
<file path=[Content_Types].xml><?xml version="1.0" encoding="utf-8"?>
<Types xmlns="http://schemas.openxmlformats.org/package/2006/content-types">
  <Override PartName="/ppt/slides/slide47.xml" ContentType="application/vnd.openxmlformats-officedocument.presentationml.slide+xml"/>
  <Override PartName="/ppt/slides/slide36.xml" ContentType="application/vnd.openxmlformats-officedocument.presentationml.slide+xml"/>
  <Override PartName="/ppt/diagrams/colors11.xml" ContentType="application/vnd.openxmlformats-officedocument.drawingml.diagramColors+xml"/>
  <Override PartName="/ppt/diagrams/data24.xml" ContentType="application/vnd.openxmlformats-officedocument.drawingml.diagramData+xml"/>
  <Override PartName="/ppt/notesSlides/notesSlide38.xml" ContentType="application/vnd.openxmlformats-officedocument.presentationml.notesSlide+xml"/>
  <Override PartName="/ppt/diagrams/quickStyle39.xml" ContentType="application/vnd.openxmlformats-officedocument.drawingml.diagramStyl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notesSlides/notesSlide27.xml" ContentType="application/vnd.openxmlformats-officedocument.presentationml.notesSlide+xml"/>
  <Override PartName="/ppt/diagrams/quickStyle28.xml" ContentType="application/vnd.openxmlformats-officedocument.drawingml.diagramStyle+xml"/>
  <Override PartName="/ppt/diagrams/data60.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diagrams/quickStyle17.xml" ContentType="application/vnd.openxmlformats-officedocument.drawingml.diagramStyle+xml"/>
  <Override PartName="/ppt/diagrams/layout39.xml" ContentType="application/vnd.openxmlformats-officedocument.drawingml.diagramLayout+xml"/>
  <Override PartName="/ppt/tableStyles.xml" ContentType="application/vnd.openxmlformats-officedocument.presentationml.tableStyles+xml"/>
  <Override PartName="/ppt/diagrams/layout17.xml" ContentType="application/vnd.openxmlformats-officedocument.drawingml.diagramLayout+xml"/>
  <Override PartName="/ppt/diagrams/layout28.xml" ContentType="application/vnd.openxmlformats-officedocument.drawingml.diagramLayout+xml"/>
  <Override PartName="/ppt/notesSlides/notesSlide41.xml" ContentType="application/vnd.openxmlformats-officedocument.presentationml.notesSlide+xml"/>
  <Override PartName="/ppt/diagrams/colors49.xml" ContentType="application/vnd.openxmlformats-officedocument.drawingml.diagramColors+xml"/>
  <Override PartName="/ppt/diagrams/quickStyle53.xml" ContentType="application/vnd.openxmlformats-officedocument.drawingml.diagramStyle+xml"/>
  <Override PartName="/ppt/diagrams/quickStyle31.xml" ContentType="application/vnd.openxmlformats-officedocument.drawingml.diagramStyle+xml"/>
  <Override PartName="/ppt/notesSlides/notesSlide30.xml" ContentType="application/vnd.openxmlformats-officedocument.presentationml.notesSlide+xml"/>
  <Override PartName="/ppt/diagrams/colors38.xml" ContentType="application/vnd.openxmlformats-officedocument.drawingml.diagramColors+xml"/>
  <Override PartName="/ppt/diagrams/quickStyle42.xml" ContentType="application/vnd.openxmlformats-officedocument.drawingml.diagramStyle+xml"/>
  <Override PartName="/ppt/diagrams/layout5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quickStyle20.xml" ContentType="application/vnd.openxmlformats-officedocument.drawingml.diagramStyle+xml"/>
  <Override PartName="/ppt/diagrams/colors27.xml" ContentType="application/vnd.openxmlformats-officedocument.drawingml.diagramColors+xml"/>
  <Override PartName="/ppt/diagrams/data29.xml" ContentType="application/vnd.openxmlformats-officedocument.drawingml.diagramData+xml"/>
  <Override PartName="/ppt/diagrams/layout42.xml" ContentType="application/vnd.openxmlformats-officedocument.drawingml.diagramLayout+xml"/>
  <Override PartName="/ppt/slides/slide77.xml" ContentType="application/vnd.openxmlformats-officedocument.presentationml.slide+xml"/>
  <Override PartName="/ppt/diagrams/colors4.xml" ContentType="application/vnd.openxmlformats-officedocument.drawingml.diagramColors+xml"/>
  <Override PartName="/ppt/diagrams/colors16.xml" ContentType="application/vnd.openxmlformats-officedocument.drawingml.diagramColors+xml"/>
  <Override PartName="/ppt/diagrams/data18.xml" ContentType="application/vnd.openxmlformats-officedocument.drawingml.diagramData+xml"/>
  <Override PartName="/ppt/diagrams/layout31.xml" ContentType="application/vnd.openxmlformats-officedocument.drawingml.diagramLayout+xml"/>
  <Override PartName="/ppt/diagrams/colors52.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layout20.xml" ContentType="application/vnd.openxmlformats-officedocument.drawingml.diagramLayout+xml"/>
  <Override PartName="/ppt/diagrams/colors41.xml" ContentType="application/vnd.openxmlformats-officedocument.drawingml.diagramColors+xml"/>
  <Override PartName="/ppt/diagrams/data54.xml" ContentType="application/vnd.openxmlformats-officedocument.drawingml.diagramData+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diagrams/colors30.xml" ContentType="application/vnd.openxmlformats-officedocument.drawingml.diagramColors+xml"/>
  <Override PartName="/ppt/diagrams/data32.xml" ContentType="application/vnd.openxmlformats-officedocument.drawingml.diagramData+xml"/>
  <Override PartName="/ppt/diagrams/data43.xml" ContentType="application/vnd.openxmlformats-officedocument.drawingml.diagramData+xml"/>
  <Override PartName="/ppt/diagrams/quickStyle58.xml" ContentType="application/vnd.openxmlformats-officedocument.drawingml.diagramStyle+xml"/>
  <Override PartName="/ppt/slides/slide33.xml" ContentType="application/vnd.openxmlformats-officedocument.presentationml.slide+xml"/>
  <Override PartName="/ppt/slides/slide44.xml" ContentType="application/vnd.openxmlformats-officedocument.presentationml.slide+xml"/>
  <Override PartName="/ppt/diagrams/data21.xml" ContentType="application/vnd.openxmlformats-officedocument.drawingml.diagramData+xml"/>
  <Override PartName="/ppt/notesSlides/notesSlide46.xml" ContentType="application/vnd.openxmlformats-officedocument.presentationml.notesSlide+xml"/>
  <Override PartName="/ppt/diagrams/quickStyle47.xml" ContentType="application/vnd.openxmlformats-officedocument.drawingml.diagramStyl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notesSlides/notesSlide24.xml" ContentType="application/vnd.openxmlformats-officedocument.presentationml.notesSlide+xml"/>
  <Override PartName="/ppt/diagrams/quickStyle36.xml" ContentType="application/vnd.openxmlformats-officedocument.drawingml.diagramStyle+xml"/>
  <Override PartName="/ppt/notesSlides/notesSlide35.xml" ContentType="application/vnd.openxmlformats-officedocument.presentationml.notesSlide+xml"/>
  <Override PartName="/ppt/diagrams/layout58.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13.xml" ContentType="application/vnd.openxmlformats-officedocument.presentationml.notesSlide+xml"/>
  <Override PartName="/ppt/diagrams/quickStyle14.xml" ContentType="application/vnd.openxmlformats-officedocument.drawingml.diagramStyle+xml"/>
  <Override PartName="/ppt/diagrams/quickStyle25.xml" ContentType="application/vnd.openxmlformats-officedocument.drawingml.diagramStyle+xml"/>
  <Override PartName="/ppt/diagrams/layout36.xml" ContentType="application/vnd.openxmlformats-officedocument.drawingml.diagramLayout+xml"/>
  <Override PartName="/ppt/diagrams/layout47.xml" ContentType="application/vnd.openxmlformats-officedocument.drawingml.diagramLayout+xml"/>
  <Override PartName="/ppt/slideLayouts/slideLayout10.xml" ContentType="application/vnd.openxmlformats-officedocument.presentationml.slideLayout+xml"/>
  <Override PartName="/ppt/diagrams/layout25.xml" ContentType="application/vnd.openxmlformats-officedocument.drawingml.diagramLayout+xml"/>
  <Override PartName="/ppt/diagrams/quickStyle50.xml" ContentType="application/vnd.openxmlformats-officedocument.drawingml.diagramStyle+xml"/>
  <Override PartName="/ppt/diagrams/colors57.xml" ContentType="application/vnd.openxmlformats-officedocument.drawingml.diagramColors+xml"/>
  <Override PartName="/ppt/diagrams/quickStyle8.xml" ContentType="application/vnd.openxmlformats-officedocument.drawingml.diagramStyle+xml"/>
  <Override PartName="/ppt/diagrams/layout14.xml" ContentType="application/vnd.openxmlformats-officedocument.drawingml.diagramLayout+xml"/>
  <Override PartName="/ppt/diagrams/colors35.xml" ContentType="application/vnd.openxmlformats-officedocument.drawingml.diagramColors+xml"/>
  <Override PartName="/ppt/diagrams/colors46.xml" ContentType="application/vnd.openxmlformats-officedocument.drawingml.diagramColors+xml"/>
  <Override PartName="/ppt/diagrams/data48.xml" ContentType="application/vnd.openxmlformats-officedocument.drawingml.diagramData+xml"/>
  <Override PartName="/ppt/diagrams/data59.xml" ContentType="application/vnd.openxmlformats-officedocument.drawingml.diagramData+xml"/>
  <Override PartName="/ppt/slides/slide49.xml" ContentType="application/vnd.openxmlformats-officedocument.presentationml.slide+xml"/>
  <Override PartName="/ppt/notesSlides/notesSlide4.xml" ContentType="application/vnd.openxmlformats-officedocument.presentationml.notesSlide+xml"/>
  <Override PartName="/ppt/diagrams/colors24.xml" ContentType="application/vnd.openxmlformats-officedocument.drawingml.diagramColors+xml"/>
  <Override PartName="/ppt/diagrams/data37.xml" ContentType="application/vnd.openxmlformats-officedocument.drawingml.diagramData+xml"/>
  <Override PartName="/ppt/diagrams/layout50.xml" ContentType="application/vnd.openxmlformats-officedocument.drawingml.diagramLayout+xml"/>
  <Override PartName="/ppt/slides/slide38.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diagrams/data26.xml" ContentType="application/vnd.openxmlformats-officedocument.drawingml.diagramData+xml"/>
  <Override PartName="/ppt/diagrams/colors60.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notesSlides/notesSlide29.xml" ContentType="application/vnd.openxmlformats-officedocument.presentationml.notesSlide+xml"/>
  <Override PartName="/ppt/diagrams/data51.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diagrams/quickStyle19.xml" ContentType="application/vnd.openxmlformats-officedocument.drawingml.diagramStyle+xml"/>
  <Override PartName="/ppt/diagrams/data40.xml" ContentType="application/vnd.openxmlformats-officedocument.drawingml.diagramData+xml"/>
  <Override PartName="/ppt/slides/slide41.xml" ContentType="application/vnd.openxmlformats-officedocument.presentationml.slide+xml"/>
  <Override PartName="/ppt/notesSlides/notesSlide43.xml" ContentType="application/vnd.openxmlformats-officedocument.presentationml.notesSlide+xml"/>
  <Override PartName="/ppt/diagrams/quickStyle55.xml" ContentType="application/vnd.openxmlformats-officedocument.drawingml.diagramStyle+xml"/>
  <Override PartName="/ppt/slides/slide30.xml" ContentType="application/vnd.openxmlformats-officedocument.presentationml.slide+xml"/>
  <Override PartName="/ppt/diagrams/layout19.xml" ContentType="application/vnd.openxmlformats-officedocument.drawingml.diagramLayout+xml"/>
  <Override PartName="/ppt/notesSlides/notesSlide32.xml" ContentType="application/vnd.openxmlformats-officedocument.presentationml.notesSlide+xml"/>
  <Override PartName="/ppt/diagrams/quickStyle33.xml" ContentType="application/vnd.openxmlformats-officedocument.drawingml.diagramStyle+xml"/>
  <Override PartName="/ppt/diagrams/quickStyle44.xml" ContentType="application/vnd.openxmlformats-officedocument.drawingml.diagramStyle+xml"/>
  <Override PartName="/ppt/diagrams/layout55.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quickStyle22.xml" ContentType="application/vnd.openxmlformats-officedocument.drawingml.diagramStyle+xml"/>
  <Override PartName="/ppt/diagrams/colors29.xml" ContentType="application/vnd.openxmlformats-officedocument.drawingml.diagramColors+xml"/>
  <Override PartName="/ppt/diagrams/layout44.xml" ContentType="application/vnd.openxmlformats-officedocument.drawingml.diagramLayout+xml"/>
  <Override PartName="/ppt/diagrams/colors6.xml" ContentType="application/vnd.openxmlformats-officedocument.drawingml.diagramColors+xml"/>
  <Override PartName="/ppt/diagrams/quickStyle11.xml" ContentType="application/vnd.openxmlformats-officedocument.drawingml.diagramStyle+xml"/>
  <Override PartName="/ppt/notesSlides/notesSlide10.xml" ContentType="application/vnd.openxmlformats-officedocument.presentationml.notesSlide+xml"/>
  <Override PartName="/ppt/diagrams/colors18.xml" ContentType="application/vnd.openxmlformats-officedocument.drawingml.diagramColors+xml"/>
  <Override PartName="/ppt/diagrams/layout33.xml" ContentType="application/vnd.openxmlformats-officedocument.drawingml.diagramLayout+xml"/>
  <Override PartName="/ppt/diagrams/colors54.xml" ContentType="application/vnd.openxmlformats-officedocument.drawingml.diagramColors+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layout22.xml" ContentType="application/vnd.openxmlformats-officedocument.drawingml.diagramLayout+xml"/>
  <Override PartName="/ppt/diagrams/colors43.xml" ContentType="application/vnd.openxmlformats-officedocument.drawingml.diagramColors+xml"/>
  <Override PartName="/ppt/diagrams/data56.xml" ContentType="application/vnd.openxmlformats-officedocument.drawingml.diagramData+xml"/>
  <Override PartName="/ppt/slides/slide57.xml" ContentType="application/vnd.openxmlformats-officedocument.presentationml.slide+xml"/>
  <Override PartName="/ppt/notesSlides/notesSlide1.xml" ContentType="application/vnd.openxmlformats-officedocument.presentationml.notesSlide+xml"/>
  <Override PartName="/ppt/diagrams/quickStyle5.xml" ContentType="application/vnd.openxmlformats-officedocument.drawingml.diagramStyle+xml"/>
  <Override PartName="/ppt/diagrams/colors32.xml" ContentType="application/vnd.openxmlformats-officedocument.drawingml.diagramColors+xml"/>
  <Override PartName="/ppt/diagrams/data34.xml" ContentType="application/vnd.openxmlformats-officedocument.drawingml.diagramData+xml"/>
  <Override PartName="/ppt/diagrams/data45.xml" ContentType="application/vnd.openxmlformats-officedocument.drawingml.diagramData+xml"/>
  <Override PartName="/ppt/slides/slide46.xml" ContentType="application/vnd.openxmlformats-officedocument.presentationml.slide+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quickStyle49.xml" ContentType="application/vnd.openxmlformats-officedocument.drawingml.diagramStyl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diagrams/layout8.xml" ContentType="application/vnd.openxmlformats-officedocument.drawingml.diagramLayout+xml"/>
  <Override PartName="/ppt/diagrams/data12.xml" ContentType="application/vnd.openxmlformats-officedocument.drawingml.diagramData+xml"/>
  <Override PartName="/ppt/notesSlides/notesSlide37.xml" ContentType="application/vnd.openxmlformats-officedocument.presentationml.notesSlide+xml"/>
  <Override PartName="/ppt/diagrams/quickStyle38.xml" ContentType="application/vnd.openxmlformats-officedocument.drawingml.diagramStyl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notesSlides/notesSlide15.xml" ContentType="application/vnd.openxmlformats-officedocument.presentationml.notesSlide+xml"/>
  <Override PartName="/ppt/diagrams/quickStyle16.xml" ContentType="application/vnd.openxmlformats-officedocument.drawingml.diagramStyle+xml"/>
  <Override PartName="/ppt/diagrams/quickStyle27.xml" ContentType="application/vnd.openxmlformats-officedocument.drawingml.diagramStyle+xml"/>
  <Override PartName="/ppt/notesSlides/notesSlide26.xml" ContentType="application/vnd.openxmlformats-officedocument.presentationml.notesSlide+xml"/>
  <Override PartName="/ppt/diagrams/layout38.xml" ContentType="application/vnd.openxmlformats-officedocument.drawingml.diagramLayout+xml"/>
  <Override PartName="/ppt/diagrams/layout49.xml" ContentType="application/vnd.openxmlformats-officedocument.drawingml.diagramLayout+xml"/>
  <Override PartName="/ppt/diagrams/layout27.xml" ContentType="application/vnd.openxmlformats-officedocument.drawingml.diagramLayout+xml"/>
  <Override PartName="/ppt/diagrams/quickStyle52.xml" ContentType="application/vnd.openxmlformats-officedocument.drawingml.diagramStyle+xml"/>
  <Override PartName="/ppt/diagrams/colors59.xml" ContentType="application/vnd.openxmlformats-officedocument.drawingml.diagramColors+xml"/>
  <Override PartName="/ppt/diagrams/layout16.xml" ContentType="application/vnd.openxmlformats-officedocument.drawingml.diagramLayout+xml"/>
  <Override PartName="/ppt/diagrams/colors37.xml" ContentType="application/vnd.openxmlformats-officedocument.drawingml.diagramColors+xml"/>
  <Override PartName="/ppt/notesSlides/notesSlide40.xml" ContentType="application/vnd.openxmlformats-officedocument.presentationml.notesSlide+xml"/>
  <Override PartName="/ppt/diagrams/quickStyle41.xml" ContentType="application/vnd.openxmlformats-officedocument.drawingml.diagramStyle+xml"/>
  <Override PartName="/ppt/diagrams/colors48.xml" ContentType="application/vnd.openxmlformats-officedocument.drawingml.diagramColors+xml"/>
  <Override PartName="/ppt/notesSlides/notesSlide6.xml" ContentType="application/vnd.openxmlformats-officedocument.presentationml.notesSlide+xml"/>
  <Override PartName="/ppt/diagrams/colors26.xml" ContentType="application/vnd.openxmlformats-officedocument.drawingml.diagramColors+xml"/>
  <Override PartName="/ppt/diagrams/quickStyle30.xml" ContentType="application/vnd.openxmlformats-officedocument.drawingml.diagramStyle+xml"/>
  <Override PartName="/ppt/diagrams/data39.xml" ContentType="application/vnd.openxmlformats-officedocument.drawingml.diagramData+xml"/>
  <Override PartName="/ppt/diagrams/layout41.xml" ContentType="application/vnd.openxmlformats-officedocument.drawingml.diagramLayout+xml"/>
  <Override PartName="/ppt/diagrams/layout52.xml" ContentType="application/vnd.openxmlformats-officedocument.drawingml.diagramLayout+xml"/>
  <Override PartName="/ppt/diagrams/data1.xml" ContentType="application/vnd.openxmlformats-officedocument.drawingml.diagramData+xml"/>
  <Override PartName="/ppt/diagrams/colors3.xml" ContentType="application/vnd.openxmlformats-officedocument.drawingml.diagramColors+xml"/>
  <Override PartName="/ppt/diagrams/colors15.xml" ContentType="application/vnd.openxmlformats-officedocument.drawingml.diagramColors+xml"/>
  <Override PartName="/ppt/diagrams/data28.xml" ContentType="application/vnd.openxmlformats-officedocument.drawingml.diagramData+xml"/>
  <Override PartName="/ppt/diagrams/layout30.xml" ContentType="application/vnd.openxmlformats-officedocument.drawingml.diagramLayout+xml"/>
  <Override PartName="/ppt/slides/slide29.xml" ContentType="application/vnd.openxmlformats-officedocument.presentationml.slide+xml"/>
  <Override PartName="/ppt/slides/slide76.xml" ContentType="application/vnd.openxmlformats-officedocument.presentationml.slide+xml"/>
  <Override PartName="/ppt/diagrams/data17.xml" ContentType="application/vnd.openxmlformats-officedocument.drawingml.diagramData+xml"/>
  <Override PartName="/ppt/diagrams/colors51.xml" ContentType="application/vnd.openxmlformats-officedocument.drawingml.diagramColors+xml"/>
  <Override PartName="/ppt/diagrams/data53.xml" ContentType="application/vnd.openxmlformats-officedocument.drawingml.diagramData+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40.xml" ContentType="application/vnd.openxmlformats-officedocument.drawingml.diagramColors+xml"/>
  <Override PartName="/ppt/diagrams/data42.xml" ContentType="application/vnd.openxmlformats-officedocument.drawingml.diagramData+xml"/>
  <Override PartName="/ppt/slides/slide43.xml" ContentType="application/vnd.openxmlformats-officedocument.presentationml.slide+xml"/>
  <Override PartName="/ppt/theme/theme1.xml" ContentType="application/vnd.openxmlformats-officedocument.theme+xml"/>
  <Override PartName="/ppt/diagrams/data31.xml" ContentType="application/vnd.openxmlformats-officedocument.drawingml.diagramData+xml"/>
  <Override PartName="/ppt/notesSlides/notesSlide45.xml" ContentType="application/vnd.openxmlformats-officedocument.presentationml.notesSlide+xml"/>
  <Override PartName="/ppt/diagrams/quickStyle57.xml" ContentType="application/vnd.openxmlformats-officedocument.drawingml.diagramStyle+xml"/>
  <Override PartName="/ppt/slides/slide32.xml" ContentType="application/vnd.openxmlformats-officedocument.presentationml.slide+xml"/>
  <Override PartName="/ppt/diagrams/data20.xml" ContentType="application/vnd.openxmlformats-officedocument.drawingml.diagramData+xml"/>
  <Override PartName="/ppt/diagrams/quickStyle35.xml" ContentType="application/vnd.openxmlformats-officedocument.drawingml.diagramStyle+xml"/>
  <Override PartName="/ppt/notesSlides/notesSlide34.xml" ContentType="application/vnd.openxmlformats-officedocument.presentationml.notesSlide+xml"/>
  <Override PartName="/ppt/diagrams/quickStyle46.xml" ContentType="application/vnd.openxmlformats-officedocument.drawingml.diagramStyle+xml"/>
  <Override PartName="/ppt/diagrams/layout57.xml" ContentType="application/vnd.openxmlformats-officedocument.drawingml.diagramLayout+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quickStyle24.xml" ContentType="application/vnd.openxmlformats-officedocument.drawingml.diagramStyle+xml"/>
  <Override PartName="/ppt/diagrams/layout46.xml" ContentType="application/vnd.openxmlformats-officedocument.drawingml.diagramLayout+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diagrams/layout35.xml" ContentType="application/vnd.openxmlformats-officedocument.drawingml.diagramLayout+xml"/>
  <Override PartName="/ppt/diagrams/colors56.xml" ContentType="application/vnd.openxmlformats-officedocument.drawingml.diagramColors+xml"/>
  <Override PartName="/ppt/diagrams/quickStyle60.xml" ContentType="application/vnd.openxmlformats-officedocument.drawingml.diagramStyle+xml"/>
  <Override PartName="/ppt/diagrams/layout13.xml" ContentType="application/vnd.openxmlformats-officedocument.drawingml.diagramLayout+xml"/>
  <Override PartName="/ppt/diagrams/layout24.xml" ContentType="application/vnd.openxmlformats-officedocument.drawingml.diagramLayout+xml"/>
  <Override PartName="/ppt/diagrams/colors45.xml" ContentType="application/vnd.openxmlformats-officedocument.drawingml.diagramColors+xml"/>
  <Override PartName="/ppt/diagrams/data58.xml" ContentType="application/vnd.openxmlformats-officedocument.drawingml.diagramData+xml"/>
  <Override PartName="/ppt/diagrams/layout60.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diagrams/colors34.xml" ContentType="application/vnd.openxmlformats-officedocument.drawingml.diagramColors+xml"/>
  <Override PartName="/ppt/diagrams/data47.xml" ContentType="application/vnd.openxmlformats-officedocument.drawingml.diagramData+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diagrams/colors23.xml" ContentType="application/vnd.openxmlformats-officedocument.drawingml.diagramColors+xml"/>
  <Override PartName="/ppt/diagrams/data25.xml" ContentType="application/vnd.openxmlformats-officedocument.drawingml.diagramData+xml"/>
  <Override PartName="/ppt/diagrams/data36.xml" ContentType="application/vnd.openxmlformats-officedocument.drawingml.diagramData+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diagrams/data14.xml" ContentType="application/vnd.openxmlformats-officedocument.drawingml.diagramData+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diagrams/quickStyle29.xml" ContentType="application/vnd.openxmlformats-officedocument.drawingml.diagramStyle+xml"/>
  <Override PartName="/ppt/notesSlides/notesSlide28.xml" ContentType="application/vnd.openxmlformats-officedocument.presentationml.notesSlide+xml"/>
  <Override PartName="/ppt/diagrams/data50.xml" ContentType="application/vnd.openxmlformats-officedocument.drawingml.diagramData+xml"/>
  <Override PartName="/ppt/slides/slide51.xml" ContentType="application/vnd.openxmlformats-officedocument.presentationml.slide+xml"/>
  <Override PartName="/ppt/diagrams/quickStyle18.xml" ContentType="application/vnd.openxmlformats-officedocument.drawingml.diagramStyle+xml"/>
  <Override PartName="/ppt/diagrams/layout29.xml" ContentType="application/vnd.openxmlformats-officedocument.drawingml.diagramLayout+xml"/>
  <Override PartName="/ppt/diagrams/quickStyle54.xml" ContentType="application/vnd.openxmlformats-officedocument.drawingml.diagramStyle+xml"/>
  <Override PartName="/ppt/slides/slide40.xml" ContentType="application/vnd.openxmlformats-officedocument.presentationml.slide+xml"/>
  <Override PartName="/ppt/diagrams/layout18.xml" ContentType="application/vnd.openxmlformats-officedocument.drawingml.diagramLayout+xml"/>
  <Override PartName="/ppt/notesSlides/notesSlide42.xml" ContentType="application/vnd.openxmlformats-officedocument.presentationml.notesSlide+xml"/>
  <Override PartName="/ppt/diagrams/quickStyle43.xml" ContentType="application/vnd.openxmlformats-officedocument.drawingml.diagramStyle+xml"/>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diagrams/colors28.xml" ContentType="application/vnd.openxmlformats-officedocument.drawingml.diagramColors+xml"/>
  <Override PartName="/ppt/diagrams/quickStyle32.xml" ContentType="application/vnd.openxmlformats-officedocument.drawingml.diagramStyle+xml"/>
  <Override PartName="/ppt/notesSlides/notesSlide31.xml" ContentType="application/vnd.openxmlformats-officedocument.presentationml.notesSlide+xml"/>
  <Override PartName="/ppt/diagrams/colors39.xml" ContentType="application/vnd.openxmlformats-officedocument.drawingml.diagramColors+xml"/>
  <Override PartName="/ppt/diagrams/layout54.xml" ContentType="application/vnd.openxmlformats-officedocument.drawingml.diagram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colors17.xml" ContentType="application/vnd.openxmlformats-officedocument.drawingml.diagramColors+xml"/>
  <Override PartName="/ppt/diagrams/quickStyle21.xml" ContentType="application/vnd.openxmlformats-officedocument.drawingml.diagramStyle+xml"/>
  <Override PartName="/ppt/diagrams/layout32.xml" ContentType="application/vnd.openxmlformats-officedocument.drawingml.diagramLayout+xml"/>
  <Override PartName="/ppt/diagrams/layout43.xml" ContentType="application/vnd.openxmlformats-officedocument.drawingml.diagramLayout+xml"/>
  <Override PartName="/ppt/diagrams/data19.xml" ContentType="application/vnd.openxmlformats-officedocument.drawingml.diagramData+xml"/>
  <Override PartName="/ppt/diagrams/layout21.xml" ContentType="application/vnd.openxmlformats-officedocument.drawingml.diagramLayout+xml"/>
  <Override PartName="/ppt/diagrams/colors53.xml" ContentType="application/vnd.openxmlformats-officedocument.drawingml.diagramColors+xml"/>
  <Override PartName="/ppt/diagrams/data55.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diagrams/colors31.xml" ContentType="application/vnd.openxmlformats-officedocument.drawingml.diagramColors+xml"/>
  <Override PartName="/ppt/diagrams/colors42.xml" ContentType="application/vnd.openxmlformats-officedocument.drawingml.diagramColors+xml"/>
  <Override PartName="/ppt/diagrams/data44.xml" ContentType="application/vnd.openxmlformats-officedocument.drawingml.diagramData+xml"/>
  <Override PartName="/ppt/slideMasters/slideMaster1.xml" ContentType="application/vnd.openxmlformats-officedocument.presentationml.slideMaster+xml"/>
  <Override PartName="/ppt/slides/slide45.xml" ContentType="application/vnd.openxmlformats-officedocument.presentationml.slide+xml"/>
  <Override PartName="/ppt/diagrams/colors20.xml" ContentType="application/vnd.openxmlformats-officedocument.drawingml.diagramColors+xml"/>
  <Override PartName="/ppt/diagrams/data33.xml" ContentType="application/vnd.openxmlformats-officedocument.drawingml.diagramData+xml"/>
  <Override PartName="/ppt/notesSlides/notesSlide47.xml" ContentType="application/vnd.openxmlformats-officedocument.presentationml.notesSlide+xml"/>
  <Override PartName="/ppt/diagrams/quickStyle59.xml" ContentType="application/vnd.openxmlformats-officedocument.drawingml.diagramStyle+xml"/>
  <Override PartName="/ppt/slides/slide34.xml" ContentType="application/vnd.openxmlformats-officedocument.presentationml.slide+xml"/>
  <Override PartName="/ppt/diagrams/data11.xml" ContentType="application/vnd.openxmlformats-officedocument.drawingml.diagramData+xml"/>
  <Override PartName="/ppt/diagrams/data22.xml" ContentType="application/vnd.openxmlformats-officedocument.drawingml.diagramData+xml"/>
  <Override PartName="/ppt/diagrams/quickStyle37.xml" ContentType="application/vnd.openxmlformats-officedocument.drawingml.diagramStyle+xml"/>
  <Override PartName="/ppt/notesSlides/notesSlide36.xml" ContentType="application/vnd.openxmlformats-officedocument.presentationml.notesSlide+xml"/>
  <Override PartName="/ppt/diagrams/quickStyle48.xml" ContentType="application/vnd.openxmlformats-officedocument.drawingml.diagramStyle+xml"/>
  <Override PartName="/ppt/diagrams/layout59.xml" ContentType="application/vnd.openxmlformats-officedocument.drawingml.diagramLayout+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diagrams/quickStyle26.xml" ContentType="application/vnd.openxmlformats-officedocument.drawingml.diagramStyle+xml"/>
  <Override PartName="/ppt/diagrams/layout48.xml" ContentType="application/vnd.openxmlformats-officedocument.drawingml.diagramLayout+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quickStyle15.xml" ContentType="application/vnd.openxmlformats-officedocument.drawingml.diagramStyle+xml"/>
  <Override PartName="/ppt/diagrams/layout37.xml" ContentType="application/vnd.openxmlformats-officedocument.drawingml.diagramLayout+xml"/>
  <Override PartName="/ppt/diagrams/colors58.xml" ContentType="application/vnd.openxmlformats-officedocument.drawingml.diagramColors+xml"/>
  <Override PartName="/ppt/diagrams/layout15.xml" ContentType="application/vnd.openxmlformats-officedocument.drawingml.diagramLayout+xml"/>
  <Override PartName="/ppt/diagrams/layout26.xml" ContentType="application/vnd.openxmlformats-officedocument.drawingml.diagramLayout+xml"/>
  <Override PartName="/ppt/diagrams/colors47.xml" ContentType="application/vnd.openxmlformats-officedocument.drawingml.diagramColors+xml"/>
  <Override PartName="/ppt/diagrams/quickStyle51.xml" ContentType="application/vnd.openxmlformats-officedocument.drawingml.diagramStyle+xml"/>
  <Override PartName="/ppt/diagrams/quickStyle9.xml" ContentType="application/vnd.openxmlformats-officedocument.drawingml.diagramStyle+xml"/>
  <Override PartName="/ppt/diagrams/colors36.xml" ContentType="application/vnd.openxmlformats-officedocument.drawingml.diagramColors+xml"/>
  <Override PartName="/ppt/diagrams/quickStyle40.xml" ContentType="application/vnd.openxmlformats-officedocument.drawingml.diagramStyle+xml"/>
  <Override PartName="/ppt/diagrams/data49.xml" ContentType="application/vnd.openxmlformats-officedocument.drawingml.diagramData+xml"/>
  <Override PartName="/ppt/diagrams/layout51.xml" ContentType="application/vnd.openxmlformats-officedocument.drawingml.diagramLayout+xml"/>
  <Override PartName="/ppt/notesSlides/notesSlide5.xml" ContentType="application/vnd.openxmlformats-officedocument.presentationml.notesSlide+xml"/>
  <Override PartName="/ppt/diagrams/colors14.xml" ContentType="application/vnd.openxmlformats-officedocument.drawingml.diagramColors+xml"/>
  <Override PartName="/ppt/diagrams/colors25.xml" ContentType="application/vnd.openxmlformats-officedocument.drawingml.diagramColors+xml"/>
  <Override PartName="/ppt/diagrams/data27.xml" ContentType="application/vnd.openxmlformats-officedocument.drawingml.diagramData+xml"/>
  <Override PartName="/ppt/diagrams/data38.xml" ContentType="application/vnd.openxmlformats-officedocument.drawingml.diagramData+xml"/>
  <Override PartName="/ppt/diagrams/layout40.xml" ContentType="application/vnd.openxmlformats-officedocument.drawingml.diagramLayou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diagrams/data16.xml" ContentType="application/vnd.openxmlformats-officedocument.drawingml.diagramData+xml"/>
  <Override PartName="/ppt/diagrams/colors50.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ata52.xml" ContentType="application/vnd.openxmlformats-officedocument.drawingml.diagramData+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diagrams/data30.xml" ContentType="application/vnd.openxmlformats-officedocument.drawingml.diagramData+xml"/>
  <Override PartName="/ppt/diagrams/data41.xml" ContentType="application/vnd.openxmlformats-officedocument.drawingml.diagramData+xml"/>
  <Override PartName="/ppt/diagrams/quickStyle56.xml" ContentType="application/vnd.openxmlformats-officedocument.drawingml.diagramStyle+xml"/>
  <Override PartName="/ppt/slides/slide31.xml" ContentType="application/vnd.openxmlformats-officedocument.presentationml.slide+xml"/>
  <Override PartName="/ppt/slides/slide42.xml" ContentType="application/vnd.openxmlformats-officedocument.presentationml.slide+xml"/>
  <Override PartName="/ppt/notesSlides/notesSlide44.xml" ContentType="application/vnd.openxmlformats-officedocument.presentationml.notesSlide+xml"/>
  <Override PartName="/ppt/diagrams/quickStyle45.xml" ContentType="application/vnd.openxmlformats-officedocument.drawingml.diagramStyl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diagrams/quickStyle34.xml" ContentType="application/vnd.openxmlformats-officedocument.drawingml.diagramStyle+xml"/>
  <Override PartName="/ppt/notesSlides/notesSlide33.xml" ContentType="application/vnd.openxmlformats-officedocument.presentationml.notesSlide+xml"/>
  <Override PartName="/ppt/diagrams/layout56.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11.xml" ContentType="application/vnd.openxmlformats-officedocument.presentationml.notesSlide+xml"/>
  <Override PartName="/ppt/diagrams/quickStyle12.xml" ContentType="application/vnd.openxmlformats-officedocument.drawingml.diagramStyle+xml"/>
  <Override PartName="/ppt/diagrams/colors19.xml" ContentType="application/vnd.openxmlformats-officedocument.drawingml.diagramColors+xml"/>
  <Override PartName="/ppt/diagrams/quickStyle23.xml" ContentType="application/vnd.openxmlformats-officedocument.drawingml.diagramStyle+xml"/>
  <Override PartName="/ppt/diagrams/layout34.xml" ContentType="application/vnd.openxmlformats-officedocument.drawingml.diagramLayout+xml"/>
  <Override PartName="/ppt/diagrams/layout45.xml" ContentType="application/vnd.openxmlformats-officedocument.drawingml.diagramLayout+xml"/>
  <Override PartName="/ppt/diagrams/layout23.xml" ContentType="application/vnd.openxmlformats-officedocument.drawingml.diagramLayout+xml"/>
  <Override PartName="/ppt/diagrams/colors55.xml" ContentType="application/vnd.openxmlformats-officedocument.drawingml.diagramColors+xml"/>
  <Override PartName="/ppt/diagrams/data57.xml" ContentType="application/vnd.openxmlformats-officedocument.drawingml.diagramData+xml"/>
  <Override PartName="/ppt/slides/slide8.xml" ContentType="application/vnd.openxmlformats-officedocument.presentationml.slide+xml"/>
  <Override PartName="/ppt/slides/slide69.xml" ContentType="application/vnd.openxmlformats-officedocument.presentationml.slide+xml"/>
  <Override PartName="/ppt/diagrams/quickStyle6.xml" ContentType="application/vnd.openxmlformats-officedocument.drawingml.diagramStyle+xml"/>
  <Override PartName="/ppt/diagrams/layout12.xml" ContentType="application/vnd.openxmlformats-officedocument.drawingml.diagramLayout+xml"/>
  <Override PartName="/ppt/diagrams/colors33.xml" ContentType="application/vnd.openxmlformats-officedocument.drawingml.diagramColors+xml"/>
  <Override PartName="/ppt/diagrams/colors44.xml" ContentType="application/vnd.openxmlformats-officedocument.drawingml.diagramColors+xml"/>
  <Override PartName="/ppt/diagrams/data46.xml" ContentType="application/vnd.openxmlformats-officedocument.drawingml.diagramData+xml"/>
  <Override PartName="/ppt/slides/slide58.xml" ContentType="application/vnd.openxmlformats-officedocument.presentationml.slide+xml"/>
  <Override PartName="/ppt/notesSlides/notesSlide2.xml" ContentType="application/vnd.openxmlformats-officedocument.presentationml.notesSlide+xml"/>
  <Override PartName="/ppt/diagrams/colors22.xml" ContentType="application/vnd.openxmlformats-officedocument.drawingml.diagramColors+xml"/>
  <Override PartName="/ppt/diagrams/data35.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257" r:id="rId2"/>
    <p:sldId id="259" r:id="rId3"/>
    <p:sldId id="261"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8" autoAdjust="0"/>
    <p:restoredTop sz="94636"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ata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diagrams/_rels/data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image" Target="../media/image31.png"/></Relationships>
</file>

<file path=ppt/diagrams/_rels/data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image" Target="../media/image33.png"/></Relationships>
</file>

<file path=ppt/diagrams/_rels/data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image" Target="../media/image35.png"/></Relationships>
</file>

<file path=ppt/diagrams/_rels/data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s>
</file>

<file path=ppt/diagrams/_rels/data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diagrams/_rels/data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image" Target="../media/image51.png"/></Relationships>
</file>

<file path=ppt/diagrams/_rels/data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diagrams/_rels/data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image" Target="../media/image55.png"/></Relationships>
</file>

<file path=ppt/diagrams/_rels/data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image" Target="../media/image58.png"/></Relationships>
</file>

<file path=ppt/diagrams/_rels/data2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image" Target="../media/image61.png"/></Relationships>
</file>

<file path=ppt/diagrams/_rels/data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image" Target="../media/image63.png"/></Relationships>
</file>

<file path=ppt/diagrams/_rels/data2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image" Target="../media/image67.png"/></Relationships>
</file>

<file path=ppt/diagrams/_rels/data2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image" Target="../media/image69.png"/></Relationships>
</file>

<file path=ppt/diagrams/_rels/data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4" Type="http://schemas.openxmlformats.org/officeDocument/2006/relationships/image" Target="../media/image8.png"/></Relationships>
</file>

<file path=ppt/diagrams/_rels/data30.xml.rels><?xml version="1.0" encoding="UTF-8" standalone="yes"?>
<Relationships xmlns="http://schemas.openxmlformats.org/package/2006/relationships"><Relationship Id="rId1" Type="http://schemas.openxmlformats.org/officeDocument/2006/relationships/image" Target="../media/image72.png"/></Relationships>
</file>

<file path=ppt/diagrams/_rels/data31.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image" Target="../media/image73.png"/></Relationships>
</file>

<file path=ppt/diagrams/_rels/data3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image" Target="../media/image77.png"/><Relationship Id="rId4" Type="http://schemas.openxmlformats.org/officeDocument/2006/relationships/image" Target="../media/image80.png"/></Relationships>
</file>

<file path=ppt/diagrams/_rels/data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4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image" Target="../media/image97.png"/><Relationship Id="rId4" Type="http://schemas.openxmlformats.org/officeDocument/2006/relationships/image" Target="../media/image100.png"/></Relationships>
</file>

<file path=ppt/diagrams/_rels/data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57.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image" Target="../media/image117.png"/><Relationship Id="rId4" Type="http://schemas.openxmlformats.org/officeDocument/2006/relationships/image" Target="../media/image120.png"/></Relationships>
</file>

<file path=ppt/diagrams/_rels/data59.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image" Target="../media/image122.png"/><Relationship Id="rId1" Type="http://schemas.openxmlformats.org/officeDocument/2006/relationships/image" Target="../media/image121.png"/><Relationship Id="rId6" Type="http://schemas.openxmlformats.org/officeDocument/2006/relationships/image" Target="../media/image126.png"/><Relationship Id="rId5" Type="http://schemas.openxmlformats.org/officeDocument/2006/relationships/image" Target="../media/image125.png"/><Relationship Id="rId4" Type="http://schemas.openxmlformats.org/officeDocument/2006/relationships/image" Target="../media/image1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D6260-6F9D-4AC3-B560-022549C05C45}" type="doc">
      <dgm:prSet loTypeId="urn:microsoft.com/office/officeart/2005/8/layout/vList3" loCatId="list" qsTypeId="urn:microsoft.com/office/officeart/2005/8/quickstyle/3d2" qsCatId="3D" csTypeId="urn:microsoft.com/office/officeart/2005/8/colors/accent1_2" csCatId="accent1" phldr="1"/>
      <dgm:spPr/>
    </dgm:pt>
    <dgm:pt modelId="{0C2B396C-D9B1-4002-88DE-C5785992CCC1}">
      <dgm:prSet phldrT="[Texte]"/>
      <dgm:spPr/>
      <dgm:t>
        <a:bodyPr/>
        <a:lstStyle/>
        <a:p>
          <a:r>
            <a:rPr lang="fr-FR" b="1" dirty="0" smtClean="0">
              <a:solidFill>
                <a:schemeClr val="tx1"/>
              </a:solidFill>
              <a:latin typeface="Comic Sans MS" pitchFamily="66" charset="0"/>
              <a:cs typeface="Times New Roman" pitchFamily="18" charset="0"/>
            </a:rPr>
            <a:t>Définir:</a:t>
          </a:r>
          <a:endParaRPr lang="fr-FR" b="1" dirty="0">
            <a:solidFill>
              <a:schemeClr val="tx1"/>
            </a:solidFill>
          </a:endParaRPr>
        </a:p>
      </dgm:t>
    </dgm:pt>
    <dgm:pt modelId="{C8468296-7D31-4F29-A89B-8CCA5CD1EBD9}" type="parTrans" cxnId="{13120756-9456-44BD-92B9-E8A7C5BD6F6B}">
      <dgm:prSet/>
      <dgm:spPr/>
      <dgm:t>
        <a:bodyPr/>
        <a:lstStyle/>
        <a:p>
          <a:endParaRPr lang="fr-FR"/>
        </a:p>
      </dgm:t>
    </dgm:pt>
    <dgm:pt modelId="{0A781B91-2BAC-4234-B054-20C672767FAE}" type="sibTrans" cxnId="{13120756-9456-44BD-92B9-E8A7C5BD6F6B}">
      <dgm:prSet/>
      <dgm:spPr/>
      <dgm:t>
        <a:bodyPr/>
        <a:lstStyle/>
        <a:p>
          <a:endParaRPr lang="fr-FR"/>
        </a:p>
      </dgm:t>
    </dgm:pt>
    <dgm:pt modelId="{299AF8E5-36D1-4686-8867-6E4C77989703}">
      <dgm:prSet phldrT="[Texte]"/>
      <dgm:spPr/>
      <dgm:t>
        <a:bodyPr/>
        <a:lstStyle/>
        <a:p>
          <a:r>
            <a:rPr lang="fr-FR" dirty="0" smtClean="0">
              <a:solidFill>
                <a:schemeClr val="tx1"/>
              </a:solidFill>
              <a:latin typeface="Comic Sans MS" pitchFamily="66" charset="0"/>
              <a:cs typeface="Times New Roman" pitchFamily="18" charset="0"/>
            </a:rPr>
            <a:t>Décrire leurs variations physiologiques et pathologiques</a:t>
          </a:r>
          <a:endParaRPr lang="fr-FR" dirty="0">
            <a:solidFill>
              <a:schemeClr val="tx1"/>
            </a:solidFill>
          </a:endParaRPr>
        </a:p>
      </dgm:t>
    </dgm:pt>
    <dgm:pt modelId="{8D94C22E-DAC1-4AE7-99BE-2557CE977FD7}" type="parTrans" cxnId="{E1426B99-464D-46F3-BD44-C4E10F545E55}">
      <dgm:prSet/>
      <dgm:spPr/>
      <dgm:t>
        <a:bodyPr/>
        <a:lstStyle/>
        <a:p>
          <a:endParaRPr lang="fr-FR"/>
        </a:p>
      </dgm:t>
    </dgm:pt>
    <dgm:pt modelId="{118C3C7E-4FFE-46FD-A396-4BAB5C54DDE9}" type="sibTrans" cxnId="{E1426B99-464D-46F3-BD44-C4E10F545E55}">
      <dgm:prSet/>
      <dgm:spPr/>
      <dgm:t>
        <a:bodyPr/>
        <a:lstStyle/>
        <a:p>
          <a:endParaRPr lang="fr-FR"/>
        </a:p>
      </dgm:t>
    </dgm:pt>
    <dgm:pt modelId="{F4B8F589-841D-4C11-B339-BF25F90A0160}">
      <dgm:prSet phldrT="[Texte]"/>
      <dgm:spPr/>
      <dgm:t>
        <a:bodyPr/>
        <a:lstStyle/>
        <a:p>
          <a:r>
            <a:rPr lang="fr-FR" dirty="0" smtClean="0">
              <a:solidFill>
                <a:schemeClr val="tx1"/>
              </a:solidFill>
              <a:latin typeface="Comic Sans MS" pitchFamily="66" charset="0"/>
              <a:cs typeface="Times New Roman" pitchFamily="18" charset="0"/>
            </a:rPr>
            <a:t>Citer les indications de la mesure de la diurèse</a:t>
          </a:r>
          <a:endParaRPr lang="fr-FR" dirty="0">
            <a:solidFill>
              <a:schemeClr val="tx1"/>
            </a:solidFill>
          </a:endParaRPr>
        </a:p>
      </dgm:t>
    </dgm:pt>
    <dgm:pt modelId="{D7A0957D-45A4-4811-860C-CF59DBE72CAD}" type="parTrans" cxnId="{858A9E09-D75E-42F7-A0D7-C0A1E18ADC7A}">
      <dgm:prSet/>
      <dgm:spPr/>
      <dgm:t>
        <a:bodyPr/>
        <a:lstStyle/>
        <a:p>
          <a:endParaRPr lang="fr-FR"/>
        </a:p>
      </dgm:t>
    </dgm:pt>
    <dgm:pt modelId="{B6D54ADE-DF97-479F-ACAA-B85E26CD3021}" type="sibTrans" cxnId="{858A9E09-D75E-42F7-A0D7-C0A1E18ADC7A}">
      <dgm:prSet/>
      <dgm:spPr/>
      <dgm:t>
        <a:bodyPr/>
        <a:lstStyle/>
        <a:p>
          <a:endParaRPr lang="fr-FR"/>
        </a:p>
      </dgm:t>
    </dgm:pt>
    <dgm:pt modelId="{AAA7E924-1013-461E-A665-0134853E9696}">
      <dgm:prSet/>
      <dgm:spPr/>
      <dgm:t>
        <a:bodyPr/>
        <a:lstStyle/>
        <a:p>
          <a:r>
            <a:rPr lang="fr-FR" b="1" dirty="0" smtClean="0">
              <a:solidFill>
                <a:schemeClr val="tx1"/>
              </a:solidFill>
              <a:latin typeface="Comic Sans MS" pitchFamily="66" charset="0"/>
              <a:cs typeface="Times New Roman" pitchFamily="18" charset="0"/>
            </a:rPr>
            <a:t>La température</a:t>
          </a:r>
          <a:endParaRPr lang="fr-FR" b="1" dirty="0">
            <a:solidFill>
              <a:schemeClr val="tx1"/>
            </a:solidFill>
            <a:latin typeface="Comic Sans MS" pitchFamily="66" charset="0"/>
            <a:cs typeface="Times New Roman" pitchFamily="18" charset="0"/>
          </a:endParaRPr>
        </a:p>
      </dgm:t>
    </dgm:pt>
    <dgm:pt modelId="{3581CBF0-DF65-440D-9077-3AAC490135B9}" type="parTrans" cxnId="{C45FCB51-FD9F-4361-B919-DA7B73856872}">
      <dgm:prSet/>
      <dgm:spPr/>
      <dgm:t>
        <a:bodyPr/>
        <a:lstStyle/>
        <a:p>
          <a:endParaRPr lang="fr-FR"/>
        </a:p>
      </dgm:t>
    </dgm:pt>
    <dgm:pt modelId="{CC78392A-FCFF-4D90-B699-3A1E21F10EA5}" type="sibTrans" cxnId="{C45FCB51-FD9F-4361-B919-DA7B73856872}">
      <dgm:prSet/>
      <dgm:spPr/>
      <dgm:t>
        <a:bodyPr/>
        <a:lstStyle/>
        <a:p>
          <a:endParaRPr lang="fr-FR"/>
        </a:p>
      </dgm:t>
    </dgm:pt>
    <dgm:pt modelId="{0C1A503C-6E2B-4216-8477-2772936EB4F3}">
      <dgm:prSet/>
      <dgm:spPr/>
      <dgm:t>
        <a:bodyPr/>
        <a:lstStyle/>
        <a:p>
          <a:r>
            <a:rPr lang="fr-FR" b="1" dirty="0" smtClean="0">
              <a:solidFill>
                <a:schemeClr val="tx1"/>
              </a:solidFill>
              <a:latin typeface="Comic Sans MS" pitchFamily="66" charset="0"/>
              <a:cs typeface="Times New Roman" pitchFamily="18" charset="0"/>
            </a:rPr>
            <a:t>La tension artérielle</a:t>
          </a:r>
          <a:endParaRPr lang="fr-FR" b="1" dirty="0">
            <a:solidFill>
              <a:schemeClr val="tx1"/>
            </a:solidFill>
            <a:latin typeface="Comic Sans MS" pitchFamily="66" charset="0"/>
            <a:cs typeface="Times New Roman" pitchFamily="18" charset="0"/>
          </a:endParaRPr>
        </a:p>
      </dgm:t>
    </dgm:pt>
    <dgm:pt modelId="{DD5C8AB4-4A4D-4B91-B23B-212AE7C00683}" type="parTrans" cxnId="{54FE096D-710F-43B9-BC21-5FEEDA6247A1}">
      <dgm:prSet/>
      <dgm:spPr/>
      <dgm:t>
        <a:bodyPr/>
        <a:lstStyle/>
        <a:p>
          <a:endParaRPr lang="fr-FR"/>
        </a:p>
      </dgm:t>
    </dgm:pt>
    <dgm:pt modelId="{2A007175-F5DB-4BB6-8858-981786181ECC}" type="sibTrans" cxnId="{54FE096D-710F-43B9-BC21-5FEEDA6247A1}">
      <dgm:prSet/>
      <dgm:spPr/>
      <dgm:t>
        <a:bodyPr/>
        <a:lstStyle/>
        <a:p>
          <a:endParaRPr lang="fr-FR"/>
        </a:p>
      </dgm:t>
    </dgm:pt>
    <dgm:pt modelId="{A05F1BBF-B87C-4058-B281-F6EAB916FC14}">
      <dgm:prSet/>
      <dgm:spPr/>
      <dgm:t>
        <a:bodyPr/>
        <a:lstStyle/>
        <a:p>
          <a:r>
            <a:rPr lang="fr-FR" b="1" dirty="0" smtClean="0">
              <a:solidFill>
                <a:schemeClr val="tx1"/>
              </a:solidFill>
              <a:latin typeface="Comic Sans MS" pitchFamily="66" charset="0"/>
              <a:cs typeface="Times New Roman" pitchFamily="18" charset="0"/>
            </a:rPr>
            <a:t>Le pouls et la respiration</a:t>
          </a:r>
          <a:endParaRPr lang="fr-FR" b="1" dirty="0">
            <a:solidFill>
              <a:schemeClr val="tx1"/>
            </a:solidFill>
            <a:latin typeface="Comic Sans MS" pitchFamily="66" charset="0"/>
            <a:cs typeface="Times New Roman" pitchFamily="18" charset="0"/>
          </a:endParaRPr>
        </a:p>
      </dgm:t>
    </dgm:pt>
    <dgm:pt modelId="{75E0E2EF-7E0A-4B7A-B800-0E12164FCB8A}" type="parTrans" cxnId="{AF6CC7A1-982F-4F5A-892A-764E246DBAF8}">
      <dgm:prSet/>
      <dgm:spPr/>
      <dgm:t>
        <a:bodyPr/>
        <a:lstStyle/>
        <a:p>
          <a:endParaRPr lang="fr-FR"/>
        </a:p>
      </dgm:t>
    </dgm:pt>
    <dgm:pt modelId="{14ACDE1A-5A66-4B78-A9DC-CE2B9B2C4889}" type="sibTrans" cxnId="{AF6CC7A1-982F-4F5A-892A-764E246DBAF8}">
      <dgm:prSet/>
      <dgm:spPr/>
      <dgm:t>
        <a:bodyPr/>
        <a:lstStyle/>
        <a:p>
          <a:endParaRPr lang="fr-FR"/>
        </a:p>
      </dgm:t>
    </dgm:pt>
    <dgm:pt modelId="{FC0C3791-301D-4863-8803-6024D8083E09}" type="pres">
      <dgm:prSet presAssocID="{B6CD6260-6F9D-4AC3-B560-022549C05C45}" presName="linearFlow" presStyleCnt="0">
        <dgm:presLayoutVars>
          <dgm:dir/>
          <dgm:resizeHandles val="exact"/>
        </dgm:presLayoutVars>
      </dgm:prSet>
      <dgm:spPr/>
    </dgm:pt>
    <dgm:pt modelId="{6E345264-20E7-4C3B-943A-07586F3B3E05}" type="pres">
      <dgm:prSet presAssocID="{0C2B396C-D9B1-4002-88DE-C5785992CCC1}" presName="composite" presStyleCnt="0"/>
      <dgm:spPr/>
    </dgm:pt>
    <dgm:pt modelId="{728511F5-9DE4-4B08-BE67-3CC6AC54DA2A}" type="pres">
      <dgm:prSet presAssocID="{0C2B396C-D9B1-4002-88DE-C5785992CCC1}" presName="imgShp" presStyleLbl="fgImgPlace1" presStyleIdx="0" presStyleCnt="3"/>
      <dgm:spPr>
        <a:blipFill rotWithShape="0">
          <a:blip xmlns:r="http://schemas.openxmlformats.org/officeDocument/2006/relationships" r:embed="rId1"/>
          <a:stretch>
            <a:fillRect/>
          </a:stretch>
        </a:blipFill>
      </dgm:spPr>
    </dgm:pt>
    <dgm:pt modelId="{C504277C-A6BD-4822-B522-F06066449066}" type="pres">
      <dgm:prSet presAssocID="{0C2B396C-D9B1-4002-88DE-C5785992CCC1}" presName="txShp" presStyleLbl="node1" presStyleIdx="0" presStyleCnt="3">
        <dgm:presLayoutVars>
          <dgm:bulletEnabled val="1"/>
        </dgm:presLayoutVars>
      </dgm:prSet>
      <dgm:spPr/>
      <dgm:t>
        <a:bodyPr/>
        <a:lstStyle/>
        <a:p>
          <a:endParaRPr lang="fr-FR"/>
        </a:p>
      </dgm:t>
    </dgm:pt>
    <dgm:pt modelId="{FEC760AB-EAD1-497E-8B41-C0E644116F6F}" type="pres">
      <dgm:prSet presAssocID="{0A781B91-2BAC-4234-B054-20C672767FAE}" presName="spacing" presStyleCnt="0"/>
      <dgm:spPr/>
    </dgm:pt>
    <dgm:pt modelId="{3F8AC776-EF13-4928-872C-D2AC2FF739EB}" type="pres">
      <dgm:prSet presAssocID="{299AF8E5-36D1-4686-8867-6E4C77989703}" presName="composite" presStyleCnt="0"/>
      <dgm:spPr/>
    </dgm:pt>
    <dgm:pt modelId="{FA4C9ECE-CF24-420C-9DDF-8963A5579256}" type="pres">
      <dgm:prSet presAssocID="{299AF8E5-36D1-4686-8867-6E4C77989703}" presName="imgShp" presStyleLbl="fgImgPlace1" presStyleIdx="1" presStyleCnt="3"/>
      <dgm:spPr>
        <a:blipFill rotWithShape="0">
          <a:blip xmlns:r="http://schemas.openxmlformats.org/officeDocument/2006/relationships" r:embed="rId2"/>
          <a:stretch>
            <a:fillRect/>
          </a:stretch>
        </a:blipFill>
      </dgm:spPr>
    </dgm:pt>
    <dgm:pt modelId="{20502C5D-AA1C-4C43-B0CF-1753E8F84E9D}" type="pres">
      <dgm:prSet presAssocID="{299AF8E5-36D1-4686-8867-6E4C77989703}" presName="txShp" presStyleLbl="node1" presStyleIdx="1" presStyleCnt="3">
        <dgm:presLayoutVars>
          <dgm:bulletEnabled val="1"/>
        </dgm:presLayoutVars>
      </dgm:prSet>
      <dgm:spPr/>
      <dgm:t>
        <a:bodyPr/>
        <a:lstStyle/>
        <a:p>
          <a:endParaRPr lang="fr-FR"/>
        </a:p>
      </dgm:t>
    </dgm:pt>
    <dgm:pt modelId="{E5B764C1-5F60-42AC-A4C7-60F40BD4ACB3}" type="pres">
      <dgm:prSet presAssocID="{118C3C7E-4FFE-46FD-A396-4BAB5C54DDE9}" presName="spacing" presStyleCnt="0"/>
      <dgm:spPr/>
    </dgm:pt>
    <dgm:pt modelId="{36D7BC79-65E2-4C19-A632-4895499B0807}" type="pres">
      <dgm:prSet presAssocID="{F4B8F589-841D-4C11-B339-BF25F90A0160}" presName="composite" presStyleCnt="0"/>
      <dgm:spPr/>
    </dgm:pt>
    <dgm:pt modelId="{DA6964D0-806E-4241-B298-55C7C2EA3EE9}" type="pres">
      <dgm:prSet presAssocID="{F4B8F589-841D-4C11-B339-BF25F90A0160}" presName="imgShp" presStyleLbl="fgImgPlace1" presStyleIdx="2" presStyleCnt="3"/>
      <dgm:spPr>
        <a:blipFill rotWithShape="0">
          <a:blip xmlns:r="http://schemas.openxmlformats.org/officeDocument/2006/relationships" r:embed="rId3"/>
          <a:stretch>
            <a:fillRect/>
          </a:stretch>
        </a:blipFill>
      </dgm:spPr>
    </dgm:pt>
    <dgm:pt modelId="{DABE47A9-F1A7-4DE7-ABC7-F40903A2F0A0}" type="pres">
      <dgm:prSet presAssocID="{F4B8F589-841D-4C11-B339-BF25F90A0160}" presName="txShp" presStyleLbl="node1" presStyleIdx="2" presStyleCnt="3">
        <dgm:presLayoutVars>
          <dgm:bulletEnabled val="1"/>
        </dgm:presLayoutVars>
      </dgm:prSet>
      <dgm:spPr/>
      <dgm:t>
        <a:bodyPr/>
        <a:lstStyle/>
        <a:p>
          <a:endParaRPr lang="fr-FR"/>
        </a:p>
      </dgm:t>
    </dgm:pt>
  </dgm:ptLst>
  <dgm:cxnLst>
    <dgm:cxn modelId="{13120756-9456-44BD-92B9-E8A7C5BD6F6B}" srcId="{B6CD6260-6F9D-4AC3-B560-022549C05C45}" destId="{0C2B396C-D9B1-4002-88DE-C5785992CCC1}" srcOrd="0" destOrd="0" parTransId="{C8468296-7D31-4F29-A89B-8CCA5CD1EBD9}" sibTransId="{0A781B91-2BAC-4234-B054-20C672767FAE}"/>
    <dgm:cxn modelId="{8F697EB1-32D1-497A-90C5-E815280228B3}" type="presOf" srcId="{B6CD6260-6F9D-4AC3-B560-022549C05C45}" destId="{FC0C3791-301D-4863-8803-6024D8083E09}" srcOrd="0" destOrd="0" presId="urn:microsoft.com/office/officeart/2005/8/layout/vList3"/>
    <dgm:cxn modelId="{858A9E09-D75E-42F7-A0D7-C0A1E18ADC7A}" srcId="{B6CD6260-6F9D-4AC3-B560-022549C05C45}" destId="{F4B8F589-841D-4C11-B339-BF25F90A0160}" srcOrd="2" destOrd="0" parTransId="{D7A0957D-45A4-4811-860C-CF59DBE72CAD}" sibTransId="{B6D54ADE-DF97-479F-ACAA-B85E26CD3021}"/>
    <dgm:cxn modelId="{6196505F-FAC9-4DDF-B19A-ED90A878F412}" type="presOf" srcId="{0C2B396C-D9B1-4002-88DE-C5785992CCC1}" destId="{C504277C-A6BD-4822-B522-F06066449066}" srcOrd="0" destOrd="0" presId="urn:microsoft.com/office/officeart/2005/8/layout/vList3"/>
    <dgm:cxn modelId="{1AC72208-458F-46FF-B758-4878816A5AE2}" type="presOf" srcId="{299AF8E5-36D1-4686-8867-6E4C77989703}" destId="{20502C5D-AA1C-4C43-B0CF-1753E8F84E9D}" srcOrd="0" destOrd="0" presId="urn:microsoft.com/office/officeart/2005/8/layout/vList3"/>
    <dgm:cxn modelId="{C45FCB51-FD9F-4361-B919-DA7B73856872}" srcId="{0C2B396C-D9B1-4002-88DE-C5785992CCC1}" destId="{AAA7E924-1013-461E-A665-0134853E9696}" srcOrd="0" destOrd="0" parTransId="{3581CBF0-DF65-440D-9077-3AAC490135B9}" sibTransId="{CC78392A-FCFF-4D90-B699-3A1E21F10EA5}"/>
    <dgm:cxn modelId="{744A81ED-0A06-4268-8872-3D3527622147}" type="presOf" srcId="{0C1A503C-6E2B-4216-8477-2772936EB4F3}" destId="{C504277C-A6BD-4822-B522-F06066449066}" srcOrd="0" destOrd="2" presId="urn:microsoft.com/office/officeart/2005/8/layout/vList3"/>
    <dgm:cxn modelId="{24432E2D-1678-4A05-B6DF-9443860055AA}" type="presOf" srcId="{F4B8F589-841D-4C11-B339-BF25F90A0160}" destId="{DABE47A9-F1A7-4DE7-ABC7-F40903A2F0A0}" srcOrd="0" destOrd="0" presId="urn:microsoft.com/office/officeart/2005/8/layout/vList3"/>
    <dgm:cxn modelId="{E1426B99-464D-46F3-BD44-C4E10F545E55}" srcId="{B6CD6260-6F9D-4AC3-B560-022549C05C45}" destId="{299AF8E5-36D1-4686-8867-6E4C77989703}" srcOrd="1" destOrd="0" parTransId="{8D94C22E-DAC1-4AE7-99BE-2557CE977FD7}" sibTransId="{118C3C7E-4FFE-46FD-A396-4BAB5C54DDE9}"/>
    <dgm:cxn modelId="{AF6CC7A1-982F-4F5A-892A-764E246DBAF8}" srcId="{0C2B396C-D9B1-4002-88DE-C5785992CCC1}" destId="{A05F1BBF-B87C-4058-B281-F6EAB916FC14}" srcOrd="2" destOrd="0" parTransId="{75E0E2EF-7E0A-4B7A-B800-0E12164FCB8A}" sibTransId="{14ACDE1A-5A66-4B78-A9DC-CE2B9B2C4889}"/>
    <dgm:cxn modelId="{581C5536-5B45-486F-AB33-F89241ADC3E7}" type="presOf" srcId="{AAA7E924-1013-461E-A665-0134853E9696}" destId="{C504277C-A6BD-4822-B522-F06066449066}" srcOrd="0" destOrd="1" presId="urn:microsoft.com/office/officeart/2005/8/layout/vList3"/>
    <dgm:cxn modelId="{54FE096D-710F-43B9-BC21-5FEEDA6247A1}" srcId="{0C2B396C-D9B1-4002-88DE-C5785992CCC1}" destId="{0C1A503C-6E2B-4216-8477-2772936EB4F3}" srcOrd="1" destOrd="0" parTransId="{DD5C8AB4-4A4D-4B91-B23B-212AE7C00683}" sibTransId="{2A007175-F5DB-4BB6-8858-981786181ECC}"/>
    <dgm:cxn modelId="{18FD221F-CABD-4135-9F90-F5205F32D3E9}" type="presOf" srcId="{A05F1BBF-B87C-4058-B281-F6EAB916FC14}" destId="{C504277C-A6BD-4822-B522-F06066449066}" srcOrd="0" destOrd="3" presId="urn:microsoft.com/office/officeart/2005/8/layout/vList3"/>
    <dgm:cxn modelId="{503895B0-49B5-4EFD-B3D0-FAEB51AA572D}" type="presParOf" srcId="{FC0C3791-301D-4863-8803-6024D8083E09}" destId="{6E345264-20E7-4C3B-943A-07586F3B3E05}" srcOrd="0" destOrd="0" presId="urn:microsoft.com/office/officeart/2005/8/layout/vList3"/>
    <dgm:cxn modelId="{B3FB6474-2375-45F5-AD3A-47BDF5F2C4AD}" type="presParOf" srcId="{6E345264-20E7-4C3B-943A-07586F3B3E05}" destId="{728511F5-9DE4-4B08-BE67-3CC6AC54DA2A}" srcOrd="0" destOrd="0" presId="urn:microsoft.com/office/officeart/2005/8/layout/vList3"/>
    <dgm:cxn modelId="{11A58113-5F05-466C-8847-A1812DCB42AE}" type="presParOf" srcId="{6E345264-20E7-4C3B-943A-07586F3B3E05}" destId="{C504277C-A6BD-4822-B522-F06066449066}" srcOrd="1" destOrd="0" presId="urn:microsoft.com/office/officeart/2005/8/layout/vList3"/>
    <dgm:cxn modelId="{F144CF59-0B4F-42A4-8982-72B0F95FCDCE}" type="presParOf" srcId="{FC0C3791-301D-4863-8803-6024D8083E09}" destId="{FEC760AB-EAD1-497E-8B41-C0E644116F6F}" srcOrd="1" destOrd="0" presId="urn:microsoft.com/office/officeart/2005/8/layout/vList3"/>
    <dgm:cxn modelId="{31D27649-6A97-4657-BE12-8D9D3502C81A}" type="presParOf" srcId="{FC0C3791-301D-4863-8803-6024D8083E09}" destId="{3F8AC776-EF13-4928-872C-D2AC2FF739EB}" srcOrd="2" destOrd="0" presId="urn:microsoft.com/office/officeart/2005/8/layout/vList3"/>
    <dgm:cxn modelId="{B4AE15CA-EF02-4E5F-B256-DB88EC3C816A}" type="presParOf" srcId="{3F8AC776-EF13-4928-872C-D2AC2FF739EB}" destId="{FA4C9ECE-CF24-420C-9DDF-8963A5579256}" srcOrd="0" destOrd="0" presId="urn:microsoft.com/office/officeart/2005/8/layout/vList3"/>
    <dgm:cxn modelId="{2C4B7083-4D0D-4BF0-92B4-DC14E0549AAC}" type="presParOf" srcId="{3F8AC776-EF13-4928-872C-D2AC2FF739EB}" destId="{20502C5D-AA1C-4C43-B0CF-1753E8F84E9D}" srcOrd="1" destOrd="0" presId="urn:microsoft.com/office/officeart/2005/8/layout/vList3"/>
    <dgm:cxn modelId="{18B132B8-49BE-43F6-820A-F08DB270E5D1}" type="presParOf" srcId="{FC0C3791-301D-4863-8803-6024D8083E09}" destId="{E5B764C1-5F60-42AC-A4C7-60F40BD4ACB3}" srcOrd="3" destOrd="0" presId="urn:microsoft.com/office/officeart/2005/8/layout/vList3"/>
    <dgm:cxn modelId="{EBE75642-ED83-4165-A559-56705A3B6249}" type="presParOf" srcId="{FC0C3791-301D-4863-8803-6024D8083E09}" destId="{36D7BC79-65E2-4C19-A632-4895499B0807}" srcOrd="4" destOrd="0" presId="urn:microsoft.com/office/officeart/2005/8/layout/vList3"/>
    <dgm:cxn modelId="{1EB01603-E6D7-41ED-9FB9-BA88DF58A093}" type="presParOf" srcId="{36D7BC79-65E2-4C19-A632-4895499B0807}" destId="{DA6964D0-806E-4241-B298-55C7C2EA3EE9}" srcOrd="0" destOrd="0" presId="urn:microsoft.com/office/officeart/2005/8/layout/vList3"/>
    <dgm:cxn modelId="{55696383-4025-4630-84CA-1D4F22CFEE4B}" type="presParOf" srcId="{36D7BC79-65E2-4C19-A632-4895499B0807}" destId="{DABE47A9-F1A7-4DE7-ABC7-F40903A2F0A0}" srcOrd="1" destOrd="0" presId="urn:microsoft.com/office/officeart/2005/8/layout/vList3"/>
  </dgm:cxnLst>
  <dgm:bg/>
  <dgm:whole/>
</dgm:dataModel>
</file>

<file path=ppt/diagrams/data10.xml><?xml version="1.0" encoding="utf-8"?>
<dgm:dataModel xmlns:dgm="http://schemas.openxmlformats.org/drawingml/2006/diagram" xmlns:a="http://schemas.openxmlformats.org/drawingml/2006/main">
  <dgm:ptLst>
    <dgm:pt modelId="{C951FA64-A032-4512-A4B0-82D968BF3C40}" type="doc">
      <dgm:prSet loTypeId="urn:microsoft.com/office/officeart/2005/8/layout/cycle8" loCatId="cycle" qsTypeId="urn:microsoft.com/office/officeart/2005/8/quickstyle/3d2" qsCatId="3D" csTypeId="urn:microsoft.com/office/officeart/2005/8/colors/accent1_2" csCatId="accent1" phldr="1"/>
      <dgm:spPr/>
    </dgm:pt>
    <dgm:pt modelId="{83B1EE48-0BCC-4BBB-8046-6EBACB68B472}">
      <dgm:prSet phldrT="[Texte]" custT="1"/>
      <dgm:spPr>
        <a:solidFill>
          <a:srgbClr val="AC3682"/>
        </a:solidFill>
      </dgm:spPr>
      <dgm:t>
        <a:bodyPr/>
        <a:lstStyle/>
        <a:p>
          <a:pPr algn="ctr"/>
          <a:r>
            <a:rPr lang="fr-FR" sz="2000" b="1" dirty="0" smtClean="0">
              <a:latin typeface="Comic Sans MS" pitchFamily="66" charset="0"/>
            </a:rPr>
            <a:t>3-La prise du pouls</a:t>
          </a:r>
        </a:p>
      </dgm:t>
    </dgm:pt>
    <dgm:pt modelId="{481F542D-A362-4287-B6D1-208C98AC40D1}" type="parTrans" cxnId="{F44F309E-8C66-4AE3-9DE2-DFA2156692AF}">
      <dgm:prSet/>
      <dgm:spPr/>
      <dgm:t>
        <a:bodyPr/>
        <a:lstStyle/>
        <a:p>
          <a:endParaRPr lang="fr-FR"/>
        </a:p>
      </dgm:t>
    </dgm:pt>
    <dgm:pt modelId="{51041895-A92A-4D96-A34B-B92926CD7E8B}" type="sibTrans" cxnId="{F44F309E-8C66-4AE3-9DE2-DFA2156692AF}">
      <dgm:prSet/>
      <dgm:spPr/>
      <dgm:t>
        <a:bodyPr/>
        <a:lstStyle/>
        <a:p>
          <a:endParaRPr lang="fr-FR"/>
        </a:p>
      </dgm:t>
    </dgm:pt>
    <dgm:pt modelId="{7639E1E3-2B35-49AA-A4A1-94044409D46F}">
      <dgm:prSet phldrT="[Texte]" custT="1"/>
      <dgm:spPr>
        <a:solidFill>
          <a:schemeClr val="accent5">
            <a:lumMod val="75000"/>
          </a:schemeClr>
        </a:solidFill>
      </dgm:spPr>
      <dgm:t>
        <a:bodyPr/>
        <a:lstStyle/>
        <a:p>
          <a:pPr algn="ctr"/>
          <a:r>
            <a:rPr lang="fr-FR" sz="2000" b="1" dirty="0" smtClean="0">
              <a:latin typeface="Comic Sans MS" pitchFamily="66" charset="0"/>
            </a:rPr>
            <a:t>4- La prise de la tension artérielle</a:t>
          </a:r>
          <a:endParaRPr lang="fr-FR" sz="2000" b="1" dirty="0"/>
        </a:p>
      </dgm:t>
    </dgm:pt>
    <dgm:pt modelId="{8665A65D-82C4-4D4B-8F94-3FCCA407CAA5}" type="parTrans" cxnId="{7A9283E9-4F6F-40CE-BC62-554DCA3F9771}">
      <dgm:prSet/>
      <dgm:spPr/>
      <dgm:t>
        <a:bodyPr/>
        <a:lstStyle/>
        <a:p>
          <a:endParaRPr lang="fr-FR"/>
        </a:p>
      </dgm:t>
    </dgm:pt>
    <dgm:pt modelId="{806758C6-A8E0-4559-8379-A90412D22B54}" type="sibTrans" cxnId="{7A9283E9-4F6F-40CE-BC62-554DCA3F9771}">
      <dgm:prSet/>
      <dgm:spPr/>
      <dgm:t>
        <a:bodyPr/>
        <a:lstStyle/>
        <a:p>
          <a:endParaRPr lang="fr-FR"/>
        </a:p>
      </dgm:t>
    </dgm:pt>
    <dgm:pt modelId="{B97CD778-98AF-45EE-840A-A30975A9FD7E}">
      <dgm:prSet custT="1"/>
      <dgm:spPr>
        <a:solidFill>
          <a:srgbClr val="AC3682"/>
        </a:solidFill>
      </dgm:spPr>
      <dgm:t>
        <a:bodyPr/>
        <a:lstStyle/>
        <a:p>
          <a:pPr algn="ctr"/>
          <a:r>
            <a:rPr lang="fr-FR" sz="2000" b="1" dirty="0" smtClean="0">
              <a:latin typeface="Comic Sans MS" pitchFamily="66" charset="0"/>
            </a:rPr>
            <a:t>Matériel</a:t>
          </a:r>
        </a:p>
      </dgm:t>
    </dgm:pt>
    <dgm:pt modelId="{8D9FDE41-B96C-41A7-96D4-EC8704945173}" type="parTrans" cxnId="{9F995818-B29A-41FD-B335-2022A1D9C36F}">
      <dgm:prSet/>
      <dgm:spPr/>
      <dgm:t>
        <a:bodyPr/>
        <a:lstStyle/>
        <a:p>
          <a:endParaRPr lang="fr-FR"/>
        </a:p>
      </dgm:t>
    </dgm:pt>
    <dgm:pt modelId="{B91B0C95-DAE8-4D25-80CD-856AA0D440F0}" type="sibTrans" cxnId="{9F995818-B29A-41FD-B335-2022A1D9C36F}">
      <dgm:prSet/>
      <dgm:spPr/>
      <dgm:t>
        <a:bodyPr/>
        <a:lstStyle/>
        <a:p>
          <a:endParaRPr lang="fr-FR"/>
        </a:p>
      </dgm:t>
    </dgm:pt>
    <dgm:pt modelId="{6D041B2A-9EC7-4653-870C-58D6F25A2539}">
      <dgm:prSet custT="1"/>
      <dgm:spPr>
        <a:solidFill>
          <a:srgbClr val="AC3682"/>
        </a:solidFill>
      </dgm:spPr>
      <dgm:t>
        <a:bodyPr/>
        <a:lstStyle/>
        <a:p>
          <a:pPr algn="ctr"/>
          <a:r>
            <a:rPr lang="fr-FR" sz="2000" b="1" dirty="0" smtClean="0">
              <a:latin typeface="Comic Sans MS" pitchFamily="66" charset="0"/>
            </a:rPr>
            <a:t>Technique de la prise du pouls</a:t>
          </a:r>
        </a:p>
      </dgm:t>
    </dgm:pt>
    <dgm:pt modelId="{C33BF8C2-3EC5-4ADE-B25C-729FDC97E4FA}" type="parTrans" cxnId="{3FB1F2E0-55B8-4786-973C-9EF2AE46BC4E}">
      <dgm:prSet/>
      <dgm:spPr/>
      <dgm:t>
        <a:bodyPr/>
        <a:lstStyle/>
        <a:p>
          <a:endParaRPr lang="fr-FR"/>
        </a:p>
      </dgm:t>
    </dgm:pt>
    <dgm:pt modelId="{D59B6D0B-3080-4124-AD4F-EB2E5E735F85}" type="sibTrans" cxnId="{3FB1F2E0-55B8-4786-973C-9EF2AE46BC4E}">
      <dgm:prSet/>
      <dgm:spPr/>
      <dgm:t>
        <a:bodyPr/>
        <a:lstStyle/>
        <a:p>
          <a:endParaRPr lang="fr-FR"/>
        </a:p>
      </dgm:t>
    </dgm:pt>
    <dgm:pt modelId="{76E7FBFA-02CD-4E38-9214-560181C74957}">
      <dgm:prSet custT="1"/>
      <dgm:spPr>
        <a:solidFill>
          <a:srgbClr val="AC3682"/>
        </a:solidFill>
      </dgm:spPr>
      <dgm:t>
        <a:bodyPr/>
        <a:lstStyle/>
        <a:p>
          <a:pPr algn="ctr"/>
          <a:r>
            <a:rPr lang="fr-FR" sz="2000" b="1" dirty="0" smtClean="0">
              <a:latin typeface="Comic Sans MS" pitchFamily="66" charset="0"/>
            </a:rPr>
            <a:t>Inscription et interprétation des résultats</a:t>
          </a:r>
          <a:endParaRPr lang="fr-FR" sz="2000" b="1" dirty="0">
            <a:latin typeface="Comic Sans MS" pitchFamily="66" charset="0"/>
          </a:endParaRPr>
        </a:p>
      </dgm:t>
    </dgm:pt>
    <dgm:pt modelId="{232EB46A-010A-4AAB-ABBC-64D1D7FF13D4}" type="parTrans" cxnId="{71188BE5-551A-4E76-B584-545A6DE473F6}">
      <dgm:prSet/>
      <dgm:spPr/>
      <dgm:t>
        <a:bodyPr/>
        <a:lstStyle/>
        <a:p>
          <a:endParaRPr lang="fr-FR"/>
        </a:p>
      </dgm:t>
    </dgm:pt>
    <dgm:pt modelId="{6929E07E-3708-4C77-B370-A10569B16065}" type="sibTrans" cxnId="{71188BE5-551A-4E76-B584-545A6DE473F6}">
      <dgm:prSet/>
      <dgm:spPr/>
      <dgm:t>
        <a:bodyPr/>
        <a:lstStyle/>
        <a:p>
          <a:endParaRPr lang="fr-FR"/>
        </a:p>
      </dgm:t>
    </dgm:pt>
    <dgm:pt modelId="{8C2C6B31-443F-476C-BCDF-72535169107A}">
      <dgm:prSet custT="1"/>
      <dgm:spPr>
        <a:solidFill>
          <a:schemeClr val="accent5">
            <a:lumMod val="75000"/>
          </a:schemeClr>
        </a:solidFill>
      </dgm:spPr>
      <dgm:t>
        <a:bodyPr/>
        <a:lstStyle/>
        <a:p>
          <a:pPr algn="ctr"/>
          <a:r>
            <a:rPr lang="fr-FR" sz="2000" b="1" dirty="0" smtClean="0">
              <a:latin typeface="Comic Sans MS" pitchFamily="66" charset="0"/>
            </a:rPr>
            <a:t>Matériel</a:t>
          </a:r>
          <a:endParaRPr lang="fr-FR" sz="2000" b="1" dirty="0">
            <a:latin typeface="Comic Sans MS" pitchFamily="66" charset="0"/>
          </a:endParaRPr>
        </a:p>
      </dgm:t>
    </dgm:pt>
    <dgm:pt modelId="{426A3100-F37C-4EEB-B27F-1946DB8F4C00}" type="parTrans" cxnId="{4C59D60B-6603-49EB-9065-978BE412F7B7}">
      <dgm:prSet/>
      <dgm:spPr/>
      <dgm:t>
        <a:bodyPr/>
        <a:lstStyle/>
        <a:p>
          <a:endParaRPr lang="fr-FR"/>
        </a:p>
      </dgm:t>
    </dgm:pt>
    <dgm:pt modelId="{01569FEC-6EC4-4658-ACAD-4F887A9E96D7}" type="sibTrans" cxnId="{4C59D60B-6603-49EB-9065-978BE412F7B7}">
      <dgm:prSet/>
      <dgm:spPr/>
      <dgm:t>
        <a:bodyPr/>
        <a:lstStyle/>
        <a:p>
          <a:endParaRPr lang="fr-FR"/>
        </a:p>
      </dgm:t>
    </dgm:pt>
    <dgm:pt modelId="{DBD3AFEC-D630-490B-AC65-EC5816A74690}">
      <dgm:prSet custT="1"/>
      <dgm:spPr>
        <a:solidFill>
          <a:schemeClr val="accent5">
            <a:lumMod val="75000"/>
          </a:schemeClr>
        </a:solidFill>
      </dgm:spPr>
      <dgm:t>
        <a:bodyPr/>
        <a:lstStyle/>
        <a:p>
          <a:pPr algn="ctr"/>
          <a:r>
            <a:rPr lang="fr-FR" sz="2000" b="1" dirty="0" smtClean="0">
              <a:latin typeface="Comic Sans MS" pitchFamily="66" charset="0"/>
            </a:rPr>
            <a:t>Technique</a:t>
          </a:r>
          <a:endParaRPr lang="fr-FR" sz="2000" b="1" dirty="0">
            <a:latin typeface="Comic Sans MS" pitchFamily="66" charset="0"/>
          </a:endParaRPr>
        </a:p>
      </dgm:t>
    </dgm:pt>
    <dgm:pt modelId="{D602E94C-79CF-4C8A-A9DD-D224290FCEAE}" type="parTrans" cxnId="{8EBFF357-4333-42B5-8D7D-99F775977A35}">
      <dgm:prSet/>
      <dgm:spPr/>
      <dgm:t>
        <a:bodyPr/>
        <a:lstStyle/>
        <a:p>
          <a:endParaRPr lang="fr-FR"/>
        </a:p>
      </dgm:t>
    </dgm:pt>
    <dgm:pt modelId="{03C73176-B8BC-458C-AC56-29B15B7ADA5A}" type="sibTrans" cxnId="{8EBFF357-4333-42B5-8D7D-99F775977A35}">
      <dgm:prSet/>
      <dgm:spPr/>
      <dgm:t>
        <a:bodyPr/>
        <a:lstStyle/>
        <a:p>
          <a:endParaRPr lang="fr-FR"/>
        </a:p>
      </dgm:t>
    </dgm:pt>
    <dgm:pt modelId="{D3F602D5-1916-4AE2-BAD3-5FBBA456B8EB}">
      <dgm:prSet custT="1"/>
      <dgm:spPr>
        <a:solidFill>
          <a:schemeClr val="accent5">
            <a:lumMod val="75000"/>
          </a:schemeClr>
        </a:solidFill>
      </dgm:spPr>
      <dgm:t>
        <a:bodyPr/>
        <a:lstStyle/>
        <a:p>
          <a:pPr algn="ctr"/>
          <a:r>
            <a:rPr lang="fr-FR" sz="2000" b="1" dirty="0" smtClean="0">
              <a:latin typeface="Comic Sans MS" pitchFamily="66" charset="0"/>
            </a:rPr>
            <a:t>Inscription et interprétation des résultats</a:t>
          </a:r>
          <a:endParaRPr lang="fr-FR" sz="2000" b="1" dirty="0">
            <a:latin typeface="Comic Sans MS" pitchFamily="66" charset="0"/>
          </a:endParaRPr>
        </a:p>
      </dgm:t>
    </dgm:pt>
    <dgm:pt modelId="{881F8962-A6A8-4118-86C5-FE6D0676C3D4}" type="parTrans" cxnId="{14EAB33F-C18A-4840-985C-B0F4DCDF55D5}">
      <dgm:prSet/>
      <dgm:spPr/>
      <dgm:t>
        <a:bodyPr/>
        <a:lstStyle/>
        <a:p>
          <a:endParaRPr lang="fr-FR"/>
        </a:p>
      </dgm:t>
    </dgm:pt>
    <dgm:pt modelId="{0E41FA0C-5B24-4A72-B784-2A456BEF06B5}" type="sibTrans" cxnId="{14EAB33F-C18A-4840-985C-B0F4DCDF55D5}">
      <dgm:prSet/>
      <dgm:spPr/>
      <dgm:t>
        <a:bodyPr/>
        <a:lstStyle/>
        <a:p>
          <a:endParaRPr lang="fr-FR"/>
        </a:p>
      </dgm:t>
    </dgm:pt>
    <dgm:pt modelId="{401ED994-F395-4AE9-B740-664E63DAFDA2}" type="pres">
      <dgm:prSet presAssocID="{C951FA64-A032-4512-A4B0-82D968BF3C40}" presName="compositeShape" presStyleCnt="0">
        <dgm:presLayoutVars>
          <dgm:chMax val="7"/>
          <dgm:dir/>
          <dgm:resizeHandles val="exact"/>
        </dgm:presLayoutVars>
      </dgm:prSet>
      <dgm:spPr/>
    </dgm:pt>
    <dgm:pt modelId="{94F72157-F771-46CA-B1BE-598FED386D0C}" type="pres">
      <dgm:prSet presAssocID="{C951FA64-A032-4512-A4B0-82D968BF3C40}" presName="wedge1" presStyleLbl="node1" presStyleIdx="0" presStyleCnt="2"/>
      <dgm:spPr/>
      <dgm:t>
        <a:bodyPr/>
        <a:lstStyle/>
        <a:p>
          <a:endParaRPr lang="fr-FR"/>
        </a:p>
      </dgm:t>
    </dgm:pt>
    <dgm:pt modelId="{AA7D9125-9FCB-448F-928A-3DC3126D1EDF}" type="pres">
      <dgm:prSet presAssocID="{C951FA64-A032-4512-A4B0-82D968BF3C40}" presName="dummy1a" presStyleCnt="0"/>
      <dgm:spPr/>
    </dgm:pt>
    <dgm:pt modelId="{5A1CEEEE-555F-4D79-9703-729EBA0D1DCA}" type="pres">
      <dgm:prSet presAssocID="{C951FA64-A032-4512-A4B0-82D968BF3C40}" presName="dummy1b" presStyleCnt="0"/>
      <dgm:spPr/>
    </dgm:pt>
    <dgm:pt modelId="{6C75B22F-476F-488B-B082-50574FFBB67F}" type="pres">
      <dgm:prSet presAssocID="{C951FA64-A032-4512-A4B0-82D968BF3C40}" presName="wedge1Tx" presStyleLbl="node1" presStyleIdx="0" presStyleCnt="2">
        <dgm:presLayoutVars>
          <dgm:chMax val="0"/>
          <dgm:chPref val="0"/>
          <dgm:bulletEnabled val="1"/>
        </dgm:presLayoutVars>
      </dgm:prSet>
      <dgm:spPr/>
      <dgm:t>
        <a:bodyPr/>
        <a:lstStyle/>
        <a:p>
          <a:endParaRPr lang="fr-FR"/>
        </a:p>
      </dgm:t>
    </dgm:pt>
    <dgm:pt modelId="{8F319265-B476-4EEB-861F-AE8AF8DA339D}" type="pres">
      <dgm:prSet presAssocID="{C951FA64-A032-4512-A4B0-82D968BF3C40}" presName="wedge2" presStyleLbl="node1" presStyleIdx="1" presStyleCnt="2"/>
      <dgm:spPr/>
      <dgm:t>
        <a:bodyPr/>
        <a:lstStyle/>
        <a:p>
          <a:endParaRPr lang="fr-FR"/>
        </a:p>
      </dgm:t>
    </dgm:pt>
    <dgm:pt modelId="{84F86EE5-25B2-4D16-86D2-7CFAAB6C3A7B}" type="pres">
      <dgm:prSet presAssocID="{C951FA64-A032-4512-A4B0-82D968BF3C40}" presName="dummy2a" presStyleCnt="0"/>
      <dgm:spPr/>
    </dgm:pt>
    <dgm:pt modelId="{801814FE-7D1F-460A-B2CA-C48C890BFC70}" type="pres">
      <dgm:prSet presAssocID="{C951FA64-A032-4512-A4B0-82D968BF3C40}" presName="dummy2b" presStyleCnt="0"/>
      <dgm:spPr/>
    </dgm:pt>
    <dgm:pt modelId="{AA0D6D42-8FC8-41B8-8FC2-627D7ADCB5B8}" type="pres">
      <dgm:prSet presAssocID="{C951FA64-A032-4512-A4B0-82D968BF3C40}" presName="wedge2Tx" presStyleLbl="node1" presStyleIdx="1" presStyleCnt="2">
        <dgm:presLayoutVars>
          <dgm:chMax val="0"/>
          <dgm:chPref val="0"/>
          <dgm:bulletEnabled val="1"/>
        </dgm:presLayoutVars>
      </dgm:prSet>
      <dgm:spPr/>
      <dgm:t>
        <a:bodyPr/>
        <a:lstStyle/>
        <a:p>
          <a:endParaRPr lang="fr-FR"/>
        </a:p>
      </dgm:t>
    </dgm:pt>
    <dgm:pt modelId="{8000732F-65E8-445F-9692-E685C69DCA04}" type="pres">
      <dgm:prSet presAssocID="{51041895-A92A-4D96-A34B-B92926CD7E8B}" presName="arrowWedge1" presStyleLbl="fgSibTrans2D1" presStyleIdx="0" presStyleCnt="2"/>
      <dgm:spPr>
        <a:solidFill>
          <a:srgbClr val="AC3682"/>
        </a:solidFill>
      </dgm:spPr>
    </dgm:pt>
    <dgm:pt modelId="{4A876217-5D70-4108-89A8-CCD39B446EF4}" type="pres">
      <dgm:prSet presAssocID="{806758C6-A8E0-4559-8379-A90412D22B54}" presName="arrowWedge2" presStyleLbl="fgSibTrans2D1" presStyleIdx="1" presStyleCnt="2"/>
      <dgm:spPr>
        <a:solidFill>
          <a:schemeClr val="accent5">
            <a:lumMod val="75000"/>
          </a:schemeClr>
        </a:solidFill>
      </dgm:spPr>
    </dgm:pt>
  </dgm:ptLst>
  <dgm:cxnLst>
    <dgm:cxn modelId="{A557460E-4307-4847-A0CC-08F107F8803F}" type="presOf" srcId="{D3F602D5-1916-4AE2-BAD3-5FBBA456B8EB}" destId="{8F319265-B476-4EEB-861F-AE8AF8DA339D}" srcOrd="0" destOrd="3" presId="urn:microsoft.com/office/officeart/2005/8/layout/cycle8"/>
    <dgm:cxn modelId="{71188BE5-551A-4E76-B584-545A6DE473F6}" srcId="{83B1EE48-0BCC-4BBB-8046-6EBACB68B472}" destId="{76E7FBFA-02CD-4E38-9214-560181C74957}" srcOrd="2" destOrd="0" parTransId="{232EB46A-010A-4AAB-ABBC-64D1D7FF13D4}" sibTransId="{6929E07E-3708-4C77-B370-A10569B16065}"/>
    <dgm:cxn modelId="{4C59D60B-6603-49EB-9065-978BE412F7B7}" srcId="{7639E1E3-2B35-49AA-A4A1-94044409D46F}" destId="{8C2C6B31-443F-476C-BCDF-72535169107A}" srcOrd="0" destOrd="0" parTransId="{426A3100-F37C-4EEB-B27F-1946DB8F4C00}" sibTransId="{01569FEC-6EC4-4658-ACAD-4F887A9E96D7}"/>
    <dgm:cxn modelId="{ED955021-24AD-4305-9734-CFFA1CC4F5E5}" type="presOf" srcId="{7639E1E3-2B35-49AA-A4A1-94044409D46F}" destId="{8F319265-B476-4EEB-861F-AE8AF8DA339D}" srcOrd="0" destOrd="0" presId="urn:microsoft.com/office/officeart/2005/8/layout/cycle8"/>
    <dgm:cxn modelId="{0CD512E7-AF70-4BF4-8A55-1DCAD740241B}" type="presOf" srcId="{83B1EE48-0BCC-4BBB-8046-6EBACB68B472}" destId="{6C75B22F-476F-488B-B082-50574FFBB67F}" srcOrd="1" destOrd="0" presId="urn:microsoft.com/office/officeart/2005/8/layout/cycle8"/>
    <dgm:cxn modelId="{B491A741-7FD5-4535-A76B-4FAC34CB4D60}" type="presOf" srcId="{6D041B2A-9EC7-4653-870C-58D6F25A2539}" destId="{6C75B22F-476F-488B-B082-50574FFBB67F}" srcOrd="1" destOrd="2" presId="urn:microsoft.com/office/officeart/2005/8/layout/cycle8"/>
    <dgm:cxn modelId="{9F995818-B29A-41FD-B335-2022A1D9C36F}" srcId="{83B1EE48-0BCC-4BBB-8046-6EBACB68B472}" destId="{B97CD778-98AF-45EE-840A-A30975A9FD7E}" srcOrd="0" destOrd="0" parTransId="{8D9FDE41-B96C-41A7-96D4-EC8704945173}" sibTransId="{B91B0C95-DAE8-4D25-80CD-856AA0D440F0}"/>
    <dgm:cxn modelId="{37D74994-AA0C-4D0B-A6EB-75C380860F52}" type="presOf" srcId="{D3F602D5-1916-4AE2-BAD3-5FBBA456B8EB}" destId="{AA0D6D42-8FC8-41B8-8FC2-627D7ADCB5B8}" srcOrd="1" destOrd="3" presId="urn:microsoft.com/office/officeart/2005/8/layout/cycle8"/>
    <dgm:cxn modelId="{A316737A-4627-43E6-AD18-D671B2BD3A34}" type="presOf" srcId="{7639E1E3-2B35-49AA-A4A1-94044409D46F}" destId="{AA0D6D42-8FC8-41B8-8FC2-627D7ADCB5B8}" srcOrd="1" destOrd="0" presId="urn:microsoft.com/office/officeart/2005/8/layout/cycle8"/>
    <dgm:cxn modelId="{1B022807-76FF-4339-A328-E2C411F9088B}" type="presOf" srcId="{76E7FBFA-02CD-4E38-9214-560181C74957}" destId="{6C75B22F-476F-488B-B082-50574FFBB67F}" srcOrd="1" destOrd="3" presId="urn:microsoft.com/office/officeart/2005/8/layout/cycle8"/>
    <dgm:cxn modelId="{7A9283E9-4F6F-40CE-BC62-554DCA3F9771}" srcId="{C951FA64-A032-4512-A4B0-82D968BF3C40}" destId="{7639E1E3-2B35-49AA-A4A1-94044409D46F}" srcOrd="1" destOrd="0" parTransId="{8665A65D-82C4-4D4B-8F94-3FCCA407CAA5}" sibTransId="{806758C6-A8E0-4559-8379-A90412D22B54}"/>
    <dgm:cxn modelId="{4B70E154-588D-4D8C-9220-EF667D7D0A58}" type="presOf" srcId="{C951FA64-A032-4512-A4B0-82D968BF3C40}" destId="{401ED994-F395-4AE9-B740-664E63DAFDA2}" srcOrd="0" destOrd="0" presId="urn:microsoft.com/office/officeart/2005/8/layout/cycle8"/>
    <dgm:cxn modelId="{0518CC31-17D7-4605-AEFE-D444952A281A}" type="presOf" srcId="{6D041B2A-9EC7-4653-870C-58D6F25A2539}" destId="{94F72157-F771-46CA-B1BE-598FED386D0C}" srcOrd="0" destOrd="2" presId="urn:microsoft.com/office/officeart/2005/8/layout/cycle8"/>
    <dgm:cxn modelId="{F44F309E-8C66-4AE3-9DE2-DFA2156692AF}" srcId="{C951FA64-A032-4512-A4B0-82D968BF3C40}" destId="{83B1EE48-0BCC-4BBB-8046-6EBACB68B472}" srcOrd="0" destOrd="0" parTransId="{481F542D-A362-4287-B6D1-208C98AC40D1}" sibTransId="{51041895-A92A-4D96-A34B-B92926CD7E8B}"/>
    <dgm:cxn modelId="{D4692FAB-0318-4722-B8FA-CF5F2E1DB139}" type="presOf" srcId="{DBD3AFEC-D630-490B-AC65-EC5816A74690}" destId="{8F319265-B476-4EEB-861F-AE8AF8DA339D}" srcOrd="0" destOrd="2" presId="urn:microsoft.com/office/officeart/2005/8/layout/cycle8"/>
    <dgm:cxn modelId="{6717D162-DB31-476D-A74D-D07E166FA8DE}" type="presOf" srcId="{DBD3AFEC-D630-490B-AC65-EC5816A74690}" destId="{AA0D6D42-8FC8-41B8-8FC2-627D7ADCB5B8}" srcOrd="1" destOrd="2" presId="urn:microsoft.com/office/officeart/2005/8/layout/cycle8"/>
    <dgm:cxn modelId="{8EBFF357-4333-42B5-8D7D-99F775977A35}" srcId="{7639E1E3-2B35-49AA-A4A1-94044409D46F}" destId="{DBD3AFEC-D630-490B-AC65-EC5816A74690}" srcOrd="1" destOrd="0" parTransId="{D602E94C-79CF-4C8A-A9DD-D224290FCEAE}" sibTransId="{03C73176-B8BC-458C-AC56-29B15B7ADA5A}"/>
    <dgm:cxn modelId="{B87F376E-F5E0-4371-AEA1-3443D698507D}" type="presOf" srcId="{8C2C6B31-443F-476C-BCDF-72535169107A}" destId="{AA0D6D42-8FC8-41B8-8FC2-627D7ADCB5B8}" srcOrd="1" destOrd="1" presId="urn:microsoft.com/office/officeart/2005/8/layout/cycle8"/>
    <dgm:cxn modelId="{14EAB33F-C18A-4840-985C-B0F4DCDF55D5}" srcId="{7639E1E3-2B35-49AA-A4A1-94044409D46F}" destId="{D3F602D5-1916-4AE2-BAD3-5FBBA456B8EB}" srcOrd="2" destOrd="0" parTransId="{881F8962-A6A8-4118-86C5-FE6D0676C3D4}" sibTransId="{0E41FA0C-5B24-4A72-B784-2A456BEF06B5}"/>
    <dgm:cxn modelId="{3FB1F2E0-55B8-4786-973C-9EF2AE46BC4E}" srcId="{83B1EE48-0BCC-4BBB-8046-6EBACB68B472}" destId="{6D041B2A-9EC7-4653-870C-58D6F25A2539}" srcOrd="1" destOrd="0" parTransId="{C33BF8C2-3EC5-4ADE-B25C-729FDC97E4FA}" sibTransId="{D59B6D0B-3080-4124-AD4F-EB2E5E735F85}"/>
    <dgm:cxn modelId="{6DF78FCC-20C0-4073-9771-F98D3700E2E1}" type="presOf" srcId="{B97CD778-98AF-45EE-840A-A30975A9FD7E}" destId="{6C75B22F-476F-488B-B082-50574FFBB67F}" srcOrd="1" destOrd="1" presId="urn:microsoft.com/office/officeart/2005/8/layout/cycle8"/>
    <dgm:cxn modelId="{ED811D1B-69E6-421A-8C49-D3B01840C540}" type="presOf" srcId="{83B1EE48-0BCC-4BBB-8046-6EBACB68B472}" destId="{94F72157-F771-46CA-B1BE-598FED386D0C}" srcOrd="0" destOrd="0" presId="urn:microsoft.com/office/officeart/2005/8/layout/cycle8"/>
    <dgm:cxn modelId="{0750A787-9A04-48E5-9D06-B65C1CD29154}" type="presOf" srcId="{B97CD778-98AF-45EE-840A-A30975A9FD7E}" destId="{94F72157-F771-46CA-B1BE-598FED386D0C}" srcOrd="0" destOrd="1" presId="urn:microsoft.com/office/officeart/2005/8/layout/cycle8"/>
    <dgm:cxn modelId="{C9819099-6208-40C4-A3F2-8BC47F8CD41D}" type="presOf" srcId="{8C2C6B31-443F-476C-BCDF-72535169107A}" destId="{8F319265-B476-4EEB-861F-AE8AF8DA339D}" srcOrd="0" destOrd="1" presId="urn:microsoft.com/office/officeart/2005/8/layout/cycle8"/>
    <dgm:cxn modelId="{C12688C4-E77F-44F3-85F4-0DE6EBC22CA2}" type="presOf" srcId="{76E7FBFA-02CD-4E38-9214-560181C74957}" destId="{94F72157-F771-46CA-B1BE-598FED386D0C}" srcOrd="0" destOrd="3" presId="urn:microsoft.com/office/officeart/2005/8/layout/cycle8"/>
    <dgm:cxn modelId="{2B28F339-2F23-452B-A785-90BB7A7A888B}" type="presParOf" srcId="{401ED994-F395-4AE9-B740-664E63DAFDA2}" destId="{94F72157-F771-46CA-B1BE-598FED386D0C}" srcOrd="0" destOrd="0" presId="urn:microsoft.com/office/officeart/2005/8/layout/cycle8"/>
    <dgm:cxn modelId="{EBB4C204-22F2-4B26-BFE7-2208A681880E}" type="presParOf" srcId="{401ED994-F395-4AE9-B740-664E63DAFDA2}" destId="{AA7D9125-9FCB-448F-928A-3DC3126D1EDF}" srcOrd="1" destOrd="0" presId="urn:microsoft.com/office/officeart/2005/8/layout/cycle8"/>
    <dgm:cxn modelId="{7F298EEB-224C-4DB7-B8BC-D63C9A0E5108}" type="presParOf" srcId="{401ED994-F395-4AE9-B740-664E63DAFDA2}" destId="{5A1CEEEE-555F-4D79-9703-729EBA0D1DCA}" srcOrd="2" destOrd="0" presId="urn:microsoft.com/office/officeart/2005/8/layout/cycle8"/>
    <dgm:cxn modelId="{965F96E9-ECB7-4604-85D8-C2984552E609}" type="presParOf" srcId="{401ED994-F395-4AE9-B740-664E63DAFDA2}" destId="{6C75B22F-476F-488B-B082-50574FFBB67F}" srcOrd="3" destOrd="0" presId="urn:microsoft.com/office/officeart/2005/8/layout/cycle8"/>
    <dgm:cxn modelId="{36D06675-6ABB-4E0B-A618-D4F5F32208F5}" type="presParOf" srcId="{401ED994-F395-4AE9-B740-664E63DAFDA2}" destId="{8F319265-B476-4EEB-861F-AE8AF8DA339D}" srcOrd="4" destOrd="0" presId="urn:microsoft.com/office/officeart/2005/8/layout/cycle8"/>
    <dgm:cxn modelId="{6DC9F488-361E-4D00-9D5F-B2FBB0E21B53}" type="presParOf" srcId="{401ED994-F395-4AE9-B740-664E63DAFDA2}" destId="{84F86EE5-25B2-4D16-86D2-7CFAAB6C3A7B}" srcOrd="5" destOrd="0" presId="urn:microsoft.com/office/officeart/2005/8/layout/cycle8"/>
    <dgm:cxn modelId="{D395C6F9-B3E3-402F-ADE6-CC71D2791BB0}" type="presParOf" srcId="{401ED994-F395-4AE9-B740-664E63DAFDA2}" destId="{801814FE-7D1F-460A-B2CA-C48C890BFC70}" srcOrd="6" destOrd="0" presId="urn:microsoft.com/office/officeart/2005/8/layout/cycle8"/>
    <dgm:cxn modelId="{9757F641-3ED9-4710-920B-DAC8B4B7B912}" type="presParOf" srcId="{401ED994-F395-4AE9-B740-664E63DAFDA2}" destId="{AA0D6D42-8FC8-41B8-8FC2-627D7ADCB5B8}" srcOrd="7" destOrd="0" presId="urn:microsoft.com/office/officeart/2005/8/layout/cycle8"/>
    <dgm:cxn modelId="{6592128A-0EEE-4A3F-BD25-E0A2EB9D4C69}" type="presParOf" srcId="{401ED994-F395-4AE9-B740-664E63DAFDA2}" destId="{8000732F-65E8-445F-9692-E685C69DCA04}" srcOrd="8" destOrd="0" presId="urn:microsoft.com/office/officeart/2005/8/layout/cycle8"/>
    <dgm:cxn modelId="{FCAA5DFC-2824-41AA-86CA-FE2C27F4AC59}" type="presParOf" srcId="{401ED994-F395-4AE9-B740-664E63DAFDA2}" destId="{4A876217-5D70-4108-89A8-CCD39B446EF4}" srcOrd="9" destOrd="0" presId="urn:microsoft.com/office/officeart/2005/8/layout/cycle8"/>
  </dgm:cxnLst>
  <dgm:bg/>
  <dgm:whole/>
</dgm:dataModel>
</file>

<file path=ppt/diagrams/data11.xml><?xml version="1.0" encoding="utf-8"?>
<dgm:dataModel xmlns:dgm="http://schemas.openxmlformats.org/drawingml/2006/diagram" xmlns:a="http://schemas.openxmlformats.org/drawingml/2006/main">
  <dgm:ptLst>
    <dgm:pt modelId="{95359F0B-7AEC-4992-B9FC-F209BF7F64FA}" type="doc">
      <dgm:prSet loTypeId="urn:microsoft.com/office/officeart/2005/8/layout/cycle8" loCatId="cycle" qsTypeId="urn:microsoft.com/office/officeart/2005/8/quickstyle/3d2" qsCatId="3D" csTypeId="urn:microsoft.com/office/officeart/2005/8/colors/accent1_2" csCatId="accent1" phldr="1"/>
      <dgm:spPr/>
    </dgm:pt>
    <dgm:pt modelId="{D0CDA4E8-3345-4CA7-A106-1BBE65394F77}">
      <dgm:prSet phldrT="[Texte]" custT="1"/>
      <dgm:spPr>
        <a:solidFill>
          <a:srgbClr val="CC2636"/>
        </a:solidFill>
      </dgm:spPr>
      <dgm:t>
        <a:bodyPr/>
        <a:lstStyle/>
        <a:p>
          <a:pPr algn="ctr"/>
          <a:r>
            <a:rPr lang="fr-FR" sz="1600" b="1" dirty="0" smtClean="0">
              <a:solidFill>
                <a:schemeClr val="tx1"/>
              </a:solidFill>
              <a:latin typeface="Comic Sans MS" pitchFamily="66" charset="0"/>
            </a:rPr>
            <a:t>5- La prise de la respiration</a:t>
          </a:r>
        </a:p>
      </dgm:t>
    </dgm:pt>
    <dgm:pt modelId="{0E8DB36F-CF2B-444F-BA1E-D97EF99FEE2D}" type="parTrans" cxnId="{74641AE2-564A-45B3-9F23-3C86CDCCDEA5}">
      <dgm:prSet/>
      <dgm:spPr/>
      <dgm:t>
        <a:bodyPr/>
        <a:lstStyle/>
        <a:p>
          <a:endParaRPr lang="fr-FR"/>
        </a:p>
      </dgm:t>
    </dgm:pt>
    <dgm:pt modelId="{46A1A8E9-A2C5-4C55-B7B0-BF5ED0F0FC68}" type="sibTrans" cxnId="{74641AE2-564A-45B3-9F23-3C86CDCCDEA5}">
      <dgm:prSet/>
      <dgm:spPr/>
      <dgm:t>
        <a:bodyPr/>
        <a:lstStyle/>
        <a:p>
          <a:endParaRPr lang="fr-FR"/>
        </a:p>
      </dgm:t>
    </dgm:pt>
    <dgm:pt modelId="{EEFF7B2F-2242-4E42-97C1-BF9AC473860A}">
      <dgm:prSet phldrT="[Texte]" custT="1"/>
      <dgm:spPr>
        <a:solidFill>
          <a:srgbClr val="1B9532"/>
        </a:solidFill>
      </dgm:spPr>
      <dgm:t>
        <a:bodyPr/>
        <a:lstStyle/>
        <a:p>
          <a:pPr algn="ctr"/>
          <a:r>
            <a:rPr lang="fr-FR" sz="1600" b="1" dirty="0" smtClean="0">
              <a:solidFill>
                <a:schemeClr val="tx1"/>
              </a:solidFill>
              <a:latin typeface="Comic Sans MS" pitchFamily="66" charset="0"/>
            </a:rPr>
            <a:t>6- La prise du poids et de la taille</a:t>
          </a:r>
        </a:p>
      </dgm:t>
    </dgm:pt>
    <dgm:pt modelId="{3AE4550C-3187-4447-B6CF-DC8B996DC33B}" type="parTrans" cxnId="{6642755E-49E5-4E52-AD13-856287342E69}">
      <dgm:prSet/>
      <dgm:spPr/>
      <dgm:t>
        <a:bodyPr/>
        <a:lstStyle/>
        <a:p>
          <a:endParaRPr lang="fr-FR"/>
        </a:p>
      </dgm:t>
    </dgm:pt>
    <dgm:pt modelId="{F9E71692-E597-4F30-A5E1-E3B9E919C9E9}" type="sibTrans" cxnId="{6642755E-49E5-4E52-AD13-856287342E69}">
      <dgm:prSet/>
      <dgm:spPr/>
      <dgm:t>
        <a:bodyPr/>
        <a:lstStyle/>
        <a:p>
          <a:endParaRPr lang="fr-FR"/>
        </a:p>
      </dgm:t>
    </dgm:pt>
    <dgm:pt modelId="{47D9AD08-41E3-4658-AD39-2FE1C30F2FD4}">
      <dgm:prSet phldrT="[Texte]" custT="1"/>
      <dgm:spPr/>
      <dgm:t>
        <a:bodyPr/>
        <a:lstStyle/>
        <a:p>
          <a:pPr algn="ctr"/>
          <a:r>
            <a:rPr lang="fr-FR" sz="1600" b="1" dirty="0" smtClean="0">
              <a:solidFill>
                <a:schemeClr val="tx1"/>
              </a:solidFill>
              <a:latin typeface="Comic Sans MS" pitchFamily="66" charset="0"/>
            </a:rPr>
            <a:t> 7- La mesure de la diurèse</a:t>
          </a:r>
          <a:endParaRPr lang="fr-FR" sz="1600" b="1" dirty="0">
            <a:solidFill>
              <a:schemeClr val="tx1"/>
            </a:solidFill>
          </a:endParaRPr>
        </a:p>
      </dgm:t>
    </dgm:pt>
    <dgm:pt modelId="{938A6BF2-4BA0-447A-953B-E7946D609B81}" type="parTrans" cxnId="{29499B63-9A91-4AA8-A602-C4EF2D85DA64}">
      <dgm:prSet/>
      <dgm:spPr/>
      <dgm:t>
        <a:bodyPr/>
        <a:lstStyle/>
        <a:p>
          <a:endParaRPr lang="fr-FR"/>
        </a:p>
      </dgm:t>
    </dgm:pt>
    <dgm:pt modelId="{113D3FEB-E8AE-4D64-B9FC-04032339A2D7}" type="sibTrans" cxnId="{29499B63-9A91-4AA8-A602-C4EF2D85DA64}">
      <dgm:prSet/>
      <dgm:spPr/>
      <dgm:t>
        <a:bodyPr/>
        <a:lstStyle/>
        <a:p>
          <a:endParaRPr lang="fr-FR"/>
        </a:p>
      </dgm:t>
    </dgm:pt>
    <dgm:pt modelId="{BAB8B458-8346-4682-909A-06B174DEE1BF}">
      <dgm:prSet custT="1"/>
      <dgm:spPr>
        <a:solidFill>
          <a:srgbClr val="CC2636"/>
        </a:solidFill>
      </dgm:spPr>
      <dgm:t>
        <a:bodyPr/>
        <a:lstStyle/>
        <a:p>
          <a:pPr algn="ctr"/>
          <a:r>
            <a:rPr lang="fr-FR" sz="1600" b="1" dirty="0" smtClean="0">
              <a:solidFill>
                <a:schemeClr val="tx1"/>
              </a:solidFill>
              <a:latin typeface="Comic Sans MS" pitchFamily="66" charset="0"/>
            </a:rPr>
            <a:t>Matériel</a:t>
          </a:r>
        </a:p>
      </dgm:t>
    </dgm:pt>
    <dgm:pt modelId="{11122CF8-5C56-4A06-AEBE-549950CCB980}" type="parTrans" cxnId="{C2E7C523-8C6E-4048-9733-18A6D6047C60}">
      <dgm:prSet/>
      <dgm:spPr/>
      <dgm:t>
        <a:bodyPr/>
        <a:lstStyle/>
        <a:p>
          <a:endParaRPr lang="fr-FR"/>
        </a:p>
      </dgm:t>
    </dgm:pt>
    <dgm:pt modelId="{01DF1508-3C94-47E8-970E-4B4BFF20DC66}" type="sibTrans" cxnId="{C2E7C523-8C6E-4048-9733-18A6D6047C60}">
      <dgm:prSet/>
      <dgm:spPr/>
      <dgm:t>
        <a:bodyPr/>
        <a:lstStyle/>
        <a:p>
          <a:endParaRPr lang="fr-FR"/>
        </a:p>
      </dgm:t>
    </dgm:pt>
    <dgm:pt modelId="{F7560D6E-7293-4926-8155-9BAABB4F2A89}">
      <dgm:prSet custT="1"/>
      <dgm:spPr>
        <a:solidFill>
          <a:srgbClr val="CC2636"/>
        </a:solidFill>
      </dgm:spPr>
      <dgm:t>
        <a:bodyPr/>
        <a:lstStyle/>
        <a:p>
          <a:pPr algn="ctr"/>
          <a:r>
            <a:rPr lang="fr-FR" sz="1600" b="1" dirty="0" smtClean="0">
              <a:solidFill>
                <a:schemeClr val="tx1"/>
              </a:solidFill>
              <a:latin typeface="Comic Sans MS" pitchFamily="66" charset="0"/>
            </a:rPr>
            <a:t>Technique</a:t>
          </a:r>
        </a:p>
      </dgm:t>
    </dgm:pt>
    <dgm:pt modelId="{A285A338-9AF1-4943-AF8B-01DB28B52B9F}" type="parTrans" cxnId="{936EABAD-4440-475C-8377-A5FBFBC7C90D}">
      <dgm:prSet/>
      <dgm:spPr/>
      <dgm:t>
        <a:bodyPr/>
        <a:lstStyle/>
        <a:p>
          <a:endParaRPr lang="fr-FR"/>
        </a:p>
      </dgm:t>
    </dgm:pt>
    <dgm:pt modelId="{9E574C8A-7B7C-4683-98C9-EBF502C992BA}" type="sibTrans" cxnId="{936EABAD-4440-475C-8377-A5FBFBC7C90D}">
      <dgm:prSet/>
      <dgm:spPr/>
      <dgm:t>
        <a:bodyPr/>
        <a:lstStyle/>
        <a:p>
          <a:endParaRPr lang="fr-FR"/>
        </a:p>
      </dgm:t>
    </dgm:pt>
    <dgm:pt modelId="{E5F112B8-6714-4570-AF7E-24DFF880AA03}">
      <dgm:prSet custT="1"/>
      <dgm:spPr>
        <a:solidFill>
          <a:srgbClr val="CC2636"/>
        </a:solidFill>
      </dgm:spPr>
      <dgm:t>
        <a:bodyPr/>
        <a:lstStyle/>
        <a:p>
          <a:pPr algn="ctr"/>
          <a:r>
            <a:rPr lang="fr-FR" sz="1600" b="1" dirty="0" smtClean="0">
              <a:solidFill>
                <a:schemeClr val="tx1"/>
              </a:solidFill>
              <a:latin typeface="Comic Sans MS" pitchFamily="66" charset="0"/>
            </a:rPr>
            <a:t>Inscription et interprétation des résultats</a:t>
          </a:r>
        </a:p>
      </dgm:t>
    </dgm:pt>
    <dgm:pt modelId="{1ADDCCB9-E0F7-47B1-9A08-177ADA6DD9A0}" type="parTrans" cxnId="{0BA6DA89-81F8-4CE9-8923-B3EA627AC99C}">
      <dgm:prSet/>
      <dgm:spPr/>
      <dgm:t>
        <a:bodyPr/>
        <a:lstStyle/>
        <a:p>
          <a:endParaRPr lang="fr-FR"/>
        </a:p>
      </dgm:t>
    </dgm:pt>
    <dgm:pt modelId="{ED1EF18C-D62C-47D9-B85F-6213A9C75441}" type="sibTrans" cxnId="{0BA6DA89-81F8-4CE9-8923-B3EA627AC99C}">
      <dgm:prSet/>
      <dgm:spPr/>
      <dgm:t>
        <a:bodyPr/>
        <a:lstStyle/>
        <a:p>
          <a:endParaRPr lang="fr-FR"/>
        </a:p>
      </dgm:t>
    </dgm:pt>
    <dgm:pt modelId="{6AB68861-6F67-451F-9620-DF4B43E7FCB4}">
      <dgm:prSet custT="1"/>
      <dgm:spPr>
        <a:solidFill>
          <a:srgbClr val="1B9532"/>
        </a:solidFill>
      </dgm:spPr>
      <dgm:t>
        <a:bodyPr/>
        <a:lstStyle/>
        <a:p>
          <a:pPr algn="ctr"/>
          <a:r>
            <a:rPr lang="fr-FR" sz="1600" b="1" dirty="0" smtClean="0">
              <a:solidFill>
                <a:schemeClr val="tx1"/>
              </a:solidFill>
              <a:latin typeface="Comic Sans MS" pitchFamily="66" charset="0"/>
            </a:rPr>
            <a:t>Matériel</a:t>
          </a:r>
        </a:p>
      </dgm:t>
    </dgm:pt>
    <dgm:pt modelId="{F47D67E8-B1A6-4AD6-8FDF-F75165E028E0}" type="parTrans" cxnId="{DD21CEFD-197B-43A1-AE96-BF91CAA68C6E}">
      <dgm:prSet/>
      <dgm:spPr/>
      <dgm:t>
        <a:bodyPr/>
        <a:lstStyle/>
        <a:p>
          <a:endParaRPr lang="fr-FR"/>
        </a:p>
      </dgm:t>
    </dgm:pt>
    <dgm:pt modelId="{EAD61680-8B6B-471A-AAFE-47C7AC5DB5ED}" type="sibTrans" cxnId="{DD21CEFD-197B-43A1-AE96-BF91CAA68C6E}">
      <dgm:prSet/>
      <dgm:spPr/>
      <dgm:t>
        <a:bodyPr/>
        <a:lstStyle/>
        <a:p>
          <a:endParaRPr lang="fr-FR"/>
        </a:p>
      </dgm:t>
    </dgm:pt>
    <dgm:pt modelId="{3C1AE7C6-4C1B-448D-99C8-75E62CA315AD}">
      <dgm:prSet custT="1"/>
      <dgm:spPr>
        <a:solidFill>
          <a:srgbClr val="1B9532"/>
        </a:solidFill>
      </dgm:spPr>
      <dgm:t>
        <a:bodyPr/>
        <a:lstStyle/>
        <a:p>
          <a:pPr algn="ctr"/>
          <a:r>
            <a:rPr lang="fr-FR" sz="1600" b="1" dirty="0" smtClean="0">
              <a:solidFill>
                <a:schemeClr val="tx1"/>
              </a:solidFill>
              <a:latin typeface="Comic Sans MS" pitchFamily="66" charset="0"/>
            </a:rPr>
            <a:t>Technique</a:t>
          </a:r>
        </a:p>
      </dgm:t>
    </dgm:pt>
    <dgm:pt modelId="{BB07CC5F-52B9-4241-B85F-A8C26CD5B136}" type="parTrans" cxnId="{6FB7BE3C-7F15-47B6-B2D9-A0F650D572E5}">
      <dgm:prSet/>
      <dgm:spPr/>
      <dgm:t>
        <a:bodyPr/>
        <a:lstStyle/>
        <a:p>
          <a:endParaRPr lang="fr-FR"/>
        </a:p>
      </dgm:t>
    </dgm:pt>
    <dgm:pt modelId="{A88FBCFB-592E-42C1-86DC-369F82E2FE76}" type="sibTrans" cxnId="{6FB7BE3C-7F15-47B6-B2D9-A0F650D572E5}">
      <dgm:prSet/>
      <dgm:spPr/>
      <dgm:t>
        <a:bodyPr/>
        <a:lstStyle/>
        <a:p>
          <a:endParaRPr lang="fr-FR"/>
        </a:p>
      </dgm:t>
    </dgm:pt>
    <dgm:pt modelId="{CC67C21F-DE58-4851-8912-828CCB741B2A}">
      <dgm:prSet custT="1"/>
      <dgm:spPr/>
      <dgm:t>
        <a:bodyPr/>
        <a:lstStyle/>
        <a:p>
          <a:pPr algn="l"/>
          <a:r>
            <a:rPr lang="fr-FR" sz="1600" b="1" dirty="0" smtClean="0">
              <a:solidFill>
                <a:schemeClr val="tx1"/>
              </a:solidFill>
              <a:latin typeface="Comic Sans MS" pitchFamily="66" charset="0"/>
            </a:rPr>
            <a:t>Matériel</a:t>
          </a:r>
        </a:p>
      </dgm:t>
    </dgm:pt>
    <dgm:pt modelId="{22FE15FD-8A8C-4778-A364-513C3EDC8B11}" type="parTrans" cxnId="{417C80FF-4229-42A8-85FD-CFF01243E395}">
      <dgm:prSet/>
      <dgm:spPr/>
      <dgm:t>
        <a:bodyPr/>
        <a:lstStyle/>
        <a:p>
          <a:endParaRPr lang="fr-FR"/>
        </a:p>
      </dgm:t>
    </dgm:pt>
    <dgm:pt modelId="{3BBBBA7C-E987-4769-9EBB-B40DE281182D}" type="sibTrans" cxnId="{417C80FF-4229-42A8-85FD-CFF01243E395}">
      <dgm:prSet/>
      <dgm:spPr/>
      <dgm:t>
        <a:bodyPr/>
        <a:lstStyle/>
        <a:p>
          <a:endParaRPr lang="fr-FR"/>
        </a:p>
      </dgm:t>
    </dgm:pt>
    <dgm:pt modelId="{ABE9FD90-3B4B-44C2-8B18-B0635E1B1914}">
      <dgm:prSet custT="1"/>
      <dgm:spPr/>
      <dgm:t>
        <a:bodyPr/>
        <a:lstStyle/>
        <a:p>
          <a:pPr algn="l"/>
          <a:r>
            <a:rPr lang="fr-FR" sz="1600" b="1" dirty="0" smtClean="0">
              <a:solidFill>
                <a:schemeClr val="tx1"/>
              </a:solidFill>
              <a:latin typeface="Comic Sans MS" pitchFamily="66" charset="0"/>
            </a:rPr>
            <a:t>Technique</a:t>
          </a:r>
        </a:p>
      </dgm:t>
    </dgm:pt>
    <dgm:pt modelId="{8E667BAC-7BB3-471B-A3B4-4B31201164B3}" type="parTrans" cxnId="{F89000A7-BC43-488E-AAF2-2A03574F3769}">
      <dgm:prSet/>
      <dgm:spPr/>
      <dgm:t>
        <a:bodyPr/>
        <a:lstStyle/>
        <a:p>
          <a:endParaRPr lang="fr-FR"/>
        </a:p>
      </dgm:t>
    </dgm:pt>
    <dgm:pt modelId="{61F8F0A9-EC3D-4D00-B913-151E42AD86ED}" type="sibTrans" cxnId="{F89000A7-BC43-488E-AAF2-2A03574F3769}">
      <dgm:prSet/>
      <dgm:spPr/>
      <dgm:t>
        <a:bodyPr/>
        <a:lstStyle/>
        <a:p>
          <a:endParaRPr lang="fr-FR"/>
        </a:p>
      </dgm:t>
    </dgm:pt>
    <dgm:pt modelId="{9D5F0382-7545-4720-9AB4-D9F38C65CAA3}">
      <dgm:prSet custT="1"/>
      <dgm:spPr/>
      <dgm:t>
        <a:bodyPr/>
        <a:lstStyle/>
        <a:p>
          <a:pPr algn="l"/>
          <a:r>
            <a:rPr lang="fr-FR" sz="1600" b="1" dirty="0" smtClean="0">
              <a:solidFill>
                <a:schemeClr val="tx1"/>
              </a:solidFill>
              <a:latin typeface="Comic Sans MS" pitchFamily="66" charset="0"/>
            </a:rPr>
            <a:t>Éléments de surveillance</a:t>
          </a:r>
        </a:p>
      </dgm:t>
    </dgm:pt>
    <dgm:pt modelId="{64A336D0-50B0-4861-9984-7F347F66C053}" type="parTrans" cxnId="{B3129293-39C6-4B73-B664-48EFCA79BC6C}">
      <dgm:prSet/>
      <dgm:spPr/>
      <dgm:t>
        <a:bodyPr/>
        <a:lstStyle/>
        <a:p>
          <a:endParaRPr lang="fr-FR"/>
        </a:p>
      </dgm:t>
    </dgm:pt>
    <dgm:pt modelId="{17680776-010B-49EF-AAE1-72E6C4FFB661}" type="sibTrans" cxnId="{B3129293-39C6-4B73-B664-48EFCA79BC6C}">
      <dgm:prSet/>
      <dgm:spPr/>
      <dgm:t>
        <a:bodyPr/>
        <a:lstStyle/>
        <a:p>
          <a:endParaRPr lang="fr-FR"/>
        </a:p>
      </dgm:t>
    </dgm:pt>
    <dgm:pt modelId="{91EDDDA6-B572-4806-A567-D5BE0BBE5D4E}">
      <dgm:prSet custT="1"/>
      <dgm:spPr/>
      <dgm:t>
        <a:bodyPr/>
        <a:lstStyle/>
        <a:p>
          <a:pPr algn="l"/>
          <a:r>
            <a:rPr lang="fr-FR" sz="1600" b="1" dirty="0" smtClean="0">
              <a:solidFill>
                <a:schemeClr val="tx1"/>
              </a:solidFill>
              <a:latin typeface="Comic Sans MS" pitchFamily="66" charset="0"/>
            </a:rPr>
            <a:t>incidents</a:t>
          </a:r>
          <a:endParaRPr lang="fr-FR" sz="1600" b="1" dirty="0">
            <a:solidFill>
              <a:schemeClr val="tx1"/>
            </a:solidFill>
            <a:latin typeface="Comic Sans MS" pitchFamily="66" charset="0"/>
          </a:endParaRPr>
        </a:p>
      </dgm:t>
    </dgm:pt>
    <dgm:pt modelId="{59AB3A38-3D8F-4EDE-888A-D513D1D35923}" type="parTrans" cxnId="{17E078EA-1512-4587-B9E8-9CF5055B20EA}">
      <dgm:prSet/>
      <dgm:spPr/>
      <dgm:t>
        <a:bodyPr/>
        <a:lstStyle/>
        <a:p>
          <a:endParaRPr lang="fr-FR"/>
        </a:p>
      </dgm:t>
    </dgm:pt>
    <dgm:pt modelId="{38A4E999-65AA-4BC9-9A03-3C3F62A4CDD8}" type="sibTrans" cxnId="{17E078EA-1512-4587-B9E8-9CF5055B20EA}">
      <dgm:prSet/>
      <dgm:spPr/>
      <dgm:t>
        <a:bodyPr/>
        <a:lstStyle/>
        <a:p>
          <a:endParaRPr lang="fr-FR"/>
        </a:p>
      </dgm:t>
    </dgm:pt>
    <dgm:pt modelId="{81EB0841-1CF5-4CA1-A59C-85BF4F531FF6}" type="pres">
      <dgm:prSet presAssocID="{95359F0B-7AEC-4992-B9FC-F209BF7F64FA}" presName="compositeShape" presStyleCnt="0">
        <dgm:presLayoutVars>
          <dgm:chMax val="7"/>
          <dgm:dir/>
          <dgm:resizeHandles val="exact"/>
        </dgm:presLayoutVars>
      </dgm:prSet>
      <dgm:spPr/>
    </dgm:pt>
    <dgm:pt modelId="{85F73A15-9B5E-41F2-8D80-E4D7B5F1521B}" type="pres">
      <dgm:prSet presAssocID="{95359F0B-7AEC-4992-B9FC-F209BF7F64FA}" presName="wedge1" presStyleLbl="node1" presStyleIdx="0" presStyleCnt="3" custScaleY="108668"/>
      <dgm:spPr/>
      <dgm:t>
        <a:bodyPr/>
        <a:lstStyle/>
        <a:p>
          <a:endParaRPr lang="fr-FR"/>
        </a:p>
      </dgm:t>
    </dgm:pt>
    <dgm:pt modelId="{02F1B398-7896-41A4-AA97-BA4E3A2EB886}" type="pres">
      <dgm:prSet presAssocID="{95359F0B-7AEC-4992-B9FC-F209BF7F64FA}" presName="dummy1a" presStyleCnt="0"/>
      <dgm:spPr/>
    </dgm:pt>
    <dgm:pt modelId="{D8B035B9-4D95-4F42-B618-C20E1C3DDB9B}" type="pres">
      <dgm:prSet presAssocID="{95359F0B-7AEC-4992-B9FC-F209BF7F64FA}" presName="dummy1b" presStyleCnt="0"/>
      <dgm:spPr/>
    </dgm:pt>
    <dgm:pt modelId="{0011C4D4-F478-4C04-ADE7-48CF07F12718}" type="pres">
      <dgm:prSet presAssocID="{95359F0B-7AEC-4992-B9FC-F209BF7F64FA}" presName="wedge1Tx" presStyleLbl="node1" presStyleIdx="0" presStyleCnt="3">
        <dgm:presLayoutVars>
          <dgm:chMax val="0"/>
          <dgm:chPref val="0"/>
          <dgm:bulletEnabled val="1"/>
        </dgm:presLayoutVars>
      </dgm:prSet>
      <dgm:spPr/>
      <dgm:t>
        <a:bodyPr/>
        <a:lstStyle/>
        <a:p>
          <a:endParaRPr lang="fr-FR"/>
        </a:p>
      </dgm:t>
    </dgm:pt>
    <dgm:pt modelId="{235E0F11-FC6B-4A15-8E4A-71C3C3F2B837}" type="pres">
      <dgm:prSet presAssocID="{95359F0B-7AEC-4992-B9FC-F209BF7F64FA}" presName="wedge2" presStyleLbl="node1" presStyleIdx="1" presStyleCnt="3"/>
      <dgm:spPr/>
      <dgm:t>
        <a:bodyPr/>
        <a:lstStyle/>
        <a:p>
          <a:endParaRPr lang="fr-FR"/>
        </a:p>
      </dgm:t>
    </dgm:pt>
    <dgm:pt modelId="{18E5F3DE-9BBD-4721-9E44-4FA1018FDADD}" type="pres">
      <dgm:prSet presAssocID="{95359F0B-7AEC-4992-B9FC-F209BF7F64FA}" presName="dummy2a" presStyleCnt="0"/>
      <dgm:spPr/>
    </dgm:pt>
    <dgm:pt modelId="{FAFCCA44-9FF6-42E1-833C-F017A9EE1F73}" type="pres">
      <dgm:prSet presAssocID="{95359F0B-7AEC-4992-B9FC-F209BF7F64FA}" presName="dummy2b" presStyleCnt="0"/>
      <dgm:spPr/>
    </dgm:pt>
    <dgm:pt modelId="{CE8529D6-0634-436D-A5FB-7A1BD7CCB604}" type="pres">
      <dgm:prSet presAssocID="{95359F0B-7AEC-4992-B9FC-F209BF7F64FA}" presName="wedge2Tx" presStyleLbl="node1" presStyleIdx="1" presStyleCnt="3">
        <dgm:presLayoutVars>
          <dgm:chMax val="0"/>
          <dgm:chPref val="0"/>
          <dgm:bulletEnabled val="1"/>
        </dgm:presLayoutVars>
      </dgm:prSet>
      <dgm:spPr/>
      <dgm:t>
        <a:bodyPr/>
        <a:lstStyle/>
        <a:p>
          <a:endParaRPr lang="fr-FR"/>
        </a:p>
      </dgm:t>
    </dgm:pt>
    <dgm:pt modelId="{F9A2EA98-F087-4F0F-943E-057AF44C6B28}" type="pres">
      <dgm:prSet presAssocID="{95359F0B-7AEC-4992-B9FC-F209BF7F64FA}" presName="wedge3" presStyleLbl="node1" presStyleIdx="2" presStyleCnt="3"/>
      <dgm:spPr/>
      <dgm:t>
        <a:bodyPr/>
        <a:lstStyle/>
        <a:p>
          <a:endParaRPr lang="fr-FR"/>
        </a:p>
      </dgm:t>
    </dgm:pt>
    <dgm:pt modelId="{C1F1B1DF-C20D-442D-8CBB-55A2FABA2803}" type="pres">
      <dgm:prSet presAssocID="{95359F0B-7AEC-4992-B9FC-F209BF7F64FA}" presName="dummy3a" presStyleCnt="0"/>
      <dgm:spPr/>
    </dgm:pt>
    <dgm:pt modelId="{BBEC65A1-F308-4A50-A74E-184755B3FFAF}" type="pres">
      <dgm:prSet presAssocID="{95359F0B-7AEC-4992-B9FC-F209BF7F64FA}" presName="dummy3b" presStyleCnt="0"/>
      <dgm:spPr/>
    </dgm:pt>
    <dgm:pt modelId="{527A9915-9D9B-4B7C-93CC-250B7E5BB1B8}" type="pres">
      <dgm:prSet presAssocID="{95359F0B-7AEC-4992-B9FC-F209BF7F64FA}" presName="wedge3Tx" presStyleLbl="node1" presStyleIdx="2" presStyleCnt="3">
        <dgm:presLayoutVars>
          <dgm:chMax val="0"/>
          <dgm:chPref val="0"/>
          <dgm:bulletEnabled val="1"/>
        </dgm:presLayoutVars>
      </dgm:prSet>
      <dgm:spPr/>
      <dgm:t>
        <a:bodyPr/>
        <a:lstStyle/>
        <a:p>
          <a:endParaRPr lang="fr-FR"/>
        </a:p>
      </dgm:t>
    </dgm:pt>
    <dgm:pt modelId="{9B4FABEB-B95E-43F9-B8E2-56AF83E635D6}" type="pres">
      <dgm:prSet presAssocID="{46A1A8E9-A2C5-4C55-B7B0-BF5ED0F0FC68}" presName="arrowWedge1" presStyleLbl="fgSibTrans2D1" presStyleIdx="0" presStyleCnt="3"/>
      <dgm:spPr>
        <a:solidFill>
          <a:srgbClr val="CC2636"/>
        </a:solidFill>
      </dgm:spPr>
    </dgm:pt>
    <dgm:pt modelId="{ECE53539-6C78-4FBD-BCB9-2B7948995E5E}" type="pres">
      <dgm:prSet presAssocID="{F9E71692-E597-4F30-A5E1-E3B9E919C9E9}" presName="arrowWedge2" presStyleLbl="fgSibTrans2D1" presStyleIdx="1" presStyleCnt="3"/>
      <dgm:spPr>
        <a:solidFill>
          <a:srgbClr val="1B9532"/>
        </a:solidFill>
      </dgm:spPr>
    </dgm:pt>
    <dgm:pt modelId="{ADD24CEA-221B-4026-A617-0A79AE565835}" type="pres">
      <dgm:prSet presAssocID="{113D3FEB-E8AE-4D64-B9FC-04032339A2D7}" presName="arrowWedge3" presStyleLbl="fgSibTrans2D1" presStyleIdx="2" presStyleCnt="3"/>
      <dgm:spPr>
        <a:solidFill>
          <a:srgbClr val="3399FF"/>
        </a:solidFill>
      </dgm:spPr>
    </dgm:pt>
  </dgm:ptLst>
  <dgm:cxnLst>
    <dgm:cxn modelId="{90B60AC4-0CF4-4E3A-ADEA-10C9A9F71AB5}" type="presOf" srcId="{91EDDDA6-B572-4806-A567-D5BE0BBE5D4E}" destId="{F9A2EA98-F087-4F0F-943E-057AF44C6B28}" srcOrd="0" destOrd="4" presId="urn:microsoft.com/office/officeart/2005/8/layout/cycle8"/>
    <dgm:cxn modelId="{6753EE21-2465-4507-B9BD-EAF6DD209703}" type="presOf" srcId="{91EDDDA6-B572-4806-A567-D5BE0BBE5D4E}" destId="{527A9915-9D9B-4B7C-93CC-250B7E5BB1B8}" srcOrd="1" destOrd="4" presId="urn:microsoft.com/office/officeart/2005/8/layout/cycle8"/>
    <dgm:cxn modelId="{5280D6B5-E5C5-40E5-BC55-5722AC7F4419}" type="presOf" srcId="{3C1AE7C6-4C1B-448D-99C8-75E62CA315AD}" destId="{235E0F11-FC6B-4A15-8E4A-71C3C3F2B837}" srcOrd="0" destOrd="2" presId="urn:microsoft.com/office/officeart/2005/8/layout/cycle8"/>
    <dgm:cxn modelId="{A07B74EC-5CE6-4662-A86A-06F127C5FA29}" type="presOf" srcId="{95359F0B-7AEC-4992-B9FC-F209BF7F64FA}" destId="{81EB0841-1CF5-4CA1-A59C-85BF4F531FF6}" srcOrd="0" destOrd="0" presId="urn:microsoft.com/office/officeart/2005/8/layout/cycle8"/>
    <dgm:cxn modelId="{0BA6DA89-81F8-4CE9-8923-B3EA627AC99C}" srcId="{D0CDA4E8-3345-4CA7-A106-1BBE65394F77}" destId="{E5F112B8-6714-4570-AF7E-24DFF880AA03}" srcOrd="2" destOrd="0" parTransId="{1ADDCCB9-E0F7-47B1-9A08-177ADA6DD9A0}" sibTransId="{ED1EF18C-D62C-47D9-B85F-6213A9C75441}"/>
    <dgm:cxn modelId="{167C1301-221D-4C3E-A20C-8620B3BF874D}" type="presOf" srcId="{F7560D6E-7293-4926-8155-9BAABB4F2A89}" destId="{0011C4D4-F478-4C04-ADE7-48CF07F12718}" srcOrd="1" destOrd="2" presId="urn:microsoft.com/office/officeart/2005/8/layout/cycle8"/>
    <dgm:cxn modelId="{B3129293-39C6-4B73-B664-48EFCA79BC6C}" srcId="{47D9AD08-41E3-4658-AD39-2FE1C30F2FD4}" destId="{9D5F0382-7545-4720-9AB4-D9F38C65CAA3}" srcOrd="2" destOrd="0" parTransId="{64A336D0-50B0-4861-9984-7F347F66C053}" sibTransId="{17680776-010B-49EF-AAE1-72E6C4FFB661}"/>
    <dgm:cxn modelId="{F89000A7-BC43-488E-AAF2-2A03574F3769}" srcId="{47D9AD08-41E3-4658-AD39-2FE1C30F2FD4}" destId="{ABE9FD90-3B4B-44C2-8B18-B0635E1B1914}" srcOrd="1" destOrd="0" parTransId="{8E667BAC-7BB3-471B-A3B4-4B31201164B3}" sibTransId="{61F8F0A9-EC3D-4D00-B913-151E42AD86ED}"/>
    <dgm:cxn modelId="{6642755E-49E5-4E52-AD13-856287342E69}" srcId="{95359F0B-7AEC-4992-B9FC-F209BF7F64FA}" destId="{EEFF7B2F-2242-4E42-97C1-BF9AC473860A}" srcOrd="1" destOrd="0" parTransId="{3AE4550C-3187-4447-B6CF-DC8B996DC33B}" sibTransId="{F9E71692-E597-4F30-A5E1-E3B9E919C9E9}"/>
    <dgm:cxn modelId="{C379E436-DACB-42A2-BEBE-052409D45019}" type="presOf" srcId="{6AB68861-6F67-451F-9620-DF4B43E7FCB4}" destId="{235E0F11-FC6B-4A15-8E4A-71C3C3F2B837}" srcOrd="0" destOrd="1" presId="urn:microsoft.com/office/officeart/2005/8/layout/cycle8"/>
    <dgm:cxn modelId="{9B400D40-930E-4BA3-9C34-21118BFCB8A2}" type="presOf" srcId="{9D5F0382-7545-4720-9AB4-D9F38C65CAA3}" destId="{527A9915-9D9B-4B7C-93CC-250B7E5BB1B8}" srcOrd="1" destOrd="3" presId="urn:microsoft.com/office/officeart/2005/8/layout/cycle8"/>
    <dgm:cxn modelId="{9A17093E-86C2-4D1F-9820-41C914778620}" type="presOf" srcId="{E5F112B8-6714-4570-AF7E-24DFF880AA03}" destId="{85F73A15-9B5E-41F2-8D80-E4D7B5F1521B}" srcOrd="0" destOrd="3" presId="urn:microsoft.com/office/officeart/2005/8/layout/cycle8"/>
    <dgm:cxn modelId="{74641AE2-564A-45B3-9F23-3C86CDCCDEA5}" srcId="{95359F0B-7AEC-4992-B9FC-F209BF7F64FA}" destId="{D0CDA4E8-3345-4CA7-A106-1BBE65394F77}" srcOrd="0" destOrd="0" parTransId="{0E8DB36F-CF2B-444F-BA1E-D97EF99FEE2D}" sibTransId="{46A1A8E9-A2C5-4C55-B7B0-BF5ED0F0FC68}"/>
    <dgm:cxn modelId="{AC1BB960-9BE3-4A87-8C10-88995B25169F}" type="presOf" srcId="{9D5F0382-7545-4720-9AB4-D9F38C65CAA3}" destId="{F9A2EA98-F087-4F0F-943E-057AF44C6B28}" srcOrd="0" destOrd="3" presId="urn:microsoft.com/office/officeart/2005/8/layout/cycle8"/>
    <dgm:cxn modelId="{29499B63-9A91-4AA8-A602-C4EF2D85DA64}" srcId="{95359F0B-7AEC-4992-B9FC-F209BF7F64FA}" destId="{47D9AD08-41E3-4658-AD39-2FE1C30F2FD4}" srcOrd="2" destOrd="0" parTransId="{938A6BF2-4BA0-447A-953B-E7946D609B81}" sibTransId="{113D3FEB-E8AE-4D64-B9FC-04032339A2D7}"/>
    <dgm:cxn modelId="{0CFFA4AE-E2F0-44C2-959A-DE9C9767A431}" type="presOf" srcId="{D0CDA4E8-3345-4CA7-A106-1BBE65394F77}" destId="{85F73A15-9B5E-41F2-8D80-E4D7B5F1521B}" srcOrd="0" destOrd="0" presId="urn:microsoft.com/office/officeart/2005/8/layout/cycle8"/>
    <dgm:cxn modelId="{C0A0335E-9EB6-4E2C-B7F5-F46BCBD24F9C}" type="presOf" srcId="{CC67C21F-DE58-4851-8912-828CCB741B2A}" destId="{F9A2EA98-F087-4F0F-943E-057AF44C6B28}" srcOrd="0" destOrd="1" presId="urn:microsoft.com/office/officeart/2005/8/layout/cycle8"/>
    <dgm:cxn modelId="{3EB6E5BF-B9EE-435E-9C45-B6AE9087D702}" type="presOf" srcId="{47D9AD08-41E3-4658-AD39-2FE1C30F2FD4}" destId="{527A9915-9D9B-4B7C-93CC-250B7E5BB1B8}" srcOrd="1" destOrd="0" presId="urn:microsoft.com/office/officeart/2005/8/layout/cycle8"/>
    <dgm:cxn modelId="{BC1D7AEF-7D28-4DEE-8D25-C90F579072E3}" type="presOf" srcId="{47D9AD08-41E3-4658-AD39-2FE1C30F2FD4}" destId="{F9A2EA98-F087-4F0F-943E-057AF44C6B28}" srcOrd="0" destOrd="0" presId="urn:microsoft.com/office/officeart/2005/8/layout/cycle8"/>
    <dgm:cxn modelId="{C2E7C523-8C6E-4048-9733-18A6D6047C60}" srcId="{D0CDA4E8-3345-4CA7-A106-1BBE65394F77}" destId="{BAB8B458-8346-4682-909A-06B174DEE1BF}" srcOrd="0" destOrd="0" parTransId="{11122CF8-5C56-4A06-AEBE-549950CCB980}" sibTransId="{01DF1508-3C94-47E8-970E-4B4BFF20DC66}"/>
    <dgm:cxn modelId="{4A7D24B6-9370-4C31-843B-C892833DF6A3}" type="presOf" srcId="{D0CDA4E8-3345-4CA7-A106-1BBE65394F77}" destId="{0011C4D4-F478-4C04-ADE7-48CF07F12718}" srcOrd="1" destOrd="0" presId="urn:microsoft.com/office/officeart/2005/8/layout/cycle8"/>
    <dgm:cxn modelId="{A8653FE8-65DA-44B8-92DC-32D379093258}" type="presOf" srcId="{BAB8B458-8346-4682-909A-06B174DEE1BF}" destId="{85F73A15-9B5E-41F2-8D80-E4D7B5F1521B}" srcOrd="0" destOrd="1" presId="urn:microsoft.com/office/officeart/2005/8/layout/cycle8"/>
    <dgm:cxn modelId="{29368F30-B258-42BB-BF36-80D3D33C71D7}" type="presOf" srcId="{CC67C21F-DE58-4851-8912-828CCB741B2A}" destId="{527A9915-9D9B-4B7C-93CC-250B7E5BB1B8}" srcOrd="1" destOrd="1" presId="urn:microsoft.com/office/officeart/2005/8/layout/cycle8"/>
    <dgm:cxn modelId="{886948DF-5F19-42D2-9302-BDF320E67BB9}" type="presOf" srcId="{3C1AE7C6-4C1B-448D-99C8-75E62CA315AD}" destId="{CE8529D6-0634-436D-A5FB-7A1BD7CCB604}" srcOrd="1" destOrd="2" presId="urn:microsoft.com/office/officeart/2005/8/layout/cycle8"/>
    <dgm:cxn modelId="{3B5ACB2D-7185-464E-8B15-EF318B87183E}" type="presOf" srcId="{E5F112B8-6714-4570-AF7E-24DFF880AA03}" destId="{0011C4D4-F478-4C04-ADE7-48CF07F12718}" srcOrd="1" destOrd="3" presId="urn:microsoft.com/office/officeart/2005/8/layout/cycle8"/>
    <dgm:cxn modelId="{DD4596EE-BC69-4C16-8318-796AB2F3B6D0}" type="presOf" srcId="{F7560D6E-7293-4926-8155-9BAABB4F2A89}" destId="{85F73A15-9B5E-41F2-8D80-E4D7B5F1521B}" srcOrd="0" destOrd="2" presId="urn:microsoft.com/office/officeart/2005/8/layout/cycle8"/>
    <dgm:cxn modelId="{643052FC-3B82-407B-B9FD-D333B1678631}" type="presOf" srcId="{6AB68861-6F67-451F-9620-DF4B43E7FCB4}" destId="{CE8529D6-0634-436D-A5FB-7A1BD7CCB604}" srcOrd="1" destOrd="1" presId="urn:microsoft.com/office/officeart/2005/8/layout/cycle8"/>
    <dgm:cxn modelId="{51F9688C-127B-48C9-B86F-CFE296C070E7}" type="presOf" srcId="{EEFF7B2F-2242-4E42-97C1-BF9AC473860A}" destId="{CE8529D6-0634-436D-A5FB-7A1BD7CCB604}" srcOrd="1" destOrd="0" presId="urn:microsoft.com/office/officeart/2005/8/layout/cycle8"/>
    <dgm:cxn modelId="{936EABAD-4440-475C-8377-A5FBFBC7C90D}" srcId="{D0CDA4E8-3345-4CA7-A106-1BBE65394F77}" destId="{F7560D6E-7293-4926-8155-9BAABB4F2A89}" srcOrd="1" destOrd="0" parTransId="{A285A338-9AF1-4943-AF8B-01DB28B52B9F}" sibTransId="{9E574C8A-7B7C-4683-98C9-EBF502C992BA}"/>
    <dgm:cxn modelId="{AA4FFDDB-A67A-47A5-AE93-04B51730D8BC}" type="presOf" srcId="{ABE9FD90-3B4B-44C2-8B18-B0635E1B1914}" destId="{F9A2EA98-F087-4F0F-943E-057AF44C6B28}" srcOrd="0" destOrd="2" presId="urn:microsoft.com/office/officeart/2005/8/layout/cycle8"/>
    <dgm:cxn modelId="{3C67C584-289D-4581-AAEC-3C55DF5FF455}" type="presOf" srcId="{ABE9FD90-3B4B-44C2-8B18-B0635E1B1914}" destId="{527A9915-9D9B-4B7C-93CC-250B7E5BB1B8}" srcOrd="1" destOrd="2" presId="urn:microsoft.com/office/officeart/2005/8/layout/cycle8"/>
    <dgm:cxn modelId="{17E078EA-1512-4587-B9E8-9CF5055B20EA}" srcId="{47D9AD08-41E3-4658-AD39-2FE1C30F2FD4}" destId="{91EDDDA6-B572-4806-A567-D5BE0BBE5D4E}" srcOrd="3" destOrd="0" parTransId="{59AB3A38-3D8F-4EDE-888A-D513D1D35923}" sibTransId="{38A4E999-65AA-4BC9-9A03-3C3F62A4CDD8}"/>
    <dgm:cxn modelId="{DD21CEFD-197B-43A1-AE96-BF91CAA68C6E}" srcId="{EEFF7B2F-2242-4E42-97C1-BF9AC473860A}" destId="{6AB68861-6F67-451F-9620-DF4B43E7FCB4}" srcOrd="0" destOrd="0" parTransId="{F47D67E8-B1A6-4AD6-8FDF-F75165E028E0}" sibTransId="{EAD61680-8B6B-471A-AAFE-47C7AC5DB5ED}"/>
    <dgm:cxn modelId="{6FB7BE3C-7F15-47B6-B2D9-A0F650D572E5}" srcId="{EEFF7B2F-2242-4E42-97C1-BF9AC473860A}" destId="{3C1AE7C6-4C1B-448D-99C8-75E62CA315AD}" srcOrd="1" destOrd="0" parTransId="{BB07CC5F-52B9-4241-B85F-A8C26CD5B136}" sibTransId="{A88FBCFB-592E-42C1-86DC-369F82E2FE76}"/>
    <dgm:cxn modelId="{417C80FF-4229-42A8-85FD-CFF01243E395}" srcId="{47D9AD08-41E3-4658-AD39-2FE1C30F2FD4}" destId="{CC67C21F-DE58-4851-8912-828CCB741B2A}" srcOrd="0" destOrd="0" parTransId="{22FE15FD-8A8C-4778-A364-513C3EDC8B11}" sibTransId="{3BBBBA7C-E987-4769-9EBB-B40DE281182D}"/>
    <dgm:cxn modelId="{CDD39BC3-9A20-4EED-BF61-6C19CC458C1D}" type="presOf" srcId="{EEFF7B2F-2242-4E42-97C1-BF9AC473860A}" destId="{235E0F11-FC6B-4A15-8E4A-71C3C3F2B837}" srcOrd="0" destOrd="0" presId="urn:microsoft.com/office/officeart/2005/8/layout/cycle8"/>
    <dgm:cxn modelId="{81B2FC85-DDDE-477D-A79E-03EBED2722DB}" type="presOf" srcId="{BAB8B458-8346-4682-909A-06B174DEE1BF}" destId="{0011C4D4-F478-4C04-ADE7-48CF07F12718}" srcOrd="1" destOrd="1" presId="urn:microsoft.com/office/officeart/2005/8/layout/cycle8"/>
    <dgm:cxn modelId="{5B8EAE6E-F102-401A-911C-D4FE4977EEB0}" type="presParOf" srcId="{81EB0841-1CF5-4CA1-A59C-85BF4F531FF6}" destId="{85F73A15-9B5E-41F2-8D80-E4D7B5F1521B}" srcOrd="0" destOrd="0" presId="urn:microsoft.com/office/officeart/2005/8/layout/cycle8"/>
    <dgm:cxn modelId="{F14701D0-8F26-4411-99C0-034C30D94665}" type="presParOf" srcId="{81EB0841-1CF5-4CA1-A59C-85BF4F531FF6}" destId="{02F1B398-7896-41A4-AA97-BA4E3A2EB886}" srcOrd="1" destOrd="0" presId="urn:microsoft.com/office/officeart/2005/8/layout/cycle8"/>
    <dgm:cxn modelId="{A303A506-A6DD-4E9E-BCAC-2C7D8265B034}" type="presParOf" srcId="{81EB0841-1CF5-4CA1-A59C-85BF4F531FF6}" destId="{D8B035B9-4D95-4F42-B618-C20E1C3DDB9B}" srcOrd="2" destOrd="0" presId="urn:microsoft.com/office/officeart/2005/8/layout/cycle8"/>
    <dgm:cxn modelId="{15AFB2B4-4E39-4896-AABD-3815C3498A87}" type="presParOf" srcId="{81EB0841-1CF5-4CA1-A59C-85BF4F531FF6}" destId="{0011C4D4-F478-4C04-ADE7-48CF07F12718}" srcOrd="3" destOrd="0" presId="urn:microsoft.com/office/officeart/2005/8/layout/cycle8"/>
    <dgm:cxn modelId="{E80B5DC6-474D-40F0-94FA-EEDCE249AA70}" type="presParOf" srcId="{81EB0841-1CF5-4CA1-A59C-85BF4F531FF6}" destId="{235E0F11-FC6B-4A15-8E4A-71C3C3F2B837}" srcOrd="4" destOrd="0" presId="urn:microsoft.com/office/officeart/2005/8/layout/cycle8"/>
    <dgm:cxn modelId="{48C6BA1A-C526-4D34-A70C-1C85A931886E}" type="presParOf" srcId="{81EB0841-1CF5-4CA1-A59C-85BF4F531FF6}" destId="{18E5F3DE-9BBD-4721-9E44-4FA1018FDADD}" srcOrd="5" destOrd="0" presId="urn:microsoft.com/office/officeart/2005/8/layout/cycle8"/>
    <dgm:cxn modelId="{C6F54497-E3D5-4571-A229-7620464E519F}" type="presParOf" srcId="{81EB0841-1CF5-4CA1-A59C-85BF4F531FF6}" destId="{FAFCCA44-9FF6-42E1-833C-F017A9EE1F73}" srcOrd="6" destOrd="0" presId="urn:microsoft.com/office/officeart/2005/8/layout/cycle8"/>
    <dgm:cxn modelId="{525E603B-54EB-4B44-8D3F-B0736A167029}" type="presParOf" srcId="{81EB0841-1CF5-4CA1-A59C-85BF4F531FF6}" destId="{CE8529D6-0634-436D-A5FB-7A1BD7CCB604}" srcOrd="7" destOrd="0" presId="urn:microsoft.com/office/officeart/2005/8/layout/cycle8"/>
    <dgm:cxn modelId="{DA96BCE1-541D-40A4-B3C4-FD4C0D4ACCA2}" type="presParOf" srcId="{81EB0841-1CF5-4CA1-A59C-85BF4F531FF6}" destId="{F9A2EA98-F087-4F0F-943E-057AF44C6B28}" srcOrd="8" destOrd="0" presId="urn:microsoft.com/office/officeart/2005/8/layout/cycle8"/>
    <dgm:cxn modelId="{19B9F97E-A311-49F8-86CC-0B0D86CFC1E5}" type="presParOf" srcId="{81EB0841-1CF5-4CA1-A59C-85BF4F531FF6}" destId="{C1F1B1DF-C20D-442D-8CBB-55A2FABA2803}" srcOrd="9" destOrd="0" presId="urn:microsoft.com/office/officeart/2005/8/layout/cycle8"/>
    <dgm:cxn modelId="{0D272AB2-2840-4B70-8C93-204DAC4CAA25}" type="presParOf" srcId="{81EB0841-1CF5-4CA1-A59C-85BF4F531FF6}" destId="{BBEC65A1-F308-4A50-A74E-184755B3FFAF}" srcOrd="10" destOrd="0" presId="urn:microsoft.com/office/officeart/2005/8/layout/cycle8"/>
    <dgm:cxn modelId="{79A6AE5E-6879-4CBA-B9A1-2A6D26D42501}" type="presParOf" srcId="{81EB0841-1CF5-4CA1-A59C-85BF4F531FF6}" destId="{527A9915-9D9B-4B7C-93CC-250B7E5BB1B8}" srcOrd="11" destOrd="0" presId="urn:microsoft.com/office/officeart/2005/8/layout/cycle8"/>
    <dgm:cxn modelId="{41D8FAA1-8E0B-4669-AF13-F8952B2492ED}" type="presParOf" srcId="{81EB0841-1CF5-4CA1-A59C-85BF4F531FF6}" destId="{9B4FABEB-B95E-43F9-B8E2-56AF83E635D6}" srcOrd="12" destOrd="0" presId="urn:microsoft.com/office/officeart/2005/8/layout/cycle8"/>
    <dgm:cxn modelId="{B2083CFC-2ABA-49C0-B40A-899826AB633D}" type="presParOf" srcId="{81EB0841-1CF5-4CA1-A59C-85BF4F531FF6}" destId="{ECE53539-6C78-4FBD-BCB9-2B7948995E5E}" srcOrd="13" destOrd="0" presId="urn:microsoft.com/office/officeart/2005/8/layout/cycle8"/>
    <dgm:cxn modelId="{AA3B8E67-09E1-47A0-8074-6A5751C338E6}" type="presParOf" srcId="{81EB0841-1CF5-4CA1-A59C-85BF4F531FF6}" destId="{ADD24CEA-221B-4026-A617-0A79AE565835}" srcOrd="14" destOrd="0" presId="urn:microsoft.com/office/officeart/2005/8/layout/cycle8"/>
  </dgm:cxnLst>
  <dgm:bg/>
  <dgm:whole/>
</dgm:dataModel>
</file>

<file path=ppt/diagrams/data12.xml><?xml version="1.0" encoding="utf-8"?>
<dgm:dataModel xmlns:dgm="http://schemas.openxmlformats.org/drawingml/2006/diagram" xmlns:a="http://schemas.openxmlformats.org/drawingml/2006/main">
  <dgm:ptLst>
    <dgm:pt modelId="{81E643D5-5A82-4EE3-A309-8C6E3EC844DC}" type="doc">
      <dgm:prSet loTypeId="urn:microsoft.com/office/officeart/2005/8/layout/arrow3" loCatId="relationship" qsTypeId="urn:microsoft.com/office/officeart/2005/8/quickstyle/3d2" qsCatId="3D" csTypeId="urn:microsoft.com/office/officeart/2005/8/colors/accent1_2" csCatId="accent1" phldr="1"/>
      <dgm:spPr/>
      <dgm:t>
        <a:bodyPr/>
        <a:lstStyle/>
        <a:p>
          <a:endParaRPr lang="fr-FR"/>
        </a:p>
      </dgm:t>
    </dgm:pt>
    <dgm:pt modelId="{A01CEC01-E644-403E-B7AE-E4B9F145826C}">
      <dgm:prSet phldrT="[Texte]" custT="1"/>
      <dgm:spPr/>
      <dgm:t>
        <a:bodyPr/>
        <a:lstStyle/>
        <a:p>
          <a:pPr algn="ctr"/>
          <a:r>
            <a:rPr lang="fr-FR" sz="2100" b="1" dirty="0" smtClean="0">
              <a:latin typeface="Comic Sans MS" pitchFamily="66" charset="0"/>
            </a:rPr>
            <a:t>La production de chaleur </a:t>
          </a:r>
          <a:r>
            <a:rPr lang="en-US" sz="2100" b="1" dirty="0" smtClean="0">
              <a:latin typeface="Comic Sans MS" pitchFamily="66" charset="0"/>
            </a:rPr>
            <a:t>(</a:t>
          </a:r>
          <a:r>
            <a:rPr lang="en-US" sz="2100" b="1" dirty="0" err="1" smtClean="0">
              <a:latin typeface="Comic Sans MS" pitchFamily="66" charset="0"/>
            </a:rPr>
            <a:t>d’origine</a:t>
          </a:r>
          <a:r>
            <a:rPr lang="en-US" sz="2100" b="1" dirty="0" smtClean="0">
              <a:latin typeface="Comic Sans MS" pitchFamily="66" charset="0"/>
            </a:rPr>
            <a:t> </a:t>
          </a:r>
          <a:r>
            <a:rPr lang="en-US" sz="2100" b="1" dirty="0" err="1" smtClean="0">
              <a:latin typeface="Comic Sans MS" pitchFamily="66" charset="0"/>
            </a:rPr>
            <a:t>chimique</a:t>
          </a:r>
          <a:r>
            <a:rPr lang="en-US" sz="2100" b="1" dirty="0" smtClean="0">
              <a:latin typeface="Comic Sans MS" pitchFamily="66" charset="0"/>
            </a:rPr>
            <a:t> </a:t>
          </a:r>
          <a:r>
            <a:rPr lang="en-US" sz="2100" b="1" dirty="0" err="1" smtClean="0">
              <a:latin typeface="Comic Sans MS" pitchFamily="66" charset="0"/>
            </a:rPr>
            <a:t>ou</a:t>
          </a:r>
          <a:r>
            <a:rPr lang="en-US" sz="2100" b="1" dirty="0" smtClean="0">
              <a:latin typeface="Comic Sans MS" pitchFamily="66" charset="0"/>
            </a:rPr>
            <a:t> </a:t>
          </a:r>
          <a:r>
            <a:rPr lang="en-US" sz="2100" b="1" dirty="0" err="1" smtClean="0">
              <a:latin typeface="Comic Sans MS" pitchFamily="66" charset="0"/>
            </a:rPr>
            <a:t>thermogenèse</a:t>
          </a:r>
          <a:r>
            <a:rPr lang="en-US" sz="2100" b="1" dirty="0" smtClean="0">
              <a:latin typeface="Comic Sans MS" pitchFamily="66" charset="0"/>
            </a:rPr>
            <a:t>) :</a:t>
          </a:r>
          <a:endParaRPr lang="fr-FR" sz="2100" b="1" dirty="0"/>
        </a:p>
      </dgm:t>
    </dgm:pt>
    <dgm:pt modelId="{7BD9EB66-6D7D-46E1-8E0F-F5234EC9C2AD}" type="parTrans" cxnId="{8E16684B-4362-4BE6-B451-ACECA310C199}">
      <dgm:prSet/>
      <dgm:spPr/>
      <dgm:t>
        <a:bodyPr/>
        <a:lstStyle/>
        <a:p>
          <a:endParaRPr lang="fr-FR"/>
        </a:p>
      </dgm:t>
    </dgm:pt>
    <dgm:pt modelId="{87B7997A-6194-4FAF-AB36-25C51FBD3F01}" type="sibTrans" cxnId="{8E16684B-4362-4BE6-B451-ACECA310C199}">
      <dgm:prSet/>
      <dgm:spPr/>
      <dgm:t>
        <a:bodyPr/>
        <a:lstStyle/>
        <a:p>
          <a:endParaRPr lang="fr-FR"/>
        </a:p>
      </dgm:t>
    </dgm:pt>
    <dgm:pt modelId="{10554FE9-43BF-4834-9792-CF759FA7B13B}">
      <dgm:prSet phldrT="[Texte]" custT="1"/>
      <dgm:spPr/>
      <dgm:t>
        <a:bodyPr/>
        <a:lstStyle/>
        <a:p>
          <a:pPr algn="ctr"/>
          <a:r>
            <a:rPr lang="fr-FR" sz="2100" b="1" dirty="0" smtClean="0">
              <a:latin typeface="Comic Sans MS" pitchFamily="66" charset="0"/>
            </a:rPr>
            <a:t>La déperdition de chaleur </a:t>
          </a:r>
          <a:r>
            <a:rPr lang="en-US" sz="2100" b="1" dirty="0" smtClean="0">
              <a:latin typeface="Comic Sans MS" pitchFamily="66" charset="0"/>
            </a:rPr>
            <a:t>(</a:t>
          </a:r>
          <a:r>
            <a:rPr lang="en-US" sz="2100" b="1" dirty="0" err="1" smtClean="0">
              <a:latin typeface="Comic Sans MS" pitchFamily="66" charset="0"/>
            </a:rPr>
            <a:t>d’origine</a:t>
          </a:r>
          <a:r>
            <a:rPr lang="en-US" sz="2100" b="1" dirty="0" smtClean="0">
              <a:latin typeface="Comic Sans MS" pitchFamily="66" charset="0"/>
            </a:rPr>
            <a:t> </a:t>
          </a:r>
          <a:r>
            <a:rPr lang="en-US" sz="2100" b="1" dirty="0" err="1" smtClean="0">
              <a:latin typeface="Comic Sans MS" pitchFamily="66" charset="0"/>
            </a:rPr>
            <a:t>chimique</a:t>
          </a:r>
          <a:r>
            <a:rPr lang="en-US" sz="2100" b="1" dirty="0" smtClean="0">
              <a:latin typeface="Comic Sans MS" pitchFamily="66" charset="0"/>
            </a:rPr>
            <a:t> </a:t>
          </a:r>
          <a:r>
            <a:rPr lang="en-US" sz="2100" b="1" dirty="0" err="1" smtClean="0">
              <a:latin typeface="Comic Sans MS" pitchFamily="66" charset="0"/>
            </a:rPr>
            <a:t>ou</a:t>
          </a:r>
          <a:r>
            <a:rPr lang="en-US" sz="2100" b="1" dirty="0" smtClean="0">
              <a:latin typeface="Comic Sans MS" pitchFamily="66" charset="0"/>
            </a:rPr>
            <a:t> </a:t>
          </a:r>
          <a:r>
            <a:rPr lang="en-US" sz="2100" b="1" dirty="0" err="1" smtClean="0">
              <a:latin typeface="Comic Sans MS" pitchFamily="66" charset="0"/>
            </a:rPr>
            <a:t>thermolyse</a:t>
          </a:r>
          <a:r>
            <a:rPr lang="en-US" sz="2100" b="1" dirty="0" smtClean="0">
              <a:latin typeface="Comic Sans MS" pitchFamily="66" charset="0"/>
            </a:rPr>
            <a:t>) :</a:t>
          </a:r>
          <a:endParaRPr lang="fr-FR" sz="2100" b="1" dirty="0"/>
        </a:p>
      </dgm:t>
    </dgm:pt>
    <dgm:pt modelId="{2DFADA3B-6BEB-4C97-9B0E-1AA198778A9E}" type="parTrans" cxnId="{83AF3B07-B6AA-448C-A1AB-6884DC5A3325}">
      <dgm:prSet/>
      <dgm:spPr/>
      <dgm:t>
        <a:bodyPr/>
        <a:lstStyle/>
        <a:p>
          <a:endParaRPr lang="fr-FR"/>
        </a:p>
      </dgm:t>
    </dgm:pt>
    <dgm:pt modelId="{BA66D2CF-4791-4B79-ACFA-0B4C5167FA0D}" type="sibTrans" cxnId="{83AF3B07-B6AA-448C-A1AB-6884DC5A3325}">
      <dgm:prSet/>
      <dgm:spPr/>
      <dgm:t>
        <a:bodyPr/>
        <a:lstStyle/>
        <a:p>
          <a:endParaRPr lang="fr-FR"/>
        </a:p>
      </dgm:t>
    </dgm:pt>
    <dgm:pt modelId="{0542063B-CE4E-4BAF-BE8A-F7F2BF328199}">
      <dgm:prSet/>
      <dgm:spPr/>
      <dgm:t>
        <a:bodyPr/>
        <a:lstStyle/>
        <a:p>
          <a:pPr algn="l"/>
          <a:r>
            <a:rPr lang="fr-FR" sz="1700" b="1" dirty="0" smtClean="0">
              <a:latin typeface="Comic Sans MS" pitchFamily="66" charset="0"/>
            </a:rPr>
            <a:t>Travail musculaire, frisson…</a:t>
          </a:r>
        </a:p>
      </dgm:t>
    </dgm:pt>
    <dgm:pt modelId="{5912926C-10F2-481C-904B-E2D72BA7EE85}" type="parTrans" cxnId="{ACFF34C7-CDF2-4FFA-9DF4-EF63C285A649}">
      <dgm:prSet/>
      <dgm:spPr/>
      <dgm:t>
        <a:bodyPr/>
        <a:lstStyle/>
        <a:p>
          <a:endParaRPr lang="fr-FR"/>
        </a:p>
      </dgm:t>
    </dgm:pt>
    <dgm:pt modelId="{4638C5AF-FF0B-4E49-A6F2-F3DF0D1640FD}" type="sibTrans" cxnId="{ACFF34C7-CDF2-4FFA-9DF4-EF63C285A649}">
      <dgm:prSet/>
      <dgm:spPr/>
      <dgm:t>
        <a:bodyPr/>
        <a:lstStyle/>
        <a:p>
          <a:endParaRPr lang="fr-FR"/>
        </a:p>
      </dgm:t>
    </dgm:pt>
    <dgm:pt modelId="{B25CA2CA-FAC7-4BF4-8A28-0FC4D2A6DCFD}">
      <dgm:prSet/>
      <dgm:spPr/>
      <dgm:t>
        <a:bodyPr/>
        <a:lstStyle/>
        <a:p>
          <a:pPr algn="l"/>
          <a:r>
            <a:rPr lang="fr-FR" sz="1700" b="1" dirty="0" smtClean="0">
              <a:latin typeface="Comic Sans MS" pitchFamily="66" charset="0"/>
            </a:rPr>
            <a:t>L’hyperactivité thyroïdienne, augmentation des combustions.</a:t>
          </a:r>
        </a:p>
      </dgm:t>
    </dgm:pt>
    <dgm:pt modelId="{1F755946-3A19-489C-826A-5AE597A856F2}" type="parTrans" cxnId="{99B52E93-6EBB-4258-9D0C-62FEBD50FF97}">
      <dgm:prSet/>
      <dgm:spPr/>
      <dgm:t>
        <a:bodyPr/>
        <a:lstStyle/>
        <a:p>
          <a:endParaRPr lang="fr-FR"/>
        </a:p>
      </dgm:t>
    </dgm:pt>
    <dgm:pt modelId="{91682F9F-750B-4952-8D44-2084FF791438}" type="sibTrans" cxnId="{99B52E93-6EBB-4258-9D0C-62FEBD50FF97}">
      <dgm:prSet/>
      <dgm:spPr/>
      <dgm:t>
        <a:bodyPr/>
        <a:lstStyle/>
        <a:p>
          <a:endParaRPr lang="fr-FR"/>
        </a:p>
      </dgm:t>
    </dgm:pt>
    <dgm:pt modelId="{1AF94A90-C286-4772-A7A1-57B0B041F2E1}">
      <dgm:prSet/>
      <dgm:spPr/>
      <dgm:t>
        <a:bodyPr/>
        <a:lstStyle/>
        <a:p>
          <a:pPr algn="l"/>
          <a:r>
            <a:rPr lang="fr-FR" sz="1900" dirty="0" smtClean="0">
              <a:latin typeface="Comic Sans MS" pitchFamily="66" charset="0"/>
            </a:rPr>
            <a:t>Augmentation de la sudation</a:t>
          </a:r>
        </a:p>
      </dgm:t>
    </dgm:pt>
    <dgm:pt modelId="{5D325C75-5230-47B6-BB2F-D9FBB8607C8D}" type="parTrans" cxnId="{3096A819-F7EB-4B78-8FD2-0762A568E011}">
      <dgm:prSet/>
      <dgm:spPr/>
      <dgm:t>
        <a:bodyPr/>
        <a:lstStyle/>
        <a:p>
          <a:endParaRPr lang="fr-FR"/>
        </a:p>
      </dgm:t>
    </dgm:pt>
    <dgm:pt modelId="{23DF0252-6E0B-4E2B-8D82-2A5495999AAA}" type="sibTrans" cxnId="{3096A819-F7EB-4B78-8FD2-0762A568E011}">
      <dgm:prSet/>
      <dgm:spPr/>
      <dgm:t>
        <a:bodyPr/>
        <a:lstStyle/>
        <a:p>
          <a:endParaRPr lang="fr-FR"/>
        </a:p>
      </dgm:t>
    </dgm:pt>
    <dgm:pt modelId="{15B3234A-CF0A-4EDD-B600-D471DE2410AB}">
      <dgm:prSet/>
      <dgm:spPr/>
      <dgm:t>
        <a:bodyPr/>
        <a:lstStyle/>
        <a:p>
          <a:pPr algn="l"/>
          <a:r>
            <a:rPr lang="fr-FR" sz="1900" dirty="0" smtClean="0">
              <a:latin typeface="Comic Sans MS" pitchFamily="66" charset="0"/>
            </a:rPr>
            <a:t>Vasodilatation périphérique</a:t>
          </a:r>
          <a:endParaRPr lang="fr-FR" sz="1900" dirty="0">
            <a:latin typeface="Comic Sans MS" pitchFamily="66" charset="0"/>
          </a:endParaRPr>
        </a:p>
      </dgm:t>
    </dgm:pt>
    <dgm:pt modelId="{3ED68746-FA89-44FC-A954-BA5AB623443E}" type="parTrans" cxnId="{623A52C3-D447-46F9-AC8F-EA10B86B3D1F}">
      <dgm:prSet/>
      <dgm:spPr/>
      <dgm:t>
        <a:bodyPr/>
        <a:lstStyle/>
        <a:p>
          <a:endParaRPr lang="fr-FR"/>
        </a:p>
      </dgm:t>
    </dgm:pt>
    <dgm:pt modelId="{2FE05233-D4DF-48E3-A549-33E75CFE07F4}" type="sibTrans" cxnId="{623A52C3-D447-46F9-AC8F-EA10B86B3D1F}">
      <dgm:prSet/>
      <dgm:spPr/>
      <dgm:t>
        <a:bodyPr/>
        <a:lstStyle/>
        <a:p>
          <a:endParaRPr lang="fr-FR"/>
        </a:p>
      </dgm:t>
    </dgm:pt>
    <dgm:pt modelId="{96BB0723-1A2D-418F-A455-2C66BC7BF8E0}" type="pres">
      <dgm:prSet presAssocID="{81E643D5-5A82-4EE3-A309-8C6E3EC844DC}" presName="compositeShape" presStyleCnt="0">
        <dgm:presLayoutVars>
          <dgm:chMax val="2"/>
          <dgm:dir/>
          <dgm:resizeHandles val="exact"/>
        </dgm:presLayoutVars>
      </dgm:prSet>
      <dgm:spPr/>
      <dgm:t>
        <a:bodyPr/>
        <a:lstStyle/>
        <a:p>
          <a:endParaRPr lang="fr-FR"/>
        </a:p>
      </dgm:t>
    </dgm:pt>
    <dgm:pt modelId="{F6B36EE7-152A-4655-A04B-CDF2407B0530}" type="pres">
      <dgm:prSet presAssocID="{81E643D5-5A82-4EE3-A309-8C6E3EC844DC}" presName="divider" presStyleLbl="fgShp" presStyleIdx="0" presStyleCnt="1"/>
      <dgm:spPr>
        <a:solidFill>
          <a:srgbClr val="92D050"/>
        </a:solidFill>
      </dgm:spPr>
    </dgm:pt>
    <dgm:pt modelId="{8A3D8649-8AB2-440A-86FE-8D27D93F4D8C}" type="pres">
      <dgm:prSet presAssocID="{A01CEC01-E644-403E-B7AE-E4B9F145826C}" presName="downArrow" presStyleLbl="node1" presStyleIdx="0" presStyleCnt="2"/>
      <dgm:spPr>
        <a:solidFill>
          <a:srgbClr val="AC3682"/>
        </a:solidFill>
      </dgm:spPr>
    </dgm:pt>
    <dgm:pt modelId="{D5891977-09B7-4877-9163-C5F78D3CC40E}" type="pres">
      <dgm:prSet presAssocID="{A01CEC01-E644-403E-B7AE-E4B9F145826C}" presName="downArrowText" presStyleLbl="revTx" presStyleIdx="0" presStyleCnt="2" custScaleX="157111">
        <dgm:presLayoutVars>
          <dgm:bulletEnabled val="1"/>
        </dgm:presLayoutVars>
      </dgm:prSet>
      <dgm:spPr/>
      <dgm:t>
        <a:bodyPr/>
        <a:lstStyle/>
        <a:p>
          <a:endParaRPr lang="fr-FR"/>
        </a:p>
      </dgm:t>
    </dgm:pt>
    <dgm:pt modelId="{3C0001D7-6B61-4E01-A228-93FCBBEB9F01}" type="pres">
      <dgm:prSet presAssocID="{10554FE9-43BF-4834-9792-CF759FA7B13B}" presName="upArrow" presStyleLbl="node1" presStyleIdx="1" presStyleCnt="2"/>
      <dgm:spPr/>
    </dgm:pt>
    <dgm:pt modelId="{D4D34099-2CEB-4B3C-876B-BA9A1DACAB21}" type="pres">
      <dgm:prSet presAssocID="{10554FE9-43BF-4834-9792-CF759FA7B13B}" presName="upArrowText" presStyleLbl="revTx" presStyleIdx="1" presStyleCnt="2" custScaleX="165597" custLinFactNeighborX="11261" custLinFactNeighborY="-2041">
        <dgm:presLayoutVars>
          <dgm:bulletEnabled val="1"/>
        </dgm:presLayoutVars>
      </dgm:prSet>
      <dgm:spPr/>
      <dgm:t>
        <a:bodyPr/>
        <a:lstStyle/>
        <a:p>
          <a:endParaRPr lang="fr-FR"/>
        </a:p>
      </dgm:t>
    </dgm:pt>
  </dgm:ptLst>
  <dgm:cxnLst>
    <dgm:cxn modelId="{C57221CB-5AE9-4B9C-9AAB-AAD7FFC218FF}" type="presOf" srcId="{10554FE9-43BF-4834-9792-CF759FA7B13B}" destId="{D4D34099-2CEB-4B3C-876B-BA9A1DACAB21}" srcOrd="0" destOrd="0" presId="urn:microsoft.com/office/officeart/2005/8/layout/arrow3"/>
    <dgm:cxn modelId="{3096A819-F7EB-4B78-8FD2-0762A568E011}" srcId="{10554FE9-43BF-4834-9792-CF759FA7B13B}" destId="{1AF94A90-C286-4772-A7A1-57B0B041F2E1}" srcOrd="0" destOrd="0" parTransId="{5D325C75-5230-47B6-BB2F-D9FBB8607C8D}" sibTransId="{23DF0252-6E0B-4E2B-8D82-2A5495999AAA}"/>
    <dgm:cxn modelId="{3082E9F0-92B7-4BBA-98A9-12A3C5D06892}" type="presOf" srcId="{15B3234A-CF0A-4EDD-B600-D471DE2410AB}" destId="{D4D34099-2CEB-4B3C-876B-BA9A1DACAB21}" srcOrd="0" destOrd="2" presId="urn:microsoft.com/office/officeart/2005/8/layout/arrow3"/>
    <dgm:cxn modelId="{ACFF34C7-CDF2-4FFA-9DF4-EF63C285A649}" srcId="{A01CEC01-E644-403E-B7AE-E4B9F145826C}" destId="{0542063B-CE4E-4BAF-BE8A-F7F2BF328199}" srcOrd="0" destOrd="0" parTransId="{5912926C-10F2-481C-904B-E2D72BA7EE85}" sibTransId="{4638C5AF-FF0B-4E49-A6F2-F3DF0D1640FD}"/>
    <dgm:cxn modelId="{8E16684B-4362-4BE6-B451-ACECA310C199}" srcId="{81E643D5-5A82-4EE3-A309-8C6E3EC844DC}" destId="{A01CEC01-E644-403E-B7AE-E4B9F145826C}" srcOrd="0" destOrd="0" parTransId="{7BD9EB66-6D7D-46E1-8E0F-F5234EC9C2AD}" sibTransId="{87B7997A-6194-4FAF-AB36-25C51FBD3F01}"/>
    <dgm:cxn modelId="{83AF3B07-B6AA-448C-A1AB-6884DC5A3325}" srcId="{81E643D5-5A82-4EE3-A309-8C6E3EC844DC}" destId="{10554FE9-43BF-4834-9792-CF759FA7B13B}" srcOrd="1" destOrd="0" parTransId="{2DFADA3B-6BEB-4C97-9B0E-1AA198778A9E}" sibTransId="{BA66D2CF-4791-4B79-ACFA-0B4C5167FA0D}"/>
    <dgm:cxn modelId="{2EDF0F1F-6993-41FA-A476-B617E43B3ABE}" type="presOf" srcId="{A01CEC01-E644-403E-B7AE-E4B9F145826C}" destId="{D5891977-09B7-4877-9163-C5F78D3CC40E}" srcOrd="0" destOrd="0" presId="urn:microsoft.com/office/officeart/2005/8/layout/arrow3"/>
    <dgm:cxn modelId="{A88DBC12-DF33-4975-8ADD-8E0307F27055}" type="presOf" srcId="{0542063B-CE4E-4BAF-BE8A-F7F2BF328199}" destId="{D5891977-09B7-4877-9163-C5F78D3CC40E}" srcOrd="0" destOrd="1" presId="urn:microsoft.com/office/officeart/2005/8/layout/arrow3"/>
    <dgm:cxn modelId="{2CCB2D11-BE74-4921-8BC4-D2935CA9E079}" type="presOf" srcId="{1AF94A90-C286-4772-A7A1-57B0B041F2E1}" destId="{D4D34099-2CEB-4B3C-876B-BA9A1DACAB21}" srcOrd="0" destOrd="1" presId="urn:microsoft.com/office/officeart/2005/8/layout/arrow3"/>
    <dgm:cxn modelId="{F73DAEBD-7844-4903-A278-2C8E3ABF0D61}" type="presOf" srcId="{81E643D5-5A82-4EE3-A309-8C6E3EC844DC}" destId="{96BB0723-1A2D-418F-A455-2C66BC7BF8E0}" srcOrd="0" destOrd="0" presId="urn:microsoft.com/office/officeart/2005/8/layout/arrow3"/>
    <dgm:cxn modelId="{99B52E93-6EBB-4258-9D0C-62FEBD50FF97}" srcId="{A01CEC01-E644-403E-B7AE-E4B9F145826C}" destId="{B25CA2CA-FAC7-4BF4-8A28-0FC4D2A6DCFD}" srcOrd="1" destOrd="0" parTransId="{1F755946-3A19-489C-826A-5AE597A856F2}" sibTransId="{91682F9F-750B-4952-8D44-2084FF791438}"/>
    <dgm:cxn modelId="{851D1D25-5A76-4696-BAAB-E509B5856FEF}" type="presOf" srcId="{B25CA2CA-FAC7-4BF4-8A28-0FC4D2A6DCFD}" destId="{D5891977-09B7-4877-9163-C5F78D3CC40E}" srcOrd="0" destOrd="2" presId="urn:microsoft.com/office/officeart/2005/8/layout/arrow3"/>
    <dgm:cxn modelId="{623A52C3-D447-46F9-AC8F-EA10B86B3D1F}" srcId="{10554FE9-43BF-4834-9792-CF759FA7B13B}" destId="{15B3234A-CF0A-4EDD-B600-D471DE2410AB}" srcOrd="1" destOrd="0" parTransId="{3ED68746-FA89-44FC-A954-BA5AB623443E}" sibTransId="{2FE05233-D4DF-48E3-A549-33E75CFE07F4}"/>
    <dgm:cxn modelId="{8B61533D-B728-422F-878A-C404ACDF54D3}" type="presParOf" srcId="{96BB0723-1A2D-418F-A455-2C66BC7BF8E0}" destId="{F6B36EE7-152A-4655-A04B-CDF2407B0530}" srcOrd="0" destOrd="0" presId="urn:microsoft.com/office/officeart/2005/8/layout/arrow3"/>
    <dgm:cxn modelId="{4590B36C-2A5E-4445-BBD9-18621E630CAC}" type="presParOf" srcId="{96BB0723-1A2D-418F-A455-2C66BC7BF8E0}" destId="{8A3D8649-8AB2-440A-86FE-8D27D93F4D8C}" srcOrd="1" destOrd="0" presId="urn:microsoft.com/office/officeart/2005/8/layout/arrow3"/>
    <dgm:cxn modelId="{1A987CE9-5BDA-4E0B-80CA-E2D8424CE6E0}" type="presParOf" srcId="{96BB0723-1A2D-418F-A455-2C66BC7BF8E0}" destId="{D5891977-09B7-4877-9163-C5F78D3CC40E}" srcOrd="2" destOrd="0" presId="urn:microsoft.com/office/officeart/2005/8/layout/arrow3"/>
    <dgm:cxn modelId="{3C18C77C-8E9E-49DF-9A1D-627C766BB169}" type="presParOf" srcId="{96BB0723-1A2D-418F-A455-2C66BC7BF8E0}" destId="{3C0001D7-6B61-4E01-A228-93FCBBEB9F01}" srcOrd="3" destOrd="0" presId="urn:microsoft.com/office/officeart/2005/8/layout/arrow3"/>
    <dgm:cxn modelId="{8702B45E-42DB-4384-94D6-38D9B0E86D2B}" type="presParOf" srcId="{96BB0723-1A2D-418F-A455-2C66BC7BF8E0}" destId="{D4D34099-2CEB-4B3C-876B-BA9A1DACAB21}" srcOrd="4" destOrd="0" presId="urn:microsoft.com/office/officeart/2005/8/layout/arrow3"/>
  </dgm:cxnLst>
  <dgm:bg>
    <a:noFill/>
  </dgm:bg>
  <dgm:whole/>
</dgm:dataModel>
</file>

<file path=ppt/diagrams/data13.xml><?xml version="1.0" encoding="utf-8"?>
<dgm:dataModel xmlns:dgm="http://schemas.openxmlformats.org/drawingml/2006/diagram" xmlns:a="http://schemas.openxmlformats.org/drawingml/2006/main">
  <dgm:ptLst>
    <dgm:pt modelId="{64029902-CA88-4CA8-B416-5D077C8F946C}" type="doc">
      <dgm:prSet loTypeId="urn:microsoft.com/office/officeart/2005/8/layout/gear1" loCatId="cycle" qsTypeId="urn:microsoft.com/office/officeart/2005/8/quickstyle/3d2" qsCatId="3D" csTypeId="urn:microsoft.com/office/officeart/2005/8/colors/accent1_2" csCatId="accent1" phldr="1"/>
      <dgm:spPr/>
    </dgm:pt>
    <dgm:pt modelId="{6632A236-F4B7-4232-800C-8091D81ABA86}">
      <dgm:prSet phldrT="[Texte]" phldr="1"/>
      <dgm:spPr>
        <a:blipFill rotWithShape="0">
          <a:blip xmlns:r="http://schemas.openxmlformats.org/officeDocument/2006/relationships" r:embed="rId1"/>
          <a:stretch>
            <a:fillRect/>
          </a:stretch>
        </a:blipFill>
        <a:ln>
          <a:solidFill>
            <a:schemeClr val="accent6">
              <a:lumMod val="75000"/>
            </a:schemeClr>
          </a:solidFill>
        </a:ln>
      </dgm:spPr>
      <dgm:t>
        <a:bodyPr/>
        <a:lstStyle/>
        <a:p>
          <a:endParaRPr lang="fr-FR" dirty="0"/>
        </a:p>
      </dgm:t>
    </dgm:pt>
    <dgm:pt modelId="{5778E052-C656-4EB9-9628-76E0CD4E4AA2}" type="parTrans" cxnId="{6CD7B222-DB86-4380-8888-DFF3CB885018}">
      <dgm:prSet/>
      <dgm:spPr/>
      <dgm:t>
        <a:bodyPr/>
        <a:lstStyle/>
        <a:p>
          <a:endParaRPr lang="fr-FR"/>
        </a:p>
      </dgm:t>
    </dgm:pt>
    <dgm:pt modelId="{C2DF913B-280F-4CE2-ADAC-95192BDF7589}" type="sibTrans" cxnId="{6CD7B222-DB86-4380-8888-DFF3CB885018}">
      <dgm:prSet/>
      <dgm:spPr>
        <a:solidFill>
          <a:schemeClr val="accent6">
            <a:lumMod val="75000"/>
          </a:schemeClr>
        </a:solidFill>
      </dgm:spPr>
      <dgm:t>
        <a:bodyPr/>
        <a:lstStyle/>
        <a:p>
          <a:endParaRPr lang="fr-FR"/>
        </a:p>
      </dgm:t>
    </dgm:pt>
    <dgm:pt modelId="{56500D6C-8DA3-4996-8D02-464B9980E209}">
      <dgm:prSet phldrT="[Texte]" phldr="1"/>
      <dgm:spPr>
        <a:blipFill rotWithShape="0">
          <a:blip xmlns:r="http://schemas.openxmlformats.org/officeDocument/2006/relationships" r:embed="rId2"/>
          <a:stretch>
            <a:fillRect/>
          </a:stretch>
        </a:blipFill>
        <a:ln>
          <a:solidFill>
            <a:schemeClr val="accent1">
              <a:lumMod val="60000"/>
              <a:lumOff val="40000"/>
            </a:schemeClr>
          </a:solidFill>
        </a:ln>
      </dgm:spPr>
      <dgm:t>
        <a:bodyPr/>
        <a:lstStyle/>
        <a:p>
          <a:endParaRPr lang="fr-FR" dirty="0"/>
        </a:p>
      </dgm:t>
    </dgm:pt>
    <dgm:pt modelId="{8658FEC5-FB00-49E2-9475-9139E2BE35D8}" type="parTrans" cxnId="{1E14952A-58A9-4AEF-8460-F04BE7F08402}">
      <dgm:prSet/>
      <dgm:spPr/>
      <dgm:t>
        <a:bodyPr/>
        <a:lstStyle/>
        <a:p>
          <a:endParaRPr lang="fr-FR"/>
        </a:p>
      </dgm:t>
    </dgm:pt>
    <dgm:pt modelId="{F1D8E68C-CE97-4D55-BA1E-0DF317CB9254}" type="sibTrans" cxnId="{1E14952A-58A9-4AEF-8460-F04BE7F08402}">
      <dgm:prSet/>
      <dgm:spPr>
        <a:solidFill>
          <a:schemeClr val="accent5">
            <a:lumMod val="75000"/>
          </a:schemeClr>
        </a:solidFill>
      </dgm:spPr>
      <dgm:t>
        <a:bodyPr/>
        <a:lstStyle/>
        <a:p>
          <a:endParaRPr lang="fr-FR"/>
        </a:p>
      </dgm:t>
    </dgm:pt>
    <dgm:pt modelId="{77233CAB-8F0E-4DF6-AD11-145964751D03}">
      <dgm:prSet phldrT="[Texte]" phldr="1"/>
      <dgm:spPr>
        <a:blipFill rotWithShape="0">
          <a:blip xmlns:r="http://schemas.openxmlformats.org/officeDocument/2006/relationships" r:embed="rId3"/>
          <a:stretch>
            <a:fillRect/>
          </a:stretch>
        </a:blipFill>
        <a:ln>
          <a:solidFill>
            <a:schemeClr val="bg2">
              <a:lumMod val="50000"/>
              <a:lumOff val="50000"/>
            </a:schemeClr>
          </a:solidFill>
        </a:ln>
      </dgm:spPr>
      <dgm:t>
        <a:bodyPr/>
        <a:lstStyle/>
        <a:p>
          <a:endParaRPr lang="fr-FR" dirty="0"/>
        </a:p>
      </dgm:t>
    </dgm:pt>
    <dgm:pt modelId="{B8CD1496-C21F-4312-9878-477D684ABA0D}" type="parTrans" cxnId="{CD75722D-DE39-4B36-A734-92766817A9EF}">
      <dgm:prSet/>
      <dgm:spPr/>
      <dgm:t>
        <a:bodyPr/>
        <a:lstStyle/>
        <a:p>
          <a:endParaRPr lang="fr-FR"/>
        </a:p>
      </dgm:t>
    </dgm:pt>
    <dgm:pt modelId="{0B4D98B5-55C9-4769-830C-AA775085F2D1}" type="sibTrans" cxnId="{CD75722D-DE39-4B36-A734-92766817A9EF}">
      <dgm:prSet/>
      <dgm:spPr>
        <a:solidFill>
          <a:schemeClr val="bg2">
            <a:lumMod val="50000"/>
            <a:lumOff val="50000"/>
          </a:schemeClr>
        </a:solidFill>
      </dgm:spPr>
      <dgm:t>
        <a:bodyPr/>
        <a:lstStyle/>
        <a:p>
          <a:endParaRPr lang="fr-FR"/>
        </a:p>
      </dgm:t>
    </dgm:pt>
    <dgm:pt modelId="{68744FE6-9956-4B34-8831-17186D377F76}" type="pres">
      <dgm:prSet presAssocID="{64029902-CA88-4CA8-B416-5D077C8F946C}" presName="composite" presStyleCnt="0">
        <dgm:presLayoutVars>
          <dgm:chMax val="3"/>
          <dgm:animLvl val="lvl"/>
          <dgm:resizeHandles val="exact"/>
        </dgm:presLayoutVars>
      </dgm:prSet>
      <dgm:spPr/>
    </dgm:pt>
    <dgm:pt modelId="{D0271316-A780-4E13-BC49-9AC4DC87C45F}" type="pres">
      <dgm:prSet presAssocID="{6632A236-F4B7-4232-800C-8091D81ABA86}" presName="gear1" presStyleLbl="node1" presStyleIdx="0" presStyleCnt="3">
        <dgm:presLayoutVars>
          <dgm:chMax val="1"/>
          <dgm:bulletEnabled val="1"/>
        </dgm:presLayoutVars>
      </dgm:prSet>
      <dgm:spPr/>
      <dgm:t>
        <a:bodyPr/>
        <a:lstStyle/>
        <a:p>
          <a:endParaRPr lang="fr-FR"/>
        </a:p>
      </dgm:t>
    </dgm:pt>
    <dgm:pt modelId="{43927A6C-F25F-4974-B4EF-B0EEFDEB76DA}" type="pres">
      <dgm:prSet presAssocID="{6632A236-F4B7-4232-800C-8091D81ABA86}" presName="gear1srcNode" presStyleLbl="node1" presStyleIdx="0" presStyleCnt="3"/>
      <dgm:spPr/>
      <dgm:t>
        <a:bodyPr/>
        <a:lstStyle/>
        <a:p>
          <a:endParaRPr lang="fr-FR"/>
        </a:p>
      </dgm:t>
    </dgm:pt>
    <dgm:pt modelId="{3C0214DD-C8D0-4F64-86D8-6FAE44E4F752}" type="pres">
      <dgm:prSet presAssocID="{6632A236-F4B7-4232-800C-8091D81ABA86}" presName="gear1dstNode" presStyleLbl="node1" presStyleIdx="0" presStyleCnt="3"/>
      <dgm:spPr/>
      <dgm:t>
        <a:bodyPr/>
        <a:lstStyle/>
        <a:p>
          <a:endParaRPr lang="fr-FR"/>
        </a:p>
      </dgm:t>
    </dgm:pt>
    <dgm:pt modelId="{BE890A6E-81A8-46EB-B01F-703811FB670F}" type="pres">
      <dgm:prSet presAssocID="{56500D6C-8DA3-4996-8D02-464B9980E209}" presName="gear2" presStyleLbl="node1" presStyleIdx="1" presStyleCnt="3">
        <dgm:presLayoutVars>
          <dgm:chMax val="1"/>
          <dgm:bulletEnabled val="1"/>
        </dgm:presLayoutVars>
      </dgm:prSet>
      <dgm:spPr/>
      <dgm:t>
        <a:bodyPr/>
        <a:lstStyle/>
        <a:p>
          <a:endParaRPr lang="fr-FR"/>
        </a:p>
      </dgm:t>
    </dgm:pt>
    <dgm:pt modelId="{EA17FF01-164E-417A-9C96-BDA413A88A11}" type="pres">
      <dgm:prSet presAssocID="{56500D6C-8DA3-4996-8D02-464B9980E209}" presName="gear2srcNode" presStyleLbl="node1" presStyleIdx="1" presStyleCnt="3"/>
      <dgm:spPr/>
      <dgm:t>
        <a:bodyPr/>
        <a:lstStyle/>
        <a:p>
          <a:endParaRPr lang="fr-FR"/>
        </a:p>
      </dgm:t>
    </dgm:pt>
    <dgm:pt modelId="{4697151A-9D27-48E8-ACEA-C09B414DB69F}" type="pres">
      <dgm:prSet presAssocID="{56500D6C-8DA3-4996-8D02-464B9980E209}" presName="gear2dstNode" presStyleLbl="node1" presStyleIdx="1" presStyleCnt="3"/>
      <dgm:spPr/>
      <dgm:t>
        <a:bodyPr/>
        <a:lstStyle/>
        <a:p>
          <a:endParaRPr lang="fr-FR"/>
        </a:p>
      </dgm:t>
    </dgm:pt>
    <dgm:pt modelId="{F434F647-973B-4D7F-91FB-F7DDE18F0E5F}" type="pres">
      <dgm:prSet presAssocID="{77233CAB-8F0E-4DF6-AD11-145964751D03}" presName="gear3" presStyleLbl="node1" presStyleIdx="2" presStyleCnt="3" custLinFactNeighborX="-388"/>
      <dgm:spPr/>
      <dgm:t>
        <a:bodyPr/>
        <a:lstStyle/>
        <a:p>
          <a:endParaRPr lang="fr-FR"/>
        </a:p>
      </dgm:t>
    </dgm:pt>
    <dgm:pt modelId="{6F494016-D0A8-454D-9A2C-FE8495F49D8A}" type="pres">
      <dgm:prSet presAssocID="{77233CAB-8F0E-4DF6-AD11-145964751D03}" presName="gear3tx" presStyleLbl="node1" presStyleIdx="2" presStyleCnt="3">
        <dgm:presLayoutVars>
          <dgm:chMax val="1"/>
          <dgm:bulletEnabled val="1"/>
        </dgm:presLayoutVars>
      </dgm:prSet>
      <dgm:spPr/>
      <dgm:t>
        <a:bodyPr/>
        <a:lstStyle/>
        <a:p>
          <a:endParaRPr lang="fr-FR"/>
        </a:p>
      </dgm:t>
    </dgm:pt>
    <dgm:pt modelId="{FA765AB1-2DAD-4049-BF77-98F4B18C64F4}" type="pres">
      <dgm:prSet presAssocID="{77233CAB-8F0E-4DF6-AD11-145964751D03}" presName="gear3srcNode" presStyleLbl="node1" presStyleIdx="2" presStyleCnt="3"/>
      <dgm:spPr/>
      <dgm:t>
        <a:bodyPr/>
        <a:lstStyle/>
        <a:p>
          <a:endParaRPr lang="fr-FR"/>
        </a:p>
      </dgm:t>
    </dgm:pt>
    <dgm:pt modelId="{BA6B8564-0CAC-4BC4-8B09-E417D01599F0}" type="pres">
      <dgm:prSet presAssocID="{77233CAB-8F0E-4DF6-AD11-145964751D03}" presName="gear3dstNode" presStyleLbl="node1" presStyleIdx="2" presStyleCnt="3"/>
      <dgm:spPr/>
      <dgm:t>
        <a:bodyPr/>
        <a:lstStyle/>
        <a:p>
          <a:endParaRPr lang="fr-FR"/>
        </a:p>
      </dgm:t>
    </dgm:pt>
    <dgm:pt modelId="{6F4D53EE-BC05-4D58-9F07-79D3D6AFC43D}" type="pres">
      <dgm:prSet presAssocID="{C2DF913B-280F-4CE2-ADAC-95192BDF7589}" presName="connector1" presStyleLbl="sibTrans2D1" presStyleIdx="0" presStyleCnt="3"/>
      <dgm:spPr/>
      <dgm:t>
        <a:bodyPr/>
        <a:lstStyle/>
        <a:p>
          <a:endParaRPr lang="fr-FR"/>
        </a:p>
      </dgm:t>
    </dgm:pt>
    <dgm:pt modelId="{FBE64DA5-F607-42B9-9E9A-7BA5AA04AD83}" type="pres">
      <dgm:prSet presAssocID="{F1D8E68C-CE97-4D55-BA1E-0DF317CB9254}" presName="connector2" presStyleLbl="sibTrans2D1" presStyleIdx="1" presStyleCnt="3"/>
      <dgm:spPr/>
      <dgm:t>
        <a:bodyPr/>
        <a:lstStyle/>
        <a:p>
          <a:endParaRPr lang="fr-FR"/>
        </a:p>
      </dgm:t>
    </dgm:pt>
    <dgm:pt modelId="{3A8F7FE2-FE48-4F24-8E98-E1E48DBD16BB}" type="pres">
      <dgm:prSet presAssocID="{0B4D98B5-55C9-4769-830C-AA775085F2D1}" presName="connector3" presStyleLbl="sibTrans2D1" presStyleIdx="2" presStyleCnt="3"/>
      <dgm:spPr/>
      <dgm:t>
        <a:bodyPr/>
        <a:lstStyle/>
        <a:p>
          <a:endParaRPr lang="fr-FR"/>
        </a:p>
      </dgm:t>
    </dgm:pt>
  </dgm:ptLst>
  <dgm:cxnLst>
    <dgm:cxn modelId="{A425B99C-4EE6-45A5-9B6A-E153A4CEEFDB}" type="presOf" srcId="{77233CAB-8F0E-4DF6-AD11-145964751D03}" destId="{F434F647-973B-4D7F-91FB-F7DDE18F0E5F}" srcOrd="0" destOrd="0" presId="urn:microsoft.com/office/officeart/2005/8/layout/gear1"/>
    <dgm:cxn modelId="{5053D236-6184-4305-8BE4-8267F540C3A7}" type="presOf" srcId="{56500D6C-8DA3-4996-8D02-464B9980E209}" destId="{EA17FF01-164E-417A-9C96-BDA413A88A11}" srcOrd="1" destOrd="0" presId="urn:microsoft.com/office/officeart/2005/8/layout/gear1"/>
    <dgm:cxn modelId="{1671F321-6022-411A-BEDA-20DB55D65BBC}" type="presOf" srcId="{6632A236-F4B7-4232-800C-8091D81ABA86}" destId="{43927A6C-F25F-4974-B4EF-B0EEFDEB76DA}" srcOrd="1" destOrd="0" presId="urn:microsoft.com/office/officeart/2005/8/layout/gear1"/>
    <dgm:cxn modelId="{CD75722D-DE39-4B36-A734-92766817A9EF}" srcId="{64029902-CA88-4CA8-B416-5D077C8F946C}" destId="{77233CAB-8F0E-4DF6-AD11-145964751D03}" srcOrd="2" destOrd="0" parTransId="{B8CD1496-C21F-4312-9878-477D684ABA0D}" sibTransId="{0B4D98B5-55C9-4769-830C-AA775085F2D1}"/>
    <dgm:cxn modelId="{FCE6AF35-1901-49CE-A85B-EA9D1EFC9D83}" type="presOf" srcId="{C2DF913B-280F-4CE2-ADAC-95192BDF7589}" destId="{6F4D53EE-BC05-4D58-9F07-79D3D6AFC43D}" srcOrd="0" destOrd="0" presId="urn:microsoft.com/office/officeart/2005/8/layout/gear1"/>
    <dgm:cxn modelId="{CE1E692F-2C35-4651-B0FC-4B32E12ECE65}" type="presOf" srcId="{6632A236-F4B7-4232-800C-8091D81ABA86}" destId="{3C0214DD-C8D0-4F64-86D8-6FAE44E4F752}" srcOrd="2" destOrd="0" presId="urn:microsoft.com/office/officeart/2005/8/layout/gear1"/>
    <dgm:cxn modelId="{875DD7B3-06B7-4880-ABCA-B64D1374C710}" type="presOf" srcId="{F1D8E68C-CE97-4D55-BA1E-0DF317CB9254}" destId="{FBE64DA5-F607-42B9-9E9A-7BA5AA04AD83}" srcOrd="0" destOrd="0" presId="urn:microsoft.com/office/officeart/2005/8/layout/gear1"/>
    <dgm:cxn modelId="{5C6384EE-9D2C-48E3-BE7F-86BCDFC696C0}" type="presOf" srcId="{0B4D98B5-55C9-4769-830C-AA775085F2D1}" destId="{3A8F7FE2-FE48-4F24-8E98-E1E48DBD16BB}" srcOrd="0" destOrd="0" presId="urn:microsoft.com/office/officeart/2005/8/layout/gear1"/>
    <dgm:cxn modelId="{A310779E-645A-4066-B721-E579219AA3FC}" type="presOf" srcId="{56500D6C-8DA3-4996-8D02-464B9980E209}" destId="{BE890A6E-81A8-46EB-B01F-703811FB670F}" srcOrd="0" destOrd="0" presId="urn:microsoft.com/office/officeart/2005/8/layout/gear1"/>
    <dgm:cxn modelId="{0AFC0640-1B30-43B1-8157-EE5579DD11E8}" type="presOf" srcId="{6632A236-F4B7-4232-800C-8091D81ABA86}" destId="{D0271316-A780-4E13-BC49-9AC4DC87C45F}" srcOrd="0" destOrd="0" presId="urn:microsoft.com/office/officeart/2005/8/layout/gear1"/>
    <dgm:cxn modelId="{EC13B129-2F78-4139-AD4B-2F197C7E3CAC}" type="presOf" srcId="{56500D6C-8DA3-4996-8D02-464B9980E209}" destId="{4697151A-9D27-48E8-ACEA-C09B414DB69F}" srcOrd="2" destOrd="0" presId="urn:microsoft.com/office/officeart/2005/8/layout/gear1"/>
    <dgm:cxn modelId="{270DA3F8-71C5-4BE8-A87F-D6FC26E6E28C}" type="presOf" srcId="{77233CAB-8F0E-4DF6-AD11-145964751D03}" destId="{FA765AB1-2DAD-4049-BF77-98F4B18C64F4}" srcOrd="2" destOrd="0" presId="urn:microsoft.com/office/officeart/2005/8/layout/gear1"/>
    <dgm:cxn modelId="{6CD7B222-DB86-4380-8888-DFF3CB885018}" srcId="{64029902-CA88-4CA8-B416-5D077C8F946C}" destId="{6632A236-F4B7-4232-800C-8091D81ABA86}" srcOrd="0" destOrd="0" parTransId="{5778E052-C656-4EB9-9628-76E0CD4E4AA2}" sibTransId="{C2DF913B-280F-4CE2-ADAC-95192BDF7589}"/>
    <dgm:cxn modelId="{D3995287-4910-43EC-A646-D1D595BD7B87}" type="presOf" srcId="{64029902-CA88-4CA8-B416-5D077C8F946C}" destId="{68744FE6-9956-4B34-8831-17186D377F76}" srcOrd="0" destOrd="0" presId="urn:microsoft.com/office/officeart/2005/8/layout/gear1"/>
    <dgm:cxn modelId="{1E14952A-58A9-4AEF-8460-F04BE7F08402}" srcId="{64029902-CA88-4CA8-B416-5D077C8F946C}" destId="{56500D6C-8DA3-4996-8D02-464B9980E209}" srcOrd="1" destOrd="0" parTransId="{8658FEC5-FB00-49E2-9475-9139E2BE35D8}" sibTransId="{F1D8E68C-CE97-4D55-BA1E-0DF317CB9254}"/>
    <dgm:cxn modelId="{3771CB89-7B24-4778-8031-FA5F47D9DD85}" type="presOf" srcId="{77233CAB-8F0E-4DF6-AD11-145964751D03}" destId="{BA6B8564-0CAC-4BC4-8B09-E417D01599F0}" srcOrd="3" destOrd="0" presId="urn:microsoft.com/office/officeart/2005/8/layout/gear1"/>
    <dgm:cxn modelId="{08B141AF-AAAA-4680-9D92-252E3A482FCB}" type="presOf" srcId="{77233CAB-8F0E-4DF6-AD11-145964751D03}" destId="{6F494016-D0A8-454D-9A2C-FE8495F49D8A}" srcOrd="1" destOrd="0" presId="urn:microsoft.com/office/officeart/2005/8/layout/gear1"/>
    <dgm:cxn modelId="{E75C9547-753F-44E4-B792-1BE4854798B1}" type="presParOf" srcId="{68744FE6-9956-4B34-8831-17186D377F76}" destId="{D0271316-A780-4E13-BC49-9AC4DC87C45F}" srcOrd="0" destOrd="0" presId="urn:microsoft.com/office/officeart/2005/8/layout/gear1"/>
    <dgm:cxn modelId="{7E25957D-A5D2-4D50-B8D2-CB4C53710300}" type="presParOf" srcId="{68744FE6-9956-4B34-8831-17186D377F76}" destId="{43927A6C-F25F-4974-B4EF-B0EEFDEB76DA}" srcOrd="1" destOrd="0" presId="urn:microsoft.com/office/officeart/2005/8/layout/gear1"/>
    <dgm:cxn modelId="{52E60FF6-1B65-479D-9D75-7288EA1638E9}" type="presParOf" srcId="{68744FE6-9956-4B34-8831-17186D377F76}" destId="{3C0214DD-C8D0-4F64-86D8-6FAE44E4F752}" srcOrd="2" destOrd="0" presId="urn:microsoft.com/office/officeart/2005/8/layout/gear1"/>
    <dgm:cxn modelId="{073D33AF-7D95-49AD-BF9A-8F8F01CD7F2B}" type="presParOf" srcId="{68744FE6-9956-4B34-8831-17186D377F76}" destId="{BE890A6E-81A8-46EB-B01F-703811FB670F}" srcOrd="3" destOrd="0" presId="urn:microsoft.com/office/officeart/2005/8/layout/gear1"/>
    <dgm:cxn modelId="{51EE799B-D235-4F7E-8D68-6456C69FB9E4}" type="presParOf" srcId="{68744FE6-9956-4B34-8831-17186D377F76}" destId="{EA17FF01-164E-417A-9C96-BDA413A88A11}" srcOrd="4" destOrd="0" presId="urn:microsoft.com/office/officeart/2005/8/layout/gear1"/>
    <dgm:cxn modelId="{F55B4C4E-7AE9-48D1-825B-86731FD7F6EE}" type="presParOf" srcId="{68744FE6-9956-4B34-8831-17186D377F76}" destId="{4697151A-9D27-48E8-ACEA-C09B414DB69F}" srcOrd="5" destOrd="0" presId="urn:microsoft.com/office/officeart/2005/8/layout/gear1"/>
    <dgm:cxn modelId="{F72B6BB0-E27F-49C4-9DFE-E0B8AC19B814}" type="presParOf" srcId="{68744FE6-9956-4B34-8831-17186D377F76}" destId="{F434F647-973B-4D7F-91FB-F7DDE18F0E5F}" srcOrd="6" destOrd="0" presId="urn:microsoft.com/office/officeart/2005/8/layout/gear1"/>
    <dgm:cxn modelId="{B58ED1AC-8914-462C-B516-969744634ADB}" type="presParOf" srcId="{68744FE6-9956-4B34-8831-17186D377F76}" destId="{6F494016-D0A8-454D-9A2C-FE8495F49D8A}" srcOrd="7" destOrd="0" presId="urn:microsoft.com/office/officeart/2005/8/layout/gear1"/>
    <dgm:cxn modelId="{D24AE859-E698-4BC8-91FC-94CBD429F90A}" type="presParOf" srcId="{68744FE6-9956-4B34-8831-17186D377F76}" destId="{FA765AB1-2DAD-4049-BF77-98F4B18C64F4}" srcOrd="8" destOrd="0" presId="urn:microsoft.com/office/officeart/2005/8/layout/gear1"/>
    <dgm:cxn modelId="{43550A23-66CA-4F7B-ACED-6DC88892E68B}" type="presParOf" srcId="{68744FE6-9956-4B34-8831-17186D377F76}" destId="{BA6B8564-0CAC-4BC4-8B09-E417D01599F0}" srcOrd="9" destOrd="0" presId="urn:microsoft.com/office/officeart/2005/8/layout/gear1"/>
    <dgm:cxn modelId="{7070F4FE-599A-44C0-84BA-519494424A9F}" type="presParOf" srcId="{68744FE6-9956-4B34-8831-17186D377F76}" destId="{6F4D53EE-BC05-4D58-9F07-79D3D6AFC43D}" srcOrd="10" destOrd="0" presId="urn:microsoft.com/office/officeart/2005/8/layout/gear1"/>
    <dgm:cxn modelId="{4E066DF8-5202-4535-936A-4097C5BC91EB}" type="presParOf" srcId="{68744FE6-9956-4B34-8831-17186D377F76}" destId="{FBE64DA5-F607-42B9-9E9A-7BA5AA04AD83}" srcOrd="11" destOrd="0" presId="urn:microsoft.com/office/officeart/2005/8/layout/gear1"/>
    <dgm:cxn modelId="{4A9A1AB2-83CE-4794-8A3E-B51F4E4158B3}" type="presParOf" srcId="{68744FE6-9956-4B34-8831-17186D377F76}" destId="{3A8F7FE2-FE48-4F24-8E98-E1E48DBD16BB}" srcOrd="12" destOrd="0" presId="urn:microsoft.com/office/officeart/2005/8/layout/gear1"/>
  </dgm:cxnLst>
  <dgm:bg/>
  <dgm:whole/>
</dgm:dataModel>
</file>

<file path=ppt/diagrams/data14.xml><?xml version="1.0" encoding="utf-8"?>
<dgm:dataModel xmlns:dgm="http://schemas.openxmlformats.org/drawingml/2006/diagram" xmlns:a="http://schemas.openxmlformats.org/drawingml/2006/main">
  <dgm:ptLst>
    <dgm:pt modelId="{24604EFF-D8F9-4FCA-B19D-409AC32F5D55}" type="doc">
      <dgm:prSet loTypeId="urn:microsoft.com/office/officeart/2005/8/layout/hList6" loCatId="list" qsTypeId="urn:microsoft.com/office/officeart/2005/8/quickstyle/3d2" qsCatId="3D" csTypeId="urn:microsoft.com/office/officeart/2005/8/colors/accent1_2" csCatId="accent1" phldr="1"/>
      <dgm:spPr/>
      <dgm:t>
        <a:bodyPr/>
        <a:lstStyle/>
        <a:p>
          <a:endParaRPr lang="fr-FR"/>
        </a:p>
      </dgm:t>
    </dgm:pt>
    <dgm:pt modelId="{3AA4E45F-C28A-478E-A099-DBD4B4CF9556}">
      <dgm:prSet phldrT="[Texte]" phldr="1"/>
      <dgm:spPr>
        <a:blipFill rotWithShape="0">
          <a:blip xmlns:r="http://schemas.openxmlformats.org/officeDocument/2006/relationships" r:embed="rId1"/>
          <a:stretch>
            <a:fillRect/>
          </a:stretch>
        </a:blipFill>
      </dgm:spPr>
      <dgm:t>
        <a:bodyPr/>
        <a:lstStyle/>
        <a:p>
          <a:endParaRPr lang="fr-FR" dirty="0"/>
        </a:p>
      </dgm:t>
    </dgm:pt>
    <dgm:pt modelId="{8F3A7EED-ECA8-4D86-9BA3-05F75F4F245B}" type="parTrans" cxnId="{F1239F0B-C716-447C-9301-7655DDD9EDFE}">
      <dgm:prSet/>
      <dgm:spPr/>
      <dgm:t>
        <a:bodyPr/>
        <a:lstStyle/>
        <a:p>
          <a:endParaRPr lang="fr-FR"/>
        </a:p>
      </dgm:t>
    </dgm:pt>
    <dgm:pt modelId="{91068791-8264-41FA-8E5E-9E091F8E3884}" type="sibTrans" cxnId="{F1239F0B-C716-447C-9301-7655DDD9EDFE}">
      <dgm:prSet/>
      <dgm:spPr/>
      <dgm:t>
        <a:bodyPr/>
        <a:lstStyle/>
        <a:p>
          <a:endParaRPr lang="fr-FR"/>
        </a:p>
      </dgm:t>
    </dgm:pt>
    <dgm:pt modelId="{A806C933-C8B3-4780-8894-F0407E7B76A4}">
      <dgm:prSet phldrT="[Texte]" phldr="1"/>
      <dgm:spPr>
        <a:blipFill rotWithShape="0">
          <a:blip xmlns:r="http://schemas.openxmlformats.org/officeDocument/2006/relationships" r:embed="rId1"/>
          <a:stretch>
            <a:fillRect/>
          </a:stretch>
        </a:blipFill>
      </dgm:spPr>
      <dgm:t>
        <a:bodyPr/>
        <a:lstStyle/>
        <a:p>
          <a:endParaRPr lang="fr-FR" dirty="0"/>
        </a:p>
      </dgm:t>
    </dgm:pt>
    <dgm:pt modelId="{B7287B87-94A8-4246-8EE1-CBB32F49C078}" type="parTrans" cxnId="{9C54641F-A8B2-4B21-9D30-C472A89E5004}">
      <dgm:prSet/>
      <dgm:spPr/>
      <dgm:t>
        <a:bodyPr/>
        <a:lstStyle/>
        <a:p>
          <a:endParaRPr lang="fr-FR"/>
        </a:p>
      </dgm:t>
    </dgm:pt>
    <dgm:pt modelId="{98547A47-EFB7-483D-8792-1C41A2A9287F}" type="sibTrans" cxnId="{9C54641F-A8B2-4B21-9D30-C472A89E5004}">
      <dgm:prSet/>
      <dgm:spPr/>
      <dgm:t>
        <a:bodyPr/>
        <a:lstStyle/>
        <a:p>
          <a:endParaRPr lang="fr-FR"/>
        </a:p>
      </dgm:t>
    </dgm:pt>
    <dgm:pt modelId="{07CAC509-CED3-464C-BC95-F451AD648229}">
      <dgm:prSet phldrT="[Texte]" phldr="1"/>
      <dgm:spPr>
        <a:blipFill rotWithShape="0">
          <a:blip xmlns:r="http://schemas.openxmlformats.org/officeDocument/2006/relationships" r:embed="rId1"/>
          <a:stretch>
            <a:fillRect/>
          </a:stretch>
        </a:blipFill>
      </dgm:spPr>
      <dgm:t>
        <a:bodyPr/>
        <a:lstStyle/>
        <a:p>
          <a:endParaRPr lang="fr-FR" dirty="0"/>
        </a:p>
      </dgm:t>
    </dgm:pt>
    <dgm:pt modelId="{57FCD3D2-F07A-42E8-A818-CE3343DFCC9F}" type="parTrans" cxnId="{DC296AF8-5F7D-4C03-8C90-6F50093002F7}">
      <dgm:prSet/>
      <dgm:spPr/>
      <dgm:t>
        <a:bodyPr/>
        <a:lstStyle/>
        <a:p>
          <a:endParaRPr lang="fr-FR"/>
        </a:p>
      </dgm:t>
    </dgm:pt>
    <dgm:pt modelId="{4E31D74A-EAA5-4124-B344-4B833A1CEA25}" type="sibTrans" cxnId="{DC296AF8-5F7D-4C03-8C90-6F50093002F7}">
      <dgm:prSet/>
      <dgm:spPr/>
      <dgm:t>
        <a:bodyPr/>
        <a:lstStyle/>
        <a:p>
          <a:endParaRPr lang="fr-FR"/>
        </a:p>
      </dgm:t>
    </dgm:pt>
    <dgm:pt modelId="{25CD892E-079E-479A-AEC7-BDD7F739AD0D}">
      <dgm:prSet phldrT="[Texte]" phldr="1"/>
      <dgm:spPr>
        <a:blipFill rotWithShape="0">
          <a:blip xmlns:r="http://schemas.openxmlformats.org/officeDocument/2006/relationships" r:embed="rId2"/>
          <a:stretch>
            <a:fillRect/>
          </a:stretch>
        </a:blipFill>
      </dgm:spPr>
      <dgm:t>
        <a:bodyPr/>
        <a:lstStyle/>
        <a:p>
          <a:endParaRPr lang="fr-FR" dirty="0"/>
        </a:p>
      </dgm:t>
    </dgm:pt>
    <dgm:pt modelId="{E95FDF0D-A909-489A-8F7C-0D94FC79464B}" type="parTrans" cxnId="{21D780A1-3C91-4687-846F-9CFA9AFCB7B8}">
      <dgm:prSet/>
      <dgm:spPr/>
      <dgm:t>
        <a:bodyPr/>
        <a:lstStyle/>
        <a:p>
          <a:endParaRPr lang="fr-FR"/>
        </a:p>
      </dgm:t>
    </dgm:pt>
    <dgm:pt modelId="{8C5F1F3A-0457-4803-AA1C-E6A739A47BC8}" type="sibTrans" cxnId="{21D780A1-3C91-4687-846F-9CFA9AFCB7B8}">
      <dgm:prSet/>
      <dgm:spPr/>
      <dgm:t>
        <a:bodyPr/>
        <a:lstStyle/>
        <a:p>
          <a:endParaRPr lang="fr-FR"/>
        </a:p>
      </dgm:t>
    </dgm:pt>
    <dgm:pt modelId="{5A19C57E-1405-4372-8D00-9C68B34A9044}">
      <dgm:prSet phldrT="[Texte]" phldr="1"/>
      <dgm:spPr>
        <a:blipFill rotWithShape="0">
          <a:blip xmlns:r="http://schemas.openxmlformats.org/officeDocument/2006/relationships" r:embed="rId2"/>
          <a:stretch>
            <a:fillRect/>
          </a:stretch>
        </a:blipFill>
      </dgm:spPr>
      <dgm:t>
        <a:bodyPr/>
        <a:lstStyle/>
        <a:p>
          <a:endParaRPr lang="fr-FR" dirty="0"/>
        </a:p>
      </dgm:t>
    </dgm:pt>
    <dgm:pt modelId="{39FF0FBC-3939-453A-9C4F-5E96527891FD}" type="parTrans" cxnId="{F74863E3-E80B-4DED-971C-0AAF0B8FEE4F}">
      <dgm:prSet/>
      <dgm:spPr/>
      <dgm:t>
        <a:bodyPr/>
        <a:lstStyle/>
        <a:p>
          <a:endParaRPr lang="fr-FR"/>
        </a:p>
      </dgm:t>
    </dgm:pt>
    <dgm:pt modelId="{33B6D769-E9A9-4304-95AC-7AC2DD544062}" type="sibTrans" cxnId="{F74863E3-E80B-4DED-971C-0AAF0B8FEE4F}">
      <dgm:prSet/>
      <dgm:spPr/>
      <dgm:t>
        <a:bodyPr/>
        <a:lstStyle/>
        <a:p>
          <a:endParaRPr lang="fr-FR"/>
        </a:p>
      </dgm:t>
    </dgm:pt>
    <dgm:pt modelId="{DDBD4092-F0C3-42D8-9DF8-FDD1A3B5A79C}">
      <dgm:prSet phldrT="[Texte]" phldr="1"/>
      <dgm:spPr>
        <a:blipFill rotWithShape="0">
          <a:blip xmlns:r="http://schemas.openxmlformats.org/officeDocument/2006/relationships" r:embed="rId2"/>
          <a:stretch>
            <a:fillRect/>
          </a:stretch>
        </a:blipFill>
      </dgm:spPr>
      <dgm:t>
        <a:bodyPr/>
        <a:lstStyle/>
        <a:p>
          <a:endParaRPr lang="fr-FR" dirty="0"/>
        </a:p>
      </dgm:t>
    </dgm:pt>
    <dgm:pt modelId="{328D5672-84F0-4DA8-B891-5C80BBA680CE}" type="parTrans" cxnId="{15C22030-CAE9-4827-8329-F9EB62487638}">
      <dgm:prSet/>
      <dgm:spPr/>
      <dgm:t>
        <a:bodyPr/>
        <a:lstStyle/>
        <a:p>
          <a:endParaRPr lang="fr-FR"/>
        </a:p>
      </dgm:t>
    </dgm:pt>
    <dgm:pt modelId="{59A6DB88-E499-457C-ADB1-BA6C2A9C4C3F}" type="sibTrans" cxnId="{15C22030-CAE9-4827-8329-F9EB62487638}">
      <dgm:prSet/>
      <dgm:spPr/>
      <dgm:t>
        <a:bodyPr/>
        <a:lstStyle/>
        <a:p>
          <a:endParaRPr lang="fr-FR"/>
        </a:p>
      </dgm:t>
    </dgm:pt>
    <dgm:pt modelId="{01BBDC14-B601-459E-988D-DBC90C21C005}" type="pres">
      <dgm:prSet presAssocID="{24604EFF-D8F9-4FCA-B19D-409AC32F5D55}" presName="Name0" presStyleCnt="0">
        <dgm:presLayoutVars>
          <dgm:dir/>
          <dgm:resizeHandles val="exact"/>
        </dgm:presLayoutVars>
      </dgm:prSet>
      <dgm:spPr/>
      <dgm:t>
        <a:bodyPr/>
        <a:lstStyle/>
        <a:p>
          <a:endParaRPr lang="fr-FR"/>
        </a:p>
      </dgm:t>
    </dgm:pt>
    <dgm:pt modelId="{E7B2DFD5-1AA2-4B2D-9728-991F68FAE2BB}" type="pres">
      <dgm:prSet presAssocID="{3AA4E45F-C28A-478E-A099-DBD4B4CF9556}" presName="node" presStyleLbl="node1" presStyleIdx="0" presStyleCnt="2">
        <dgm:presLayoutVars>
          <dgm:bulletEnabled val="1"/>
        </dgm:presLayoutVars>
      </dgm:prSet>
      <dgm:spPr/>
      <dgm:t>
        <a:bodyPr/>
        <a:lstStyle/>
        <a:p>
          <a:endParaRPr lang="fr-FR"/>
        </a:p>
      </dgm:t>
    </dgm:pt>
    <dgm:pt modelId="{1AF5CC39-0538-4F63-92DE-28745D324BB4}" type="pres">
      <dgm:prSet presAssocID="{91068791-8264-41FA-8E5E-9E091F8E3884}" presName="sibTrans" presStyleCnt="0"/>
      <dgm:spPr/>
    </dgm:pt>
    <dgm:pt modelId="{A213B4C2-83FA-423C-A707-6AAFD53F41AC}" type="pres">
      <dgm:prSet presAssocID="{25CD892E-079E-479A-AEC7-BDD7F739AD0D}" presName="node" presStyleLbl="node1" presStyleIdx="1" presStyleCnt="2">
        <dgm:presLayoutVars>
          <dgm:bulletEnabled val="1"/>
        </dgm:presLayoutVars>
      </dgm:prSet>
      <dgm:spPr/>
      <dgm:t>
        <a:bodyPr/>
        <a:lstStyle/>
        <a:p>
          <a:endParaRPr lang="fr-FR"/>
        </a:p>
      </dgm:t>
    </dgm:pt>
  </dgm:ptLst>
  <dgm:cxnLst>
    <dgm:cxn modelId="{86E98CA9-931C-4045-B601-5527F9D4806E}" type="presOf" srcId="{A806C933-C8B3-4780-8894-F0407E7B76A4}" destId="{E7B2DFD5-1AA2-4B2D-9728-991F68FAE2BB}" srcOrd="0" destOrd="1" presId="urn:microsoft.com/office/officeart/2005/8/layout/hList6"/>
    <dgm:cxn modelId="{72CB763C-36E8-40AA-A5A1-8DF961B47F41}" type="presOf" srcId="{DDBD4092-F0C3-42D8-9DF8-FDD1A3B5A79C}" destId="{A213B4C2-83FA-423C-A707-6AAFD53F41AC}" srcOrd="0" destOrd="2" presId="urn:microsoft.com/office/officeart/2005/8/layout/hList6"/>
    <dgm:cxn modelId="{31C24CA1-91F8-4C2F-8F6E-80E011006515}" type="presOf" srcId="{5A19C57E-1405-4372-8D00-9C68B34A9044}" destId="{A213B4C2-83FA-423C-A707-6AAFD53F41AC}" srcOrd="0" destOrd="1" presId="urn:microsoft.com/office/officeart/2005/8/layout/hList6"/>
    <dgm:cxn modelId="{9C54641F-A8B2-4B21-9D30-C472A89E5004}" srcId="{3AA4E45F-C28A-478E-A099-DBD4B4CF9556}" destId="{A806C933-C8B3-4780-8894-F0407E7B76A4}" srcOrd="0" destOrd="0" parTransId="{B7287B87-94A8-4246-8EE1-CBB32F49C078}" sibTransId="{98547A47-EFB7-483D-8792-1C41A2A9287F}"/>
    <dgm:cxn modelId="{21D780A1-3C91-4687-846F-9CFA9AFCB7B8}" srcId="{24604EFF-D8F9-4FCA-B19D-409AC32F5D55}" destId="{25CD892E-079E-479A-AEC7-BDD7F739AD0D}" srcOrd="1" destOrd="0" parTransId="{E95FDF0D-A909-489A-8F7C-0D94FC79464B}" sibTransId="{8C5F1F3A-0457-4803-AA1C-E6A739A47BC8}"/>
    <dgm:cxn modelId="{FFC3258D-14B0-4BD7-9C49-860560D62588}" type="presOf" srcId="{3AA4E45F-C28A-478E-A099-DBD4B4CF9556}" destId="{E7B2DFD5-1AA2-4B2D-9728-991F68FAE2BB}" srcOrd="0" destOrd="0" presId="urn:microsoft.com/office/officeart/2005/8/layout/hList6"/>
    <dgm:cxn modelId="{37DEAA18-988E-47AF-92DA-7832D5788114}" type="presOf" srcId="{25CD892E-079E-479A-AEC7-BDD7F739AD0D}" destId="{A213B4C2-83FA-423C-A707-6AAFD53F41AC}" srcOrd="0" destOrd="0" presId="urn:microsoft.com/office/officeart/2005/8/layout/hList6"/>
    <dgm:cxn modelId="{15C22030-CAE9-4827-8329-F9EB62487638}" srcId="{25CD892E-079E-479A-AEC7-BDD7F739AD0D}" destId="{DDBD4092-F0C3-42D8-9DF8-FDD1A3B5A79C}" srcOrd="1" destOrd="0" parTransId="{328D5672-84F0-4DA8-B891-5C80BBA680CE}" sibTransId="{59A6DB88-E499-457C-ADB1-BA6C2A9C4C3F}"/>
    <dgm:cxn modelId="{F1239F0B-C716-447C-9301-7655DDD9EDFE}" srcId="{24604EFF-D8F9-4FCA-B19D-409AC32F5D55}" destId="{3AA4E45F-C28A-478E-A099-DBD4B4CF9556}" srcOrd="0" destOrd="0" parTransId="{8F3A7EED-ECA8-4D86-9BA3-05F75F4F245B}" sibTransId="{91068791-8264-41FA-8E5E-9E091F8E3884}"/>
    <dgm:cxn modelId="{1839AFAE-B02F-4C33-BD6C-274F4D52BAE1}" type="presOf" srcId="{24604EFF-D8F9-4FCA-B19D-409AC32F5D55}" destId="{01BBDC14-B601-459E-988D-DBC90C21C005}" srcOrd="0" destOrd="0" presId="urn:microsoft.com/office/officeart/2005/8/layout/hList6"/>
    <dgm:cxn modelId="{DC296AF8-5F7D-4C03-8C90-6F50093002F7}" srcId="{3AA4E45F-C28A-478E-A099-DBD4B4CF9556}" destId="{07CAC509-CED3-464C-BC95-F451AD648229}" srcOrd="1" destOrd="0" parTransId="{57FCD3D2-F07A-42E8-A818-CE3343DFCC9F}" sibTransId="{4E31D74A-EAA5-4124-B344-4B833A1CEA25}"/>
    <dgm:cxn modelId="{F74863E3-E80B-4DED-971C-0AAF0B8FEE4F}" srcId="{25CD892E-079E-479A-AEC7-BDD7F739AD0D}" destId="{5A19C57E-1405-4372-8D00-9C68B34A9044}" srcOrd="0" destOrd="0" parTransId="{39FF0FBC-3939-453A-9C4F-5E96527891FD}" sibTransId="{33B6D769-E9A9-4304-95AC-7AC2DD544062}"/>
    <dgm:cxn modelId="{3C76CE21-FAD6-41D2-983D-D5C35E418E33}" type="presOf" srcId="{07CAC509-CED3-464C-BC95-F451AD648229}" destId="{E7B2DFD5-1AA2-4B2D-9728-991F68FAE2BB}" srcOrd="0" destOrd="2" presId="urn:microsoft.com/office/officeart/2005/8/layout/hList6"/>
    <dgm:cxn modelId="{618273B4-5D1A-42AB-AAF6-E638018DA0A7}" type="presParOf" srcId="{01BBDC14-B601-459E-988D-DBC90C21C005}" destId="{E7B2DFD5-1AA2-4B2D-9728-991F68FAE2BB}" srcOrd="0" destOrd="0" presId="urn:microsoft.com/office/officeart/2005/8/layout/hList6"/>
    <dgm:cxn modelId="{8A36D0BF-28D5-4AC2-8A31-1B0D1164D92E}" type="presParOf" srcId="{01BBDC14-B601-459E-988D-DBC90C21C005}" destId="{1AF5CC39-0538-4F63-92DE-28745D324BB4}" srcOrd="1" destOrd="0" presId="urn:microsoft.com/office/officeart/2005/8/layout/hList6"/>
    <dgm:cxn modelId="{DB5C9FE2-7508-48B7-A9E6-3DB2208CB69F}" type="presParOf" srcId="{01BBDC14-B601-459E-988D-DBC90C21C005}" destId="{A213B4C2-83FA-423C-A707-6AAFD53F41AC}" srcOrd="2" destOrd="0" presId="urn:microsoft.com/office/officeart/2005/8/layout/hList6"/>
  </dgm:cxnLst>
  <dgm:bg/>
  <dgm:whole/>
</dgm:dataModel>
</file>

<file path=ppt/diagrams/data15.xml><?xml version="1.0" encoding="utf-8"?>
<dgm:dataModel xmlns:dgm="http://schemas.openxmlformats.org/drawingml/2006/diagram" xmlns:a="http://schemas.openxmlformats.org/drawingml/2006/main">
  <dgm:ptLst>
    <dgm:pt modelId="{63CE2927-DFB2-4CD7-9EA7-91F1BBC14819}"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fr-FR"/>
        </a:p>
      </dgm:t>
    </dgm:pt>
    <dgm:pt modelId="{4A2B5F62-737E-4484-A930-393579B2AB85}">
      <dgm:prSet phldrT="[Texte]" phldr="1"/>
      <dgm:spPr>
        <a:blipFill rotWithShape="0">
          <a:blip xmlns:r="http://schemas.openxmlformats.org/officeDocument/2006/relationships" r:embed="rId1"/>
          <a:stretch>
            <a:fillRect/>
          </a:stretch>
        </a:blipFill>
        <a:effectLst>
          <a:glow rad="228600">
            <a:srgbClr val="92D050">
              <a:alpha val="40000"/>
            </a:srgbClr>
          </a:glow>
        </a:effectLst>
      </dgm:spPr>
      <dgm:t>
        <a:bodyPr/>
        <a:lstStyle/>
        <a:p>
          <a:endParaRPr lang="fr-FR" dirty="0"/>
        </a:p>
      </dgm:t>
    </dgm:pt>
    <dgm:pt modelId="{4B5AC496-BB8E-4ED6-896D-BA3888014910}" type="parTrans" cxnId="{A8DAF05A-670B-4617-9F38-D8A89FFEC5A4}">
      <dgm:prSet/>
      <dgm:spPr/>
      <dgm:t>
        <a:bodyPr/>
        <a:lstStyle/>
        <a:p>
          <a:endParaRPr lang="fr-FR"/>
        </a:p>
      </dgm:t>
    </dgm:pt>
    <dgm:pt modelId="{F2625F59-9E12-4045-A5D6-26D2C3BD7A6B}" type="sibTrans" cxnId="{A8DAF05A-670B-4617-9F38-D8A89FFEC5A4}">
      <dgm:prSet/>
      <dgm:spPr/>
      <dgm:t>
        <a:bodyPr/>
        <a:lstStyle/>
        <a:p>
          <a:endParaRPr lang="fr-FR"/>
        </a:p>
      </dgm:t>
    </dgm:pt>
    <dgm:pt modelId="{7C242C4D-DB85-4C09-8482-8D7D12C47BF0}">
      <dgm:prSet phldrT="[Texte]"/>
      <dgm:spPr>
        <a:solidFill>
          <a:srgbClr val="92D050">
            <a:alpha val="90000"/>
          </a:srgbClr>
        </a:solidFill>
      </dgm:spPr>
      <dgm:t>
        <a:bodyPr/>
        <a:lstStyle/>
        <a:p>
          <a:r>
            <a:rPr lang="fr-FR" b="1" dirty="0" smtClean="0">
              <a:solidFill>
                <a:schemeClr val="bg1"/>
              </a:solidFill>
              <a:latin typeface="Comic Sans MS" pitchFamily="66" charset="0"/>
            </a:rPr>
            <a:t>Du climat: dans les pays tropicaux la température organique est plus élevée que dans un climat modéré</a:t>
          </a:r>
          <a:endParaRPr lang="fr-FR" b="1" dirty="0">
            <a:solidFill>
              <a:schemeClr val="bg1"/>
            </a:solidFill>
          </a:endParaRPr>
        </a:p>
      </dgm:t>
    </dgm:pt>
    <dgm:pt modelId="{4C92F9D4-EAD9-4568-A367-1D0B401A6277}" type="parTrans" cxnId="{0E44BCCF-AD56-44E1-9005-5376A7ABD5E4}">
      <dgm:prSet/>
      <dgm:spPr/>
      <dgm:t>
        <a:bodyPr/>
        <a:lstStyle/>
        <a:p>
          <a:endParaRPr lang="fr-FR"/>
        </a:p>
      </dgm:t>
    </dgm:pt>
    <dgm:pt modelId="{148A1B06-5531-41F7-A2A0-CF62ADEE940F}" type="sibTrans" cxnId="{0E44BCCF-AD56-44E1-9005-5376A7ABD5E4}">
      <dgm:prSet/>
      <dgm:spPr/>
      <dgm:t>
        <a:bodyPr/>
        <a:lstStyle/>
        <a:p>
          <a:endParaRPr lang="fr-FR"/>
        </a:p>
      </dgm:t>
    </dgm:pt>
    <dgm:pt modelId="{E18FC7E7-B1E4-45DB-86A4-B20829AC0861}">
      <dgm:prSet phldrT="[Texte]" phldr="1"/>
      <dgm:spPr>
        <a:blipFill rotWithShape="0">
          <a:blip xmlns:r="http://schemas.openxmlformats.org/officeDocument/2006/relationships" r:embed="rId2"/>
          <a:stretch>
            <a:fillRect/>
          </a:stretch>
        </a:blipFill>
        <a:effectLst>
          <a:glow rad="228600">
            <a:srgbClr val="92D050">
              <a:alpha val="40000"/>
            </a:srgbClr>
          </a:glow>
        </a:effectLst>
      </dgm:spPr>
      <dgm:t>
        <a:bodyPr/>
        <a:lstStyle/>
        <a:p>
          <a:endParaRPr lang="fr-FR" dirty="0"/>
        </a:p>
      </dgm:t>
    </dgm:pt>
    <dgm:pt modelId="{C99A1B3A-3FC5-469D-AB70-E559B857882B}" type="parTrans" cxnId="{E39DF2E0-FB7B-486F-9878-D9E8A7E829AD}">
      <dgm:prSet/>
      <dgm:spPr/>
      <dgm:t>
        <a:bodyPr/>
        <a:lstStyle/>
        <a:p>
          <a:endParaRPr lang="fr-FR"/>
        </a:p>
      </dgm:t>
    </dgm:pt>
    <dgm:pt modelId="{ED09A5D8-F1A1-4996-93BD-DA551A5520CE}" type="sibTrans" cxnId="{E39DF2E0-FB7B-486F-9878-D9E8A7E829AD}">
      <dgm:prSet/>
      <dgm:spPr/>
      <dgm:t>
        <a:bodyPr/>
        <a:lstStyle/>
        <a:p>
          <a:endParaRPr lang="fr-FR"/>
        </a:p>
      </dgm:t>
    </dgm:pt>
    <dgm:pt modelId="{31625A2E-6E12-4599-87A2-25F73734B917}">
      <dgm:prSet phldrT="[Texte]"/>
      <dgm:spPr>
        <a:solidFill>
          <a:srgbClr val="92D050">
            <a:alpha val="90000"/>
          </a:srgbClr>
        </a:solidFill>
      </dgm:spPr>
      <dgm:t>
        <a:bodyPr/>
        <a:lstStyle/>
        <a:p>
          <a:r>
            <a:rPr lang="fr-FR" b="1" dirty="0" smtClean="0">
              <a:solidFill>
                <a:schemeClr val="bg1"/>
              </a:solidFill>
              <a:latin typeface="Comic Sans MS" pitchFamily="66" charset="0"/>
            </a:rPr>
            <a:t>De l’heure: une différence de plusieurs dixième de degrés existe entre la température du matin et celle du soir:</a:t>
          </a:r>
          <a:endParaRPr lang="fr-FR" b="1" dirty="0">
            <a:solidFill>
              <a:schemeClr val="bg1"/>
            </a:solidFill>
          </a:endParaRPr>
        </a:p>
      </dgm:t>
    </dgm:pt>
    <dgm:pt modelId="{5888A14C-4799-4644-AF03-A2A34D208F86}" type="parTrans" cxnId="{9F363692-FD85-453F-9F39-4BA490A8F3A7}">
      <dgm:prSet/>
      <dgm:spPr/>
      <dgm:t>
        <a:bodyPr/>
        <a:lstStyle/>
        <a:p>
          <a:endParaRPr lang="fr-FR"/>
        </a:p>
      </dgm:t>
    </dgm:pt>
    <dgm:pt modelId="{FC4A1F61-6B14-435B-9F0D-3ED7E727DD31}" type="sibTrans" cxnId="{9F363692-FD85-453F-9F39-4BA490A8F3A7}">
      <dgm:prSet/>
      <dgm:spPr/>
      <dgm:t>
        <a:bodyPr/>
        <a:lstStyle/>
        <a:p>
          <a:endParaRPr lang="fr-FR"/>
        </a:p>
      </dgm:t>
    </dgm:pt>
    <dgm:pt modelId="{B4F739E9-BAA8-46FE-8CDD-5D9CE011C268}">
      <dgm:prSet/>
      <dgm:spPr>
        <a:solidFill>
          <a:srgbClr val="92D050">
            <a:alpha val="90000"/>
          </a:srgbClr>
        </a:solidFill>
      </dgm:spPr>
      <dgm:t>
        <a:bodyPr/>
        <a:lstStyle/>
        <a:p>
          <a:r>
            <a:rPr lang="fr-FR" b="1" dirty="0" smtClean="0">
              <a:solidFill>
                <a:schemeClr val="bg1"/>
              </a:solidFill>
              <a:latin typeface="Comic Sans MS" pitchFamily="66" charset="0"/>
            </a:rPr>
            <a:t>Température minima de 4h à 8h du matin</a:t>
          </a:r>
          <a:endParaRPr lang="fr-FR" b="1" dirty="0">
            <a:solidFill>
              <a:schemeClr val="bg1"/>
            </a:solidFill>
            <a:latin typeface="Comic Sans MS" pitchFamily="66" charset="0"/>
          </a:endParaRPr>
        </a:p>
      </dgm:t>
    </dgm:pt>
    <dgm:pt modelId="{6393808B-86BB-43C5-A660-355CE8955D43}" type="parTrans" cxnId="{785F4486-ED68-4F38-83C0-DDC319C05A77}">
      <dgm:prSet/>
      <dgm:spPr/>
      <dgm:t>
        <a:bodyPr/>
        <a:lstStyle/>
        <a:p>
          <a:endParaRPr lang="fr-FR"/>
        </a:p>
      </dgm:t>
    </dgm:pt>
    <dgm:pt modelId="{77AA7B0E-13DA-4617-AACC-826737FBA705}" type="sibTrans" cxnId="{785F4486-ED68-4F38-83C0-DDC319C05A77}">
      <dgm:prSet/>
      <dgm:spPr/>
      <dgm:t>
        <a:bodyPr/>
        <a:lstStyle/>
        <a:p>
          <a:endParaRPr lang="fr-FR"/>
        </a:p>
      </dgm:t>
    </dgm:pt>
    <dgm:pt modelId="{4C3B1021-AEF5-45E4-A531-70E7BCB6BFDF}">
      <dgm:prSet/>
      <dgm:spPr>
        <a:solidFill>
          <a:srgbClr val="92D050">
            <a:alpha val="90000"/>
          </a:srgbClr>
        </a:solidFill>
      </dgm:spPr>
      <dgm:t>
        <a:bodyPr/>
        <a:lstStyle/>
        <a:p>
          <a:r>
            <a:rPr lang="fr-FR" b="1" dirty="0" smtClean="0">
              <a:solidFill>
                <a:schemeClr val="bg1"/>
              </a:solidFill>
              <a:latin typeface="Comic Sans MS" pitchFamily="66" charset="0"/>
            </a:rPr>
            <a:t>Température maxima de 16h à 18h</a:t>
          </a:r>
          <a:endParaRPr lang="fr-FR" b="1" dirty="0">
            <a:solidFill>
              <a:schemeClr val="bg1"/>
            </a:solidFill>
            <a:latin typeface="Comic Sans MS" pitchFamily="66" charset="0"/>
          </a:endParaRPr>
        </a:p>
      </dgm:t>
    </dgm:pt>
    <dgm:pt modelId="{C8E87E96-B984-45BD-9061-80B5EAE3FA0F}" type="parTrans" cxnId="{63C1293F-2087-41D5-9F13-3E71A7B7CBB9}">
      <dgm:prSet/>
      <dgm:spPr/>
      <dgm:t>
        <a:bodyPr/>
        <a:lstStyle/>
        <a:p>
          <a:endParaRPr lang="fr-FR"/>
        </a:p>
      </dgm:t>
    </dgm:pt>
    <dgm:pt modelId="{633215ED-88F8-4226-9363-650A8DFDA4CC}" type="sibTrans" cxnId="{63C1293F-2087-41D5-9F13-3E71A7B7CBB9}">
      <dgm:prSet/>
      <dgm:spPr/>
      <dgm:t>
        <a:bodyPr/>
        <a:lstStyle/>
        <a:p>
          <a:endParaRPr lang="fr-FR"/>
        </a:p>
      </dgm:t>
    </dgm:pt>
    <dgm:pt modelId="{CB4DE9FF-9CE3-475A-9279-27249F8E4B1F}" type="pres">
      <dgm:prSet presAssocID="{63CE2927-DFB2-4CD7-9EA7-91F1BBC14819}" presName="Name0" presStyleCnt="0">
        <dgm:presLayoutVars>
          <dgm:dir/>
          <dgm:animLvl val="lvl"/>
          <dgm:resizeHandles val="exact"/>
        </dgm:presLayoutVars>
      </dgm:prSet>
      <dgm:spPr/>
      <dgm:t>
        <a:bodyPr/>
        <a:lstStyle/>
        <a:p>
          <a:endParaRPr lang="fr-FR"/>
        </a:p>
      </dgm:t>
    </dgm:pt>
    <dgm:pt modelId="{BB197EED-3E9A-4E21-8CB7-8C3ED19C7BA0}" type="pres">
      <dgm:prSet presAssocID="{4A2B5F62-737E-4484-A930-393579B2AB85}" presName="linNode" presStyleCnt="0"/>
      <dgm:spPr/>
    </dgm:pt>
    <dgm:pt modelId="{C1A6E706-3A3E-46A9-AC62-E715517449EB}" type="pres">
      <dgm:prSet presAssocID="{4A2B5F62-737E-4484-A930-393579B2AB85}" presName="parentText" presStyleLbl="node1" presStyleIdx="0" presStyleCnt="2">
        <dgm:presLayoutVars>
          <dgm:chMax val="1"/>
          <dgm:bulletEnabled val="1"/>
        </dgm:presLayoutVars>
      </dgm:prSet>
      <dgm:spPr/>
      <dgm:t>
        <a:bodyPr/>
        <a:lstStyle/>
        <a:p>
          <a:endParaRPr lang="fr-FR"/>
        </a:p>
      </dgm:t>
    </dgm:pt>
    <dgm:pt modelId="{37DBFC74-5191-417B-A6BC-6773F44EB247}" type="pres">
      <dgm:prSet presAssocID="{4A2B5F62-737E-4484-A930-393579B2AB85}" presName="descendantText" presStyleLbl="alignAccFollowNode1" presStyleIdx="0" presStyleCnt="2">
        <dgm:presLayoutVars>
          <dgm:bulletEnabled val="1"/>
        </dgm:presLayoutVars>
      </dgm:prSet>
      <dgm:spPr/>
      <dgm:t>
        <a:bodyPr/>
        <a:lstStyle/>
        <a:p>
          <a:endParaRPr lang="fr-FR"/>
        </a:p>
      </dgm:t>
    </dgm:pt>
    <dgm:pt modelId="{7DB7D339-014F-49F4-855A-14115AA8C7C5}" type="pres">
      <dgm:prSet presAssocID="{F2625F59-9E12-4045-A5D6-26D2C3BD7A6B}" presName="sp" presStyleCnt="0"/>
      <dgm:spPr/>
    </dgm:pt>
    <dgm:pt modelId="{522541A1-7278-4B60-B1FD-C5B00ADB2E2F}" type="pres">
      <dgm:prSet presAssocID="{E18FC7E7-B1E4-45DB-86A4-B20829AC0861}" presName="linNode" presStyleCnt="0"/>
      <dgm:spPr/>
    </dgm:pt>
    <dgm:pt modelId="{18B0A46A-46EA-4701-9B5C-F5D96A85BCCB}" type="pres">
      <dgm:prSet presAssocID="{E18FC7E7-B1E4-45DB-86A4-B20829AC0861}" presName="parentText" presStyleLbl="node1" presStyleIdx="1" presStyleCnt="2">
        <dgm:presLayoutVars>
          <dgm:chMax val="1"/>
          <dgm:bulletEnabled val="1"/>
        </dgm:presLayoutVars>
      </dgm:prSet>
      <dgm:spPr/>
      <dgm:t>
        <a:bodyPr/>
        <a:lstStyle/>
        <a:p>
          <a:endParaRPr lang="fr-FR"/>
        </a:p>
      </dgm:t>
    </dgm:pt>
    <dgm:pt modelId="{830B5FFB-911B-4622-8E35-760E5954C4B1}" type="pres">
      <dgm:prSet presAssocID="{E18FC7E7-B1E4-45DB-86A4-B20829AC0861}" presName="descendantText" presStyleLbl="alignAccFollowNode1" presStyleIdx="1" presStyleCnt="2">
        <dgm:presLayoutVars>
          <dgm:bulletEnabled val="1"/>
        </dgm:presLayoutVars>
      </dgm:prSet>
      <dgm:spPr/>
      <dgm:t>
        <a:bodyPr/>
        <a:lstStyle/>
        <a:p>
          <a:endParaRPr lang="fr-FR"/>
        </a:p>
      </dgm:t>
    </dgm:pt>
  </dgm:ptLst>
  <dgm:cxnLst>
    <dgm:cxn modelId="{F0D0047D-DD24-4CE4-9044-DBB4BC992B9A}" type="presOf" srcId="{4A2B5F62-737E-4484-A930-393579B2AB85}" destId="{C1A6E706-3A3E-46A9-AC62-E715517449EB}" srcOrd="0" destOrd="0" presId="urn:microsoft.com/office/officeart/2005/8/layout/vList5"/>
    <dgm:cxn modelId="{E4532183-6B38-453C-9D0E-0689CB0599CD}" type="presOf" srcId="{63CE2927-DFB2-4CD7-9EA7-91F1BBC14819}" destId="{CB4DE9FF-9CE3-475A-9279-27249F8E4B1F}" srcOrd="0" destOrd="0" presId="urn:microsoft.com/office/officeart/2005/8/layout/vList5"/>
    <dgm:cxn modelId="{9F363692-FD85-453F-9F39-4BA490A8F3A7}" srcId="{E18FC7E7-B1E4-45DB-86A4-B20829AC0861}" destId="{31625A2E-6E12-4599-87A2-25F73734B917}" srcOrd="0" destOrd="0" parTransId="{5888A14C-4799-4644-AF03-A2A34D208F86}" sibTransId="{FC4A1F61-6B14-435B-9F0D-3ED7E727DD31}"/>
    <dgm:cxn modelId="{E39DF2E0-FB7B-486F-9878-D9E8A7E829AD}" srcId="{63CE2927-DFB2-4CD7-9EA7-91F1BBC14819}" destId="{E18FC7E7-B1E4-45DB-86A4-B20829AC0861}" srcOrd="1" destOrd="0" parTransId="{C99A1B3A-3FC5-469D-AB70-E559B857882B}" sibTransId="{ED09A5D8-F1A1-4996-93BD-DA551A5520CE}"/>
    <dgm:cxn modelId="{55C76916-C961-4C8C-9B36-F89F031E2ACC}" type="presOf" srcId="{E18FC7E7-B1E4-45DB-86A4-B20829AC0861}" destId="{18B0A46A-46EA-4701-9B5C-F5D96A85BCCB}" srcOrd="0" destOrd="0" presId="urn:microsoft.com/office/officeart/2005/8/layout/vList5"/>
    <dgm:cxn modelId="{69CD83F7-32CF-4EA1-90E5-8D7681487A38}" type="presOf" srcId="{31625A2E-6E12-4599-87A2-25F73734B917}" destId="{830B5FFB-911B-4622-8E35-760E5954C4B1}" srcOrd="0" destOrd="0" presId="urn:microsoft.com/office/officeart/2005/8/layout/vList5"/>
    <dgm:cxn modelId="{0E44BCCF-AD56-44E1-9005-5376A7ABD5E4}" srcId="{4A2B5F62-737E-4484-A930-393579B2AB85}" destId="{7C242C4D-DB85-4C09-8482-8D7D12C47BF0}" srcOrd="0" destOrd="0" parTransId="{4C92F9D4-EAD9-4568-A367-1D0B401A6277}" sibTransId="{148A1B06-5531-41F7-A2A0-CF62ADEE940F}"/>
    <dgm:cxn modelId="{827A8711-6337-4CAF-A198-1E66145D9414}" type="presOf" srcId="{B4F739E9-BAA8-46FE-8CDD-5D9CE011C268}" destId="{830B5FFB-911B-4622-8E35-760E5954C4B1}" srcOrd="0" destOrd="1" presId="urn:microsoft.com/office/officeart/2005/8/layout/vList5"/>
    <dgm:cxn modelId="{785F4486-ED68-4F38-83C0-DDC319C05A77}" srcId="{31625A2E-6E12-4599-87A2-25F73734B917}" destId="{B4F739E9-BAA8-46FE-8CDD-5D9CE011C268}" srcOrd="0" destOrd="0" parTransId="{6393808B-86BB-43C5-A660-355CE8955D43}" sibTransId="{77AA7B0E-13DA-4617-AACC-826737FBA705}"/>
    <dgm:cxn modelId="{A8DAF05A-670B-4617-9F38-D8A89FFEC5A4}" srcId="{63CE2927-DFB2-4CD7-9EA7-91F1BBC14819}" destId="{4A2B5F62-737E-4484-A930-393579B2AB85}" srcOrd="0" destOrd="0" parTransId="{4B5AC496-BB8E-4ED6-896D-BA3888014910}" sibTransId="{F2625F59-9E12-4045-A5D6-26D2C3BD7A6B}"/>
    <dgm:cxn modelId="{63C1293F-2087-41D5-9F13-3E71A7B7CBB9}" srcId="{31625A2E-6E12-4599-87A2-25F73734B917}" destId="{4C3B1021-AEF5-45E4-A531-70E7BCB6BFDF}" srcOrd="1" destOrd="0" parTransId="{C8E87E96-B984-45BD-9061-80B5EAE3FA0F}" sibTransId="{633215ED-88F8-4226-9363-650A8DFDA4CC}"/>
    <dgm:cxn modelId="{4336DBDA-8630-44DE-8B3C-DC767D4C6ED5}" type="presOf" srcId="{4C3B1021-AEF5-45E4-A531-70E7BCB6BFDF}" destId="{830B5FFB-911B-4622-8E35-760E5954C4B1}" srcOrd="0" destOrd="2" presId="urn:microsoft.com/office/officeart/2005/8/layout/vList5"/>
    <dgm:cxn modelId="{969EA385-09BB-4615-8403-025DC9523985}" type="presOf" srcId="{7C242C4D-DB85-4C09-8482-8D7D12C47BF0}" destId="{37DBFC74-5191-417B-A6BC-6773F44EB247}" srcOrd="0" destOrd="0" presId="urn:microsoft.com/office/officeart/2005/8/layout/vList5"/>
    <dgm:cxn modelId="{9F0481ED-DA86-4A5B-BE45-4A97A76D5D80}" type="presParOf" srcId="{CB4DE9FF-9CE3-475A-9279-27249F8E4B1F}" destId="{BB197EED-3E9A-4E21-8CB7-8C3ED19C7BA0}" srcOrd="0" destOrd="0" presId="urn:microsoft.com/office/officeart/2005/8/layout/vList5"/>
    <dgm:cxn modelId="{A1F18604-C883-4F3F-977D-D2CDA363D621}" type="presParOf" srcId="{BB197EED-3E9A-4E21-8CB7-8C3ED19C7BA0}" destId="{C1A6E706-3A3E-46A9-AC62-E715517449EB}" srcOrd="0" destOrd="0" presId="urn:microsoft.com/office/officeart/2005/8/layout/vList5"/>
    <dgm:cxn modelId="{57CD8A6D-A844-438D-A5A9-34ABC14206E6}" type="presParOf" srcId="{BB197EED-3E9A-4E21-8CB7-8C3ED19C7BA0}" destId="{37DBFC74-5191-417B-A6BC-6773F44EB247}" srcOrd="1" destOrd="0" presId="urn:microsoft.com/office/officeart/2005/8/layout/vList5"/>
    <dgm:cxn modelId="{D2DDF7ED-7754-436F-A466-22FF143F2DB4}" type="presParOf" srcId="{CB4DE9FF-9CE3-475A-9279-27249F8E4B1F}" destId="{7DB7D339-014F-49F4-855A-14115AA8C7C5}" srcOrd="1" destOrd="0" presId="urn:microsoft.com/office/officeart/2005/8/layout/vList5"/>
    <dgm:cxn modelId="{0A96047A-E245-46AF-9A23-E044552D4372}" type="presParOf" srcId="{CB4DE9FF-9CE3-475A-9279-27249F8E4B1F}" destId="{522541A1-7278-4B60-B1FD-C5B00ADB2E2F}" srcOrd="2" destOrd="0" presId="urn:microsoft.com/office/officeart/2005/8/layout/vList5"/>
    <dgm:cxn modelId="{AA852BEA-8292-4CB4-9BFE-5AC8BA446B5C}" type="presParOf" srcId="{522541A1-7278-4B60-B1FD-C5B00ADB2E2F}" destId="{18B0A46A-46EA-4701-9B5C-F5D96A85BCCB}" srcOrd="0" destOrd="0" presId="urn:microsoft.com/office/officeart/2005/8/layout/vList5"/>
    <dgm:cxn modelId="{2F37CDAD-E990-4AA8-9AC1-17F0103AFF79}" type="presParOf" srcId="{522541A1-7278-4B60-B1FD-C5B00ADB2E2F}" destId="{830B5FFB-911B-4622-8E35-760E5954C4B1}" srcOrd="1" destOrd="0" presId="urn:microsoft.com/office/officeart/2005/8/layout/vList5"/>
  </dgm:cxnLst>
  <dgm:bg/>
  <dgm:whole/>
</dgm:dataModel>
</file>

<file path=ppt/diagrams/data16.xml><?xml version="1.0" encoding="utf-8"?>
<dgm:dataModel xmlns:dgm="http://schemas.openxmlformats.org/drawingml/2006/diagram" xmlns:a="http://schemas.openxmlformats.org/drawingml/2006/main">
  <dgm:ptLst>
    <dgm:pt modelId="{891CEFB7-9BEB-4AB1-B8D8-7220B54AE4D5}"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fr-FR"/>
        </a:p>
      </dgm:t>
    </dgm:pt>
    <dgm:pt modelId="{70A344FD-09C2-4708-BB04-BC152CF32CBD}">
      <dgm:prSet phldrT="[Texte]" phldr="1"/>
      <dgm:spPr>
        <a:blipFill rotWithShape="0">
          <a:blip xmlns:r="http://schemas.openxmlformats.org/officeDocument/2006/relationships" r:embed="rId1"/>
          <a:stretch>
            <a:fillRect/>
          </a:stretch>
        </a:blipFill>
        <a:effectLst>
          <a:glow rad="228600">
            <a:srgbClr val="92D050">
              <a:alpha val="40000"/>
            </a:srgbClr>
          </a:glow>
        </a:effectLst>
      </dgm:spPr>
      <dgm:t>
        <a:bodyPr/>
        <a:lstStyle/>
        <a:p>
          <a:endParaRPr lang="fr-FR" dirty="0"/>
        </a:p>
      </dgm:t>
    </dgm:pt>
    <dgm:pt modelId="{018F86F5-673D-44B0-8E22-0BFCC10F99E3}" type="parTrans" cxnId="{BE54AD75-CAF8-40E6-8947-A0F1F6FE4F08}">
      <dgm:prSet/>
      <dgm:spPr/>
      <dgm:t>
        <a:bodyPr/>
        <a:lstStyle/>
        <a:p>
          <a:endParaRPr lang="fr-FR"/>
        </a:p>
      </dgm:t>
    </dgm:pt>
    <dgm:pt modelId="{616617BB-A113-4F66-9973-E567289C211C}" type="sibTrans" cxnId="{BE54AD75-CAF8-40E6-8947-A0F1F6FE4F08}">
      <dgm:prSet/>
      <dgm:spPr/>
      <dgm:t>
        <a:bodyPr/>
        <a:lstStyle/>
        <a:p>
          <a:endParaRPr lang="fr-FR"/>
        </a:p>
      </dgm:t>
    </dgm:pt>
    <dgm:pt modelId="{4CA6362E-A0A2-4823-B8C8-4C87203D1F93}">
      <dgm:prSet phldrT="[Texte]"/>
      <dgm:spPr>
        <a:solidFill>
          <a:srgbClr val="92D050">
            <a:alpha val="90000"/>
          </a:srgbClr>
        </a:solidFill>
      </dgm:spPr>
      <dgm:t>
        <a:bodyPr/>
        <a:lstStyle/>
        <a:p>
          <a:r>
            <a:rPr lang="fr-FR" b="1" dirty="0" smtClean="0">
              <a:solidFill>
                <a:schemeClr val="bg1"/>
              </a:solidFill>
              <a:latin typeface="Comic Sans MS" pitchFamily="66" charset="0"/>
            </a:rPr>
            <a:t>De la digestion:</a:t>
          </a:r>
          <a:endParaRPr lang="fr-FR" b="1" dirty="0">
            <a:solidFill>
              <a:schemeClr val="bg1"/>
            </a:solidFill>
          </a:endParaRPr>
        </a:p>
      </dgm:t>
    </dgm:pt>
    <dgm:pt modelId="{D6A52B65-D97A-4C23-8C84-9E8300ECFC2B}" type="parTrans" cxnId="{A70EDE84-84CA-42DD-B418-F644D9846D38}">
      <dgm:prSet/>
      <dgm:spPr/>
      <dgm:t>
        <a:bodyPr/>
        <a:lstStyle/>
        <a:p>
          <a:endParaRPr lang="fr-FR"/>
        </a:p>
      </dgm:t>
    </dgm:pt>
    <dgm:pt modelId="{F9F5724A-9593-4C15-BBAA-D75797692250}" type="sibTrans" cxnId="{A70EDE84-84CA-42DD-B418-F644D9846D38}">
      <dgm:prSet/>
      <dgm:spPr/>
      <dgm:t>
        <a:bodyPr/>
        <a:lstStyle/>
        <a:p>
          <a:endParaRPr lang="fr-FR"/>
        </a:p>
      </dgm:t>
    </dgm:pt>
    <dgm:pt modelId="{ADF4AA67-9410-4E2E-AFA0-1BAA7FC1B605}">
      <dgm:prSet phldrT="[Texte]" phldr="1"/>
      <dgm:spPr>
        <a:blipFill rotWithShape="0">
          <a:blip xmlns:r="http://schemas.openxmlformats.org/officeDocument/2006/relationships" r:embed="rId2"/>
          <a:stretch>
            <a:fillRect/>
          </a:stretch>
        </a:blipFill>
        <a:effectLst>
          <a:glow rad="228600">
            <a:srgbClr val="92D050">
              <a:alpha val="40000"/>
            </a:srgbClr>
          </a:glow>
        </a:effectLst>
      </dgm:spPr>
      <dgm:t>
        <a:bodyPr/>
        <a:lstStyle/>
        <a:p>
          <a:endParaRPr lang="fr-FR" dirty="0"/>
        </a:p>
      </dgm:t>
    </dgm:pt>
    <dgm:pt modelId="{2D7D7AFD-FD31-46C6-AB10-E166BAD6A4CE}" type="parTrans" cxnId="{E6834E61-ED0E-4601-BC88-D1EC093CE842}">
      <dgm:prSet/>
      <dgm:spPr/>
      <dgm:t>
        <a:bodyPr/>
        <a:lstStyle/>
        <a:p>
          <a:endParaRPr lang="fr-FR"/>
        </a:p>
      </dgm:t>
    </dgm:pt>
    <dgm:pt modelId="{B3D89E62-4DFF-430A-BC06-8E8E9457BCDA}" type="sibTrans" cxnId="{E6834E61-ED0E-4601-BC88-D1EC093CE842}">
      <dgm:prSet/>
      <dgm:spPr/>
      <dgm:t>
        <a:bodyPr/>
        <a:lstStyle/>
        <a:p>
          <a:endParaRPr lang="fr-FR"/>
        </a:p>
      </dgm:t>
    </dgm:pt>
    <dgm:pt modelId="{03DE61E3-6B54-48DF-A3F6-FE43862A7FFD}">
      <dgm:prSet phldrT="[Texte]"/>
      <dgm:spPr>
        <a:solidFill>
          <a:srgbClr val="92D050">
            <a:alpha val="90000"/>
          </a:srgbClr>
        </a:solidFill>
      </dgm:spPr>
      <dgm:t>
        <a:bodyPr/>
        <a:lstStyle/>
        <a:p>
          <a:r>
            <a:rPr lang="fr-FR" b="1" dirty="0" smtClean="0">
              <a:solidFill>
                <a:schemeClr val="bg1"/>
              </a:solidFill>
              <a:latin typeface="Comic Sans MS" pitchFamily="66" charset="0"/>
            </a:rPr>
            <a:t>Le travail physique et psychique, l’effort et l’émotion élèvent la température de quelques dixièmes de degrés</a:t>
          </a:r>
          <a:endParaRPr lang="fr-FR" b="1" dirty="0">
            <a:solidFill>
              <a:schemeClr val="bg1"/>
            </a:solidFill>
          </a:endParaRPr>
        </a:p>
      </dgm:t>
    </dgm:pt>
    <dgm:pt modelId="{B49DBF01-A98B-4125-A719-13ED0CF1672F}" type="parTrans" cxnId="{6DAAE0D2-77B8-4AF6-85D7-A63D4B05CD34}">
      <dgm:prSet/>
      <dgm:spPr/>
      <dgm:t>
        <a:bodyPr/>
        <a:lstStyle/>
        <a:p>
          <a:endParaRPr lang="fr-FR"/>
        </a:p>
      </dgm:t>
    </dgm:pt>
    <dgm:pt modelId="{E00B9C97-1889-41ED-8342-D2485B142F86}" type="sibTrans" cxnId="{6DAAE0D2-77B8-4AF6-85D7-A63D4B05CD34}">
      <dgm:prSet/>
      <dgm:spPr/>
      <dgm:t>
        <a:bodyPr/>
        <a:lstStyle/>
        <a:p>
          <a:endParaRPr lang="fr-FR"/>
        </a:p>
      </dgm:t>
    </dgm:pt>
    <dgm:pt modelId="{A445FAED-D9D8-466E-A258-484F815643D1}">
      <dgm:prSet/>
      <dgm:spPr>
        <a:solidFill>
          <a:srgbClr val="92D050">
            <a:alpha val="90000"/>
          </a:srgbClr>
        </a:solidFill>
      </dgm:spPr>
      <dgm:t>
        <a:bodyPr/>
        <a:lstStyle/>
        <a:p>
          <a:r>
            <a:rPr lang="fr-FR" b="1" dirty="0" smtClean="0">
              <a:solidFill>
                <a:schemeClr val="bg1"/>
              </a:solidFill>
              <a:latin typeface="Comic Sans MS" pitchFamily="66" charset="0"/>
            </a:rPr>
            <a:t>Les repas abondants augmentent la température, La diète l’abaisse</a:t>
          </a:r>
        </a:p>
      </dgm:t>
    </dgm:pt>
    <dgm:pt modelId="{07DD3F1B-A8BE-488B-9F97-0AE1BE4762B9}" type="parTrans" cxnId="{178899BA-7082-4BF0-8B8E-8EC9AFB5D13E}">
      <dgm:prSet/>
      <dgm:spPr/>
      <dgm:t>
        <a:bodyPr/>
        <a:lstStyle/>
        <a:p>
          <a:endParaRPr lang="fr-FR"/>
        </a:p>
      </dgm:t>
    </dgm:pt>
    <dgm:pt modelId="{0714FD43-D8F2-4261-912E-2433104C2C88}" type="sibTrans" cxnId="{178899BA-7082-4BF0-8B8E-8EC9AFB5D13E}">
      <dgm:prSet/>
      <dgm:spPr/>
      <dgm:t>
        <a:bodyPr/>
        <a:lstStyle/>
        <a:p>
          <a:endParaRPr lang="fr-FR"/>
        </a:p>
      </dgm:t>
    </dgm:pt>
    <dgm:pt modelId="{F61CB972-6B15-4A09-9F43-34DE9326EB2C}">
      <dgm:prSet/>
      <dgm:spPr>
        <a:solidFill>
          <a:srgbClr val="92D050">
            <a:alpha val="90000"/>
          </a:srgbClr>
        </a:solidFill>
      </dgm:spPr>
      <dgm:t>
        <a:bodyPr/>
        <a:lstStyle/>
        <a:p>
          <a:r>
            <a:rPr lang="fr-FR" b="1" dirty="0" smtClean="0">
              <a:solidFill>
                <a:schemeClr val="bg1"/>
              </a:solidFill>
              <a:latin typeface="Comic Sans MS" pitchFamily="66" charset="0"/>
            </a:rPr>
            <a:t>Si le jeun se prolonge, la température peut s’élever secondairement </a:t>
          </a:r>
        </a:p>
      </dgm:t>
    </dgm:pt>
    <dgm:pt modelId="{D0E041F6-A83C-4943-8F5A-B0EAA08BCE58}" type="parTrans" cxnId="{11AC0F72-EC84-4543-9B35-EC54FA7DB89E}">
      <dgm:prSet/>
      <dgm:spPr/>
      <dgm:t>
        <a:bodyPr/>
        <a:lstStyle/>
        <a:p>
          <a:endParaRPr lang="fr-FR"/>
        </a:p>
      </dgm:t>
    </dgm:pt>
    <dgm:pt modelId="{A73E09F3-CE6C-422F-993A-80CEFA11F0FC}" type="sibTrans" cxnId="{11AC0F72-EC84-4543-9B35-EC54FA7DB89E}">
      <dgm:prSet/>
      <dgm:spPr/>
      <dgm:t>
        <a:bodyPr/>
        <a:lstStyle/>
        <a:p>
          <a:endParaRPr lang="fr-FR"/>
        </a:p>
      </dgm:t>
    </dgm:pt>
    <dgm:pt modelId="{C1B1B9F6-5DFA-4EEA-835F-2806DF6EE5B4}" type="pres">
      <dgm:prSet presAssocID="{891CEFB7-9BEB-4AB1-B8D8-7220B54AE4D5}" presName="Name0" presStyleCnt="0">
        <dgm:presLayoutVars>
          <dgm:dir/>
          <dgm:animLvl val="lvl"/>
          <dgm:resizeHandles val="exact"/>
        </dgm:presLayoutVars>
      </dgm:prSet>
      <dgm:spPr/>
      <dgm:t>
        <a:bodyPr/>
        <a:lstStyle/>
        <a:p>
          <a:endParaRPr lang="fr-FR"/>
        </a:p>
      </dgm:t>
    </dgm:pt>
    <dgm:pt modelId="{682F85B5-3BEB-4479-B945-56933C51498D}" type="pres">
      <dgm:prSet presAssocID="{70A344FD-09C2-4708-BB04-BC152CF32CBD}" presName="linNode" presStyleCnt="0"/>
      <dgm:spPr/>
    </dgm:pt>
    <dgm:pt modelId="{AA4CC3BC-5879-466C-9238-372AF614B4F6}" type="pres">
      <dgm:prSet presAssocID="{70A344FD-09C2-4708-BB04-BC152CF32CBD}" presName="parentText" presStyleLbl="node1" presStyleIdx="0" presStyleCnt="2">
        <dgm:presLayoutVars>
          <dgm:chMax val="1"/>
          <dgm:bulletEnabled val="1"/>
        </dgm:presLayoutVars>
      </dgm:prSet>
      <dgm:spPr/>
      <dgm:t>
        <a:bodyPr/>
        <a:lstStyle/>
        <a:p>
          <a:endParaRPr lang="fr-FR"/>
        </a:p>
      </dgm:t>
    </dgm:pt>
    <dgm:pt modelId="{93612E35-631C-45A5-86EE-6DD9A51B2C3C}" type="pres">
      <dgm:prSet presAssocID="{70A344FD-09C2-4708-BB04-BC152CF32CBD}" presName="descendantText" presStyleLbl="alignAccFollowNode1" presStyleIdx="0" presStyleCnt="2">
        <dgm:presLayoutVars>
          <dgm:bulletEnabled val="1"/>
        </dgm:presLayoutVars>
      </dgm:prSet>
      <dgm:spPr/>
      <dgm:t>
        <a:bodyPr/>
        <a:lstStyle/>
        <a:p>
          <a:endParaRPr lang="fr-FR"/>
        </a:p>
      </dgm:t>
    </dgm:pt>
    <dgm:pt modelId="{850EABE5-7C24-48DC-9AF0-FF3C28DFD14F}" type="pres">
      <dgm:prSet presAssocID="{616617BB-A113-4F66-9973-E567289C211C}" presName="sp" presStyleCnt="0"/>
      <dgm:spPr/>
    </dgm:pt>
    <dgm:pt modelId="{03132D9E-5B83-4088-A6F3-74C92FDC62AD}" type="pres">
      <dgm:prSet presAssocID="{ADF4AA67-9410-4E2E-AFA0-1BAA7FC1B605}" presName="linNode" presStyleCnt="0"/>
      <dgm:spPr/>
    </dgm:pt>
    <dgm:pt modelId="{B592F9A0-89DB-4344-B80B-3FB6CDD45D43}" type="pres">
      <dgm:prSet presAssocID="{ADF4AA67-9410-4E2E-AFA0-1BAA7FC1B605}" presName="parentText" presStyleLbl="node1" presStyleIdx="1" presStyleCnt="2">
        <dgm:presLayoutVars>
          <dgm:chMax val="1"/>
          <dgm:bulletEnabled val="1"/>
        </dgm:presLayoutVars>
      </dgm:prSet>
      <dgm:spPr/>
      <dgm:t>
        <a:bodyPr/>
        <a:lstStyle/>
        <a:p>
          <a:endParaRPr lang="fr-FR"/>
        </a:p>
      </dgm:t>
    </dgm:pt>
    <dgm:pt modelId="{EE3F39B5-FD72-4926-BBB0-9592701AC395}" type="pres">
      <dgm:prSet presAssocID="{ADF4AA67-9410-4E2E-AFA0-1BAA7FC1B605}" presName="descendantText" presStyleLbl="alignAccFollowNode1" presStyleIdx="1" presStyleCnt="2">
        <dgm:presLayoutVars>
          <dgm:bulletEnabled val="1"/>
        </dgm:presLayoutVars>
      </dgm:prSet>
      <dgm:spPr/>
      <dgm:t>
        <a:bodyPr/>
        <a:lstStyle/>
        <a:p>
          <a:endParaRPr lang="fr-FR"/>
        </a:p>
      </dgm:t>
    </dgm:pt>
  </dgm:ptLst>
  <dgm:cxnLst>
    <dgm:cxn modelId="{11AC0F72-EC84-4543-9B35-EC54FA7DB89E}" srcId="{70A344FD-09C2-4708-BB04-BC152CF32CBD}" destId="{F61CB972-6B15-4A09-9F43-34DE9326EB2C}" srcOrd="1" destOrd="0" parTransId="{D0E041F6-A83C-4943-8F5A-B0EAA08BCE58}" sibTransId="{A73E09F3-CE6C-422F-993A-80CEFA11F0FC}"/>
    <dgm:cxn modelId="{3270B86B-DC62-4A87-8D61-A2847B7A116A}" type="presOf" srcId="{03DE61E3-6B54-48DF-A3F6-FE43862A7FFD}" destId="{EE3F39B5-FD72-4926-BBB0-9592701AC395}" srcOrd="0" destOrd="0" presId="urn:microsoft.com/office/officeart/2005/8/layout/vList5"/>
    <dgm:cxn modelId="{AF5A6942-49A3-4FC2-BF4F-CEE539B4DACB}" type="presOf" srcId="{4CA6362E-A0A2-4823-B8C8-4C87203D1F93}" destId="{93612E35-631C-45A5-86EE-6DD9A51B2C3C}" srcOrd="0" destOrd="0" presId="urn:microsoft.com/office/officeart/2005/8/layout/vList5"/>
    <dgm:cxn modelId="{A70EDE84-84CA-42DD-B418-F644D9846D38}" srcId="{70A344FD-09C2-4708-BB04-BC152CF32CBD}" destId="{4CA6362E-A0A2-4823-B8C8-4C87203D1F93}" srcOrd="0" destOrd="0" parTransId="{D6A52B65-D97A-4C23-8C84-9E8300ECFC2B}" sibTransId="{F9F5724A-9593-4C15-BBAA-D75797692250}"/>
    <dgm:cxn modelId="{3B4E2639-7E27-45D5-9BA7-6C58D08245C7}" type="presOf" srcId="{891CEFB7-9BEB-4AB1-B8D8-7220B54AE4D5}" destId="{C1B1B9F6-5DFA-4EEA-835F-2806DF6EE5B4}" srcOrd="0" destOrd="0" presId="urn:microsoft.com/office/officeart/2005/8/layout/vList5"/>
    <dgm:cxn modelId="{178899BA-7082-4BF0-8B8E-8EC9AFB5D13E}" srcId="{4CA6362E-A0A2-4823-B8C8-4C87203D1F93}" destId="{A445FAED-D9D8-466E-A258-484F815643D1}" srcOrd="0" destOrd="0" parTransId="{07DD3F1B-A8BE-488B-9F97-0AE1BE4762B9}" sibTransId="{0714FD43-D8F2-4261-912E-2433104C2C88}"/>
    <dgm:cxn modelId="{112BB27E-5F7C-468A-83CF-BED4E3417E72}" type="presOf" srcId="{F61CB972-6B15-4A09-9F43-34DE9326EB2C}" destId="{93612E35-631C-45A5-86EE-6DD9A51B2C3C}" srcOrd="0" destOrd="2" presId="urn:microsoft.com/office/officeart/2005/8/layout/vList5"/>
    <dgm:cxn modelId="{BE54AD75-CAF8-40E6-8947-A0F1F6FE4F08}" srcId="{891CEFB7-9BEB-4AB1-B8D8-7220B54AE4D5}" destId="{70A344FD-09C2-4708-BB04-BC152CF32CBD}" srcOrd="0" destOrd="0" parTransId="{018F86F5-673D-44B0-8E22-0BFCC10F99E3}" sibTransId="{616617BB-A113-4F66-9973-E567289C211C}"/>
    <dgm:cxn modelId="{E6834E61-ED0E-4601-BC88-D1EC093CE842}" srcId="{891CEFB7-9BEB-4AB1-B8D8-7220B54AE4D5}" destId="{ADF4AA67-9410-4E2E-AFA0-1BAA7FC1B605}" srcOrd="1" destOrd="0" parTransId="{2D7D7AFD-FD31-46C6-AB10-E166BAD6A4CE}" sibTransId="{B3D89E62-4DFF-430A-BC06-8E8E9457BCDA}"/>
    <dgm:cxn modelId="{BA088640-FF4D-4869-BAD6-97C4D8AC9874}" type="presOf" srcId="{ADF4AA67-9410-4E2E-AFA0-1BAA7FC1B605}" destId="{B592F9A0-89DB-4344-B80B-3FB6CDD45D43}" srcOrd="0" destOrd="0" presId="urn:microsoft.com/office/officeart/2005/8/layout/vList5"/>
    <dgm:cxn modelId="{7ED3EE06-1D6B-492F-8712-7DD1550C1333}" type="presOf" srcId="{70A344FD-09C2-4708-BB04-BC152CF32CBD}" destId="{AA4CC3BC-5879-466C-9238-372AF614B4F6}" srcOrd="0" destOrd="0" presId="urn:microsoft.com/office/officeart/2005/8/layout/vList5"/>
    <dgm:cxn modelId="{6DAAE0D2-77B8-4AF6-85D7-A63D4B05CD34}" srcId="{ADF4AA67-9410-4E2E-AFA0-1BAA7FC1B605}" destId="{03DE61E3-6B54-48DF-A3F6-FE43862A7FFD}" srcOrd="0" destOrd="0" parTransId="{B49DBF01-A98B-4125-A719-13ED0CF1672F}" sibTransId="{E00B9C97-1889-41ED-8342-D2485B142F86}"/>
    <dgm:cxn modelId="{4169C3A2-EB7F-4CBB-BA78-6A089ED7A880}" type="presOf" srcId="{A445FAED-D9D8-466E-A258-484F815643D1}" destId="{93612E35-631C-45A5-86EE-6DD9A51B2C3C}" srcOrd="0" destOrd="1" presId="urn:microsoft.com/office/officeart/2005/8/layout/vList5"/>
    <dgm:cxn modelId="{80DE75DD-D82B-44EF-B1E9-09D913E892ED}" type="presParOf" srcId="{C1B1B9F6-5DFA-4EEA-835F-2806DF6EE5B4}" destId="{682F85B5-3BEB-4479-B945-56933C51498D}" srcOrd="0" destOrd="0" presId="urn:microsoft.com/office/officeart/2005/8/layout/vList5"/>
    <dgm:cxn modelId="{91BD8EC0-D5B0-46B8-B1C3-A585DDAD221C}" type="presParOf" srcId="{682F85B5-3BEB-4479-B945-56933C51498D}" destId="{AA4CC3BC-5879-466C-9238-372AF614B4F6}" srcOrd="0" destOrd="0" presId="urn:microsoft.com/office/officeart/2005/8/layout/vList5"/>
    <dgm:cxn modelId="{69D81790-4730-48AF-A863-C2F0F2C71E1B}" type="presParOf" srcId="{682F85B5-3BEB-4479-B945-56933C51498D}" destId="{93612E35-631C-45A5-86EE-6DD9A51B2C3C}" srcOrd="1" destOrd="0" presId="urn:microsoft.com/office/officeart/2005/8/layout/vList5"/>
    <dgm:cxn modelId="{E19E4CAB-FFAC-4DAC-A997-7D30C25FCCC1}" type="presParOf" srcId="{C1B1B9F6-5DFA-4EEA-835F-2806DF6EE5B4}" destId="{850EABE5-7C24-48DC-9AF0-FF3C28DFD14F}" srcOrd="1" destOrd="0" presId="urn:microsoft.com/office/officeart/2005/8/layout/vList5"/>
    <dgm:cxn modelId="{D7B820B5-CC5D-490B-86EF-29025F38FB53}" type="presParOf" srcId="{C1B1B9F6-5DFA-4EEA-835F-2806DF6EE5B4}" destId="{03132D9E-5B83-4088-A6F3-74C92FDC62AD}" srcOrd="2" destOrd="0" presId="urn:microsoft.com/office/officeart/2005/8/layout/vList5"/>
    <dgm:cxn modelId="{2F2C6426-1166-46A7-A7D1-31EE87302195}" type="presParOf" srcId="{03132D9E-5B83-4088-A6F3-74C92FDC62AD}" destId="{B592F9A0-89DB-4344-B80B-3FB6CDD45D43}" srcOrd="0" destOrd="0" presId="urn:microsoft.com/office/officeart/2005/8/layout/vList5"/>
    <dgm:cxn modelId="{EBF7D97B-B535-42B4-BEBF-133CD1501E30}" type="presParOf" srcId="{03132D9E-5B83-4088-A6F3-74C92FDC62AD}" destId="{EE3F39B5-FD72-4926-BBB0-9592701AC395}" srcOrd="1" destOrd="0" presId="urn:microsoft.com/office/officeart/2005/8/layout/vList5"/>
  </dgm:cxnLst>
  <dgm:bg/>
  <dgm:whole/>
</dgm:dataModel>
</file>

<file path=ppt/diagrams/data17.xml><?xml version="1.0" encoding="utf-8"?>
<dgm:dataModel xmlns:dgm="http://schemas.openxmlformats.org/drawingml/2006/diagram" xmlns:a="http://schemas.openxmlformats.org/drawingml/2006/main">
  <dgm:ptLst>
    <dgm:pt modelId="{B17F290B-CF84-44CC-9A57-8F2462B54A81}"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fr-FR"/>
        </a:p>
      </dgm:t>
    </dgm:pt>
    <dgm:pt modelId="{3EF56E21-268A-44FB-A67C-59073CAA18F3}">
      <dgm:prSet phldrT="[Texte]" phldr="1"/>
      <dgm:spPr>
        <a:blipFill rotWithShape="0">
          <a:blip xmlns:r="http://schemas.openxmlformats.org/officeDocument/2006/relationships" r:embed="rId1"/>
          <a:stretch>
            <a:fillRect/>
          </a:stretch>
        </a:blipFill>
        <a:effectLst>
          <a:glow rad="228600">
            <a:srgbClr val="92D050">
              <a:alpha val="40000"/>
            </a:srgbClr>
          </a:glow>
        </a:effectLst>
      </dgm:spPr>
      <dgm:t>
        <a:bodyPr/>
        <a:lstStyle/>
        <a:p>
          <a:endParaRPr lang="fr-FR" dirty="0"/>
        </a:p>
      </dgm:t>
    </dgm:pt>
    <dgm:pt modelId="{2755268C-9076-40E5-8D4D-F26DE7D73A53}" type="parTrans" cxnId="{32651CD1-8559-4E5B-B9DA-758E82C3CAC0}">
      <dgm:prSet/>
      <dgm:spPr/>
      <dgm:t>
        <a:bodyPr/>
        <a:lstStyle/>
        <a:p>
          <a:endParaRPr lang="fr-FR"/>
        </a:p>
      </dgm:t>
    </dgm:pt>
    <dgm:pt modelId="{96E1709C-D45B-46A5-99CB-985B21E1ADCE}" type="sibTrans" cxnId="{32651CD1-8559-4E5B-B9DA-758E82C3CAC0}">
      <dgm:prSet/>
      <dgm:spPr/>
      <dgm:t>
        <a:bodyPr/>
        <a:lstStyle/>
        <a:p>
          <a:endParaRPr lang="fr-FR"/>
        </a:p>
      </dgm:t>
    </dgm:pt>
    <dgm:pt modelId="{AC75F766-DC9B-460D-83BD-46FF3197CB5C}">
      <dgm:prSet phldrT="[Texte]"/>
      <dgm:spPr>
        <a:solidFill>
          <a:srgbClr val="92D050">
            <a:alpha val="90000"/>
          </a:srgbClr>
        </a:solidFill>
      </dgm:spPr>
      <dgm:t>
        <a:bodyPr/>
        <a:lstStyle/>
        <a:p>
          <a:r>
            <a:rPr lang="fr-FR" b="1" dirty="0" smtClean="0">
              <a:solidFill>
                <a:schemeClr val="bg1"/>
              </a:solidFill>
              <a:latin typeface="Comic Sans MS" pitchFamily="66" charset="0"/>
            </a:rPr>
            <a:t>Le repos, le sommeil l’abaisse de quelques dixièmes</a:t>
          </a:r>
          <a:endParaRPr lang="fr-FR" b="1" dirty="0">
            <a:solidFill>
              <a:schemeClr val="bg1"/>
            </a:solidFill>
          </a:endParaRPr>
        </a:p>
      </dgm:t>
    </dgm:pt>
    <dgm:pt modelId="{6E04C4E3-75EE-457C-AA59-38C889156A9C}" type="parTrans" cxnId="{658F5E6C-4934-4163-86E2-60B933F919D6}">
      <dgm:prSet/>
      <dgm:spPr/>
      <dgm:t>
        <a:bodyPr/>
        <a:lstStyle/>
        <a:p>
          <a:endParaRPr lang="fr-FR"/>
        </a:p>
      </dgm:t>
    </dgm:pt>
    <dgm:pt modelId="{B8C0CE47-DFA1-4E9A-AD2B-A2798EE6E58B}" type="sibTrans" cxnId="{658F5E6C-4934-4163-86E2-60B933F919D6}">
      <dgm:prSet/>
      <dgm:spPr/>
      <dgm:t>
        <a:bodyPr/>
        <a:lstStyle/>
        <a:p>
          <a:endParaRPr lang="fr-FR"/>
        </a:p>
      </dgm:t>
    </dgm:pt>
    <dgm:pt modelId="{CB247115-9078-480E-BFB3-DD2B549CAEAE}">
      <dgm:prSet phldrT="[Texte]" phldr="1"/>
      <dgm:spPr>
        <a:blipFill rotWithShape="0">
          <a:blip xmlns:r="http://schemas.openxmlformats.org/officeDocument/2006/relationships" r:embed="rId2"/>
          <a:stretch>
            <a:fillRect/>
          </a:stretch>
        </a:blipFill>
        <a:effectLst>
          <a:glow rad="228600">
            <a:srgbClr val="92D050">
              <a:alpha val="40000"/>
            </a:srgbClr>
          </a:glow>
        </a:effectLst>
      </dgm:spPr>
      <dgm:t>
        <a:bodyPr/>
        <a:lstStyle/>
        <a:p>
          <a:endParaRPr lang="fr-FR" dirty="0"/>
        </a:p>
      </dgm:t>
    </dgm:pt>
    <dgm:pt modelId="{57DAC930-CACA-4482-BCAD-B45310CCF64F}" type="parTrans" cxnId="{51D51FEC-52BF-4DD6-8547-962DEAF5182A}">
      <dgm:prSet/>
      <dgm:spPr/>
      <dgm:t>
        <a:bodyPr/>
        <a:lstStyle/>
        <a:p>
          <a:endParaRPr lang="fr-FR"/>
        </a:p>
      </dgm:t>
    </dgm:pt>
    <dgm:pt modelId="{4F350A4A-3BB1-4D1F-B2D1-D97B76A12FFD}" type="sibTrans" cxnId="{51D51FEC-52BF-4DD6-8547-962DEAF5182A}">
      <dgm:prSet/>
      <dgm:spPr/>
      <dgm:t>
        <a:bodyPr/>
        <a:lstStyle/>
        <a:p>
          <a:endParaRPr lang="fr-FR"/>
        </a:p>
      </dgm:t>
    </dgm:pt>
    <dgm:pt modelId="{1F2B6758-3D1D-4924-A466-6D5F8FD5CC14}">
      <dgm:prSet phldrT="[Texte]"/>
      <dgm:spPr>
        <a:solidFill>
          <a:srgbClr val="92D050">
            <a:alpha val="90000"/>
          </a:srgbClr>
        </a:solidFill>
      </dgm:spPr>
      <dgm:t>
        <a:bodyPr/>
        <a:lstStyle/>
        <a:p>
          <a:r>
            <a:rPr lang="fr-FR" b="1" dirty="0" smtClean="0">
              <a:solidFill>
                <a:schemeClr val="bg1"/>
              </a:solidFill>
              <a:latin typeface="Comic Sans MS" pitchFamily="66" charset="0"/>
            </a:rPr>
            <a:t>L’âge:</a:t>
          </a:r>
          <a:endParaRPr lang="fr-FR" b="1" dirty="0">
            <a:solidFill>
              <a:schemeClr val="bg1"/>
            </a:solidFill>
          </a:endParaRPr>
        </a:p>
      </dgm:t>
    </dgm:pt>
    <dgm:pt modelId="{63AC9A12-1E80-4126-8BA7-B39DB39164E7}" type="parTrans" cxnId="{83F4D3D4-634F-4C25-B641-20EE96A28DC2}">
      <dgm:prSet/>
      <dgm:spPr/>
      <dgm:t>
        <a:bodyPr/>
        <a:lstStyle/>
        <a:p>
          <a:endParaRPr lang="fr-FR"/>
        </a:p>
      </dgm:t>
    </dgm:pt>
    <dgm:pt modelId="{BED1D8D1-C507-4C78-9015-72BF2A02C3B2}" type="sibTrans" cxnId="{83F4D3D4-634F-4C25-B641-20EE96A28DC2}">
      <dgm:prSet/>
      <dgm:spPr/>
      <dgm:t>
        <a:bodyPr/>
        <a:lstStyle/>
        <a:p>
          <a:endParaRPr lang="fr-FR"/>
        </a:p>
      </dgm:t>
    </dgm:pt>
    <dgm:pt modelId="{2F19C889-EDFD-4A8E-877C-9E577146DE82}">
      <dgm:prSet phldrT="[Texte]" phldr="1"/>
      <dgm:spPr>
        <a:blipFill rotWithShape="0">
          <a:blip xmlns:r="http://schemas.openxmlformats.org/officeDocument/2006/relationships" r:embed="rId3"/>
          <a:stretch>
            <a:fillRect/>
          </a:stretch>
        </a:blipFill>
        <a:effectLst>
          <a:glow rad="228600">
            <a:srgbClr val="92D050">
              <a:alpha val="40000"/>
            </a:srgbClr>
          </a:glow>
        </a:effectLst>
      </dgm:spPr>
      <dgm:t>
        <a:bodyPr/>
        <a:lstStyle/>
        <a:p>
          <a:endParaRPr lang="fr-FR" dirty="0"/>
        </a:p>
      </dgm:t>
    </dgm:pt>
    <dgm:pt modelId="{9FB4EF8C-4527-425C-9ECB-1C1F42790057}" type="sibTrans" cxnId="{B3D43AA8-64F7-4BB4-8F9D-753D285CC53D}">
      <dgm:prSet/>
      <dgm:spPr/>
      <dgm:t>
        <a:bodyPr/>
        <a:lstStyle/>
        <a:p>
          <a:endParaRPr lang="fr-FR"/>
        </a:p>
      </dgm:t>
    </dgm:pt>
    <dgm:pt modelId="{627A5C92-4ACA-4F52-8F56-79E49CA0CD05}" type="parTrans" cxnId="{B3D43AA8-64F7-4BB4-8F9D-753D285CC53D}">
      <dgm:prSet/>
      <dgm:spPr/>
      <dgm:t>
        <a:bodyPr/>
        <a:lstStyle/>
        <a:p>
          <a:endParaRPr lang="fr-FR"/>
        </a:p>
      </dgm:t>
    </dgm:pt>
    <dgm:pt modelId="{1C147785-BB02-4A84-86D4-22C8E84C9DBC}">
      <dgm:prSet phldrT="[Texte]"/>
      <dgm:spPr>
        <a:solidFill>
          <a:srgbClr val="92D050">
            <a:alpha val="90000"/>
          </a:srgbClr>
        </a:solidFill>
      </dgm:spPr>
      <dgm:t>
        <a:bodyPr/>
        <a:lstStyle/>
        <a:p>
          <a:r>
            <a:rPr lang="fr-FR" b="1" dirty="0" smtClean="0">
              <a:solidFill>
                <a:schemeClr val="bg1"/>
              </a:solidFill>
              <a:latin typeface="Comic Sans MS" pitchFamily="66" charset="0"/>
            </a:rPr>
            <a:t>Le sexe: la femme représente une élévation de la température de quelques dixièmes pendant la période d’ovulation.</a:t>
          </a:r>
          <a:endParaRPr lang="fr-FR" b="1" dirty="0">
            <a:solidFill>
              <a:schemeClr val="bg1"/>
            </a:solidFill>
          </a:endParaRPr>
        </a:p>
      </dgm:t>
    </dgm:pt>
    <dgm:pt modelId="{70CC7046-2297-4723-8C90-9A18D7305B72}" type="sibTrans" cxnId="{3CDF91AF-16B5-492A-8569-12F30C05EF2A}">
      <dgm:prSet/>
      <dgm:spPr/>
      <dgm:t>
        <a:bodyPr/>
        <a:lstStyle/>
        <a:p>
          <a:endParaRPr lang="fr-FR"/>
        </a:p>
      </dgm:t>
    </dgm:pt>
    <dgm:pt modelId="{5F485549-20B2-416C-8CB4-320060BE969C}" type="parTrans" cxnId="{3CDF91AF-16B5-492A-8569-12F30C05EF2A}">
      <dgm:prSet/>
      <dgm:spPr/>
      <dgm:t>
        <a:bodyPr/>
        <a:lstStyle/>
        <a:p>
          <a:endParaRPr lang="fr-FR"/>
        </a:p>
      </dgm:t>
    </dgm:pt>
    <dgm:pt modelId="{9D9BB7A7-9E25-4592-A876-4822A0D54C54}">
      <dgm:prSet/>
      <dgm:spPr>
        <a:solidFill>
          <a:srgbClr val="92D050">
            <a:alpha val="90000"/>
          </a:srgbClr>
        </a:solidFill>
      </dgm:spPr>
      <dgm:t>
        <a:bodyPr/>
        <a:lstStyle/>
        <a:p>
          <a:r>
            <a:rPr lang="fr-FR" b="1" dirty="0" smtClean="0">
              <a:solidFill>
                <a:schemeClr val="bg1"/>
              </a:solidFill>
              <a:latin typeface="Comic Sans MS" pitchFamily="66" charset="0"/>
            </a:rPr>
            <a:t>Le nouveau-né a une température irrégulière,</a:t>
          </a:r>
          <a:r>
            <a:rPr lang="en-US" b="1" dirty="0" smtClean="0">
              <a:solidFill>
                <a:schemeClr val="bg1"/>
              </a:solidFill>
              <a:latin typeface="Comic Sans MS" pitchFamily="66" charset="0"/>
              <a:cs typeface="Tahoma" pitchFamily="34" charset="0"/>
            </a:rPr>
            <a:t>(son centre </a:t>
          </a:r>
          <a:r>
            <a:rPr lang="en-US" b="1" dirty="0" err="1" smtClean="0">
              <a:solidFill>
                <a:schemeClr val="bg1"/>
              </a:solidFill>
              <a:latin typeface="Comic Sans MS" pitchFamily="66" charset="0"/>
              <a:cs typeface="Tahoma" pitchFamily="34" charset="0"/>
            </a:rPr>
            <a:t>thermorégulateur</a:t>
          </a:r>
          <a:r>
            <a:rPr lang="en-US" b="1" dirty="0" smtClean="0">
              <a:solidFill>
                <a:schemeClr val="bg1"/>
              </a:solidFill>
              <a:latin typeface="Comic Sans MS" pitchFamily="66" charset="0"/>
              <a:cs typeface="Tahoma" pitchFamily="34" charset="0"/>
            </a:rPr>
            <a:t> </a:t>
          </a:r>
          <a:r>
            <a:rPr lang="en-US" b="1" dirty="0" err="1" smtClean="0">
              <a:solidFill>
                <a:schemeClr val="bg1"/>
              </a:solidFill>
              <a:latin typeface="Comic Sans MS" pitchFamily="66" charset="0"/>
              <a:cs typeface="Tahoma" pitchFamily="34" charset="0"/>
            </a:rPr>
            <a:t>est</a:t>
          </a:r>
          <a:r>
            <a:rPr lang="en-US" b="1" dirty="0" smtClean="0">
              <a:solidFill>
                <a:schemeClr val="bg1"/>
              </a:solidFill>
              <a:latin typeface="Comic Sans MS" pitchFamily="66" charset="0"/>
              <a:cs typeface="Tahoma" pitchFamily="34" charset="0"/>
            </a:rPr>
            <a:t> encore immature)</a:t>
          </a:r>
          <a:r>
            <a:rPr lang="fr-FR" b="1" dirty="0" smtClean="0">
              <a:solidFill>
                <a:schemeClr val="bg1"/>
              </a:solidFill>
              <a:latin typeface="Comic Sans MS" pitchFamily="66" charset="0"/>
            </a:rPr>
            <a:t>.</a:t>
          </a:r>
          <a:endParaRPr lang="fr-FR" b="1" dirty="0">
            <a:solidFill>
              <a:schemeClr val="bg1"/>
            </a:solidFill>
            <a:latin typeface="Comic Sans MS" pitchFamily="66" charset="0"/>
          </a:endParaRPr>
        </a:p>
      </dgm:t>
    </dgm:pt>
    <dgm:pt modelId="{74B4D33C-E86B-483F-9195-D89B3C5A6974}" type="parTrans" cxnId="{4048FAD5-4AB7-4D2A-AC4D-BDE20184729D}">
      <dgm:prSet/>
      <dgm:spPr/>
      <dgm:t>
        <a:bodyPr/>
        <a:lstStyle/>
        <a:p>
          <a:endParaRPr lang="fr-FR"/>
        </a:p>
      </dgm:t>
    </dgm:pt>
    <dgm:pt modelId="{92EDCD63-8D08-4AFE-9372-F99D8AE2B918}" type="sibTrans" cxnId="{4048FAD5-4AB7-4D2A-AC4D-BDE20184729D}">
      <dgm:prSet/>
      <dgm:spPr/>
      <dgm:t>
        <a:bodyPr/>
        <a:lstStyle/>
        <a:p>
          <a:endParaRPr lang="fr-FR"/>
        </a:p>
      </dgm:t>
    </dgm:pt>
    <dgm:pt modelId="{1B787972-740E-4C7C-9D49-7021DFE58AAB}" type="pres">
      <dgm:prSet presAssocID="{B17F290B-CF84-44CC-9A57-8F2462B54A81}" presName="Name0" presStyleCnt="0">
        <dgm:presLayoutVars>
          <dgm:dir/>
          <dgm:animLvl val="lvl"/>
          <dgm:resizeHandles val="exact"/>
        </dgm:presLayoutVars>
      </dgm:prSet>
      <dgm:spPr/>
      <dgm:t>
        <a:bodyPr/>
        <a:lstStyle/>
        <a:p>
          <a:endParaRPr lang="fr-FR"/>
        </a:p>
      </dgm:t>
    </dgm:pt>
    <dgm:pt modelId="{5C84098E-D3A7-43C4-BA21-18968B0BD146}" type="pres">
      <dgm:prSet presAssocID="{3EF56E21-268A-44FB-A67C-59073CAA18F3}" presName="linNode" presStyleCnt="0"/>
      <dgm:spPr/>
    </dgm:pt>
    <dgm:pt modelId="{3EB7B305-A40A-4843-AFAD-C706F937EF7F}" type="pres">
      <dgm:prSet presAssocID="{3EF56E21-268A-44FB-A67C-59073CAA18F3}" presName="parentText" presStyleLbl="node1" presStyleIdx="0" presStyleCnt="3">
        <dgm:presLayoutVars>
          <dgm:chMax val="1"/>
          <dgm:bulletEnabled val="1"/>
        </dgm:presLayoutVars>
      </dgm:prSet>
      <dgm:spPr/>
      <dgm:t>
        <a:bodyPr/>
        <a:lstStyle/>
        <a:p>
          <a:endParaRPr lang="fr-FR"/>
        </a:p>
      </dgm:t>
    </dgm:pt>
    <dgm:pt modelId="{6D32B5D0-1AC5-40CA-A82B-BE083829FCE7}" type="pres">
      <dgm:prSet presAssocID="{3EF56E21-268A-44FB-A67C-59073CAA18F3}" presName="descendantText" presStyleLbl="alignAccFollowNode1" presStyleIdx="0" presStyleCnt="3">
        <dgm:presLayoutVars>
          <dgm:bulletEnabled val="1"/>
        </dgm:presLayoutVars>
      </dgm:prSet>
      <dgm:spPr/>
      <dgm:t>
        <a:bodyPr/>
        <a:lstStyle/>
        <a:p>
          <a:endParaRPr lang="fr-FR"/>
        </a:p>
      </dgm:t>
    </dgm:pt>
    <dgm:pt modelId="{750E64D0-0480-4F9C-BFD0-77A3737E2DF5}" type="pres">
      <dgm:prSet presAssocID="{96E1709C-D45B-46A5-99CB-985B21E1ADCE}" presName="sp" presStyleCnt="0"/>
      <dgm:spPr/>
    </dgm:pt>
    <dgm:pt modelId="{32494F57-3E17-4E99-A054-A6F4841770C4}" type="pres">
      <dgm:prSet presAssocID="{CB247115-9078-480E-BFB3-DD2B549CAEAE}" presName="linNode" presStyleCnt="0"/>
      <dgm:spPr/>
    </dgm:pt>
    <dgm:pt modelId="{F034B108-0021-40A3-A4F5-9F0B1F4FB0C7}" type="pres">
      <dgm:prSet presAssocID="{CB247115-9078-480E-BFB3-DD2B549CAEAE}" presName="parentText" presStyleLbl="node1" presStyleIdx="1" presStyleCnt="3">
        <dgm:presLayoutVars>
          <dgm:chMax val="1"/>
          <dgm:bulletEnabled val="1"/>
        </dgm:presLayoutVars>
      </dgm:prSet>
      <dgm:spPr/>
      <dgm:t>
        <a:bodyPr/>
        <a:lstStyle/>
        <a:p>
          <a:endParaRPr lang="fr-FR"/>
        </a:p>
      </dgm:t>
    </dgm:pt>
    <dgm:pt modelId="{5A79AA6D-0871-4A1C-B7AB-242D9C1F6458}" type="pres">
      <dgm:prSet presAssocID="{CB247115-9078-480E-BFB3-DD2B549CAEAE}" presName="descendantText" presStyleLbl="alignAccFollowNode1" presStyleIdx="1" presStyleCnt="3">
        <dgm:presLayoutVars>
          <dgm:bulletEnabled val="1"/>
        </dgm:presLayoutVars>
      </dgm:prSet>
      <dgm:spPr/>
      <dgm:t>
        <a:bodyPr/>
        <a:lstStyle/>
        <a:p>
          <a:endParaRPr lang="fr-FR"/>
        </a:p>
      </dgm:t>
    </dgm:pt>
    <dgm:pt modelId="{FD773AAF-4ADE-478A-9389-3BBEF42442D0}" type="pres">
      <dgm:prSet presAssocID="{4F350A4A-3BB1-4D1F-B2D1-D97B76A12FFD}" presName="sp" presStyleCnt="0"/>
      <dgm:spPr/>
    </dgm:pt>
    <dgm:pt modelId="{0F38C79F-F88E-4F48-B007-A0F15C863580}" type="pres">
      <dgm:prSet presAssocID="{2F19C889-EDFD-4A8E-877C-9E577146DE82}" presName="linNode" presStyleCnt="0"/>
      <dgm:spPr/>
    </dgm:pt>
    <dgm:pt modelId="{F11F5200-6E9D-49C3-BC50-D1647DD24B64}" type="pres">
      <dgm:prSet presAssocID="{2F19C889-EDFD-4A8E-877C-9E577146DE82}" presName="parentText" presStyleLbl="node1" presStyleIdx="2" presStyleCnt="3">
        <dgm:presLayoutVars>
          <dgm:chMax val="1"/>
          <dgm:bulletEnabled val="1"/>
        </dgm:presLayoutVars>
      </dgm:prSet>
      <dgm:spPr/>
      <dgm:t>
        <a:bodyPr/>
        <a:lstStyle/>
        <a:p>
          <a:endParaRPr lang="fr-FR"/>
        </a:p>
      </dgm:t>
    </dgm:pt>
    <dgm:pt modelId="{6C2835BE-D2FC-47A6-9BDE-1C0FDEA3C736}" type="pres">
      <dgm:prSet presAssocID="{2F19C889-EDFD-4A8E-877C-9E577146DE82}" presName="descendantText" presStyleLbl="alignAccFollowNode1" presStyleIdx="2" presStyleCnt="3">
        <dgm:presLayoutVars>
          <dgm:bulletEnabled val="1"/>
        </dgm:presLayoutVars>
      </dgm:prSet>
      <dgm:spPr/>
      <dgm:t>
        <a:bodyPr/>
        <a:lstStyle/>
        <a:p>
          <a:endParaRPr lang="fr-FR"/>
        </a:p>
      </dgm:t>
    </dgm:pt>
  </dgm:ptLst>
  <dgm:cxnLst>
    <dgm:cxn modelId="{C3B1A8AD-96F7-4EF9-929F-DA3A8D8E35CD}" type="presOf" srcId="{1C147785-BB02-4A84-86D4-22C8E84C9DBC}" destId="{6C2835BE-D2FC-47A6-9BDE-1C0FDEA3C736}" srcOrd="0" destOrd="0" presId="urn:microsoft.com/office/officeart/2005/8/layout/vList5"/>
    <dgm:cxn modelId="{853C7B9E-B08E-470E-8046-27E7AA80E71A}" type="presOf" srcId="{2F19C889-EDFD-4A8E-877C-9E577146DE82}" destId="{F11F5200-6E9D-49C3-BC50-D1647DD24B64}" srcOrd="0" destOrd="0" presId="urn:microsoft.com/office/officeart/2005/8/layout/vList5"/>
    <dgm:cxn modelId="{3629054B-90CD-48E4-956C-1E5E66A8C167}" type="presOf" srcId="{1F2B6758-3D1D-4924-A466-6D5F8FD5CC14}" destId="{5A79AA6D-0871-4A1C-B7AB-242D9C1F6458}" srcOrd="0" destOrd="0" presId="urn:microsoft.com/office/officeart/2005/8/layout/vList5"/>
    <dgm:cxn modelId="{14385D56-AA90-4A12-9BC9-D8B2F54A7246}" type="presOf" srcId="{B17F290B-CF84-44CC-9A57-8F2462B54A81}" destId="{1B787972-740E-4C7C-9D49-7021DFE58AAB}" srcOrd="0" destOrd="0" presId="urn:microsoft.com/office/officeart/2005/8/layout/vList5"/>
    <dgm:cxn modelId="{B3D43AA8-64F7-4BB4-8F9D-753D285CC53D}" srcId="{B17F290B-CF84-44CC-9A57-8F2462B54A81}" destId="{2F19C889-EDFD-4A8E-877C-9E577146DE82}" srcOrd="2" destOrd="0" parTransId="{627A5C92-4ACA-4F52-8F56-79E49CA0CD05}" sibTransId="{9FB4EF8C-4527-425C-9ECB-1C1F42790057}"/>
    <dgm:cxn modelId="{E24FBEA7-C398-4343-ABD9-14AB767A93A9}" type="presOf" srcId="{CB247115-9078-480E-BFB3-DD2B549CAEAE}" destId="{F034B108-0021-40A3-A4F5-9F0B1F4FB0C7}" srcOrd="0" destOrd="0" presId="urn:microsoft.com/office/officeart/2005/8/layout/vList5"/>
    <dgm:cxn modelId="{036C6A29-357C-4F89-8ACE-13BF2EF75097}" type="presOf" srcId="{3EF56E21-268A-44FB-A67C-59073CAA18F3}" destId="{3EB7B305-A40A-4843-AFAD-C706F937EF7F}" srcOrd="0" destOrd="0" presId="urn:microsoft.com/office/officeart/2005/8/layout/vList5"/>
    <dgm:cxn modelId="{51D51FEC-52BF-4DD6-8547-962DEAF5182A}" srcId="{B17F290B-CF84-44CC-9A57-8F2462B54A81}" destId="{CB247115-9078-480E-BFB3-DD2B549CAEAE}" srcOrd="1" destOrd="0" parTransId="{57DAC930-CACA-4482-BCAD-B45310CCF64F}" sibTransId="{4F350A4A-3BB1-4D1F-B2D1-D97B76A12FFD}"/>
    <dgm:cxn modelId="{6338F941-1108-4268-B9AA-B3653E09F141}" type="presOf" srcId="{9D9BB7A7-9E25-4592-A876-4822A0D54C54}" destId="{5A79AA6D-0871-4A1C-B7AB-242D9C1F6458}" srcOrd="0" destOrd="1" presId="urn:microsoft.com/office/officeart/2005/8/layout/vList5"/>
    <dgm:cxn modelId="{5ED4BCA5-E374-4482-85EA-3B688D5B8758}" type="presOf" srcId="{AC75F766-DC9B-460D-83BD-46FF3197CB5C}" destId="{6D32B5D0-1AC5-40CA-A82B-BE083829FCE7}" srcOrd="0" destOrd="0" presId="urn:microsoft.com/office/officeart/2005/8/layout/vList5"/>
    <dgm:cxn modelId="{4048FAD5-4AB7-4D2A-AC4D-BDE20184729D}" srcId="{1F2B6758-3D1D-4924-A466-6D5F8FD5CC14}" destId="{9D9BB7A7-9E25-4592-A876-4822A0D54C54}" srcOrd="0" destOrd="0" parTransId="{74B4D33C-E86B-483F-9195-D89B3C5A6974}" sibTransId="{92EDCD63-8D08-4AFE-9372-F99D8AE2B918}"/>
    <dgm:cxn modelId="{658F5E6C-4934-4163-86E2-60B933F919D6}" srcId="{3EF56E21-268A-44FB-A67C-59073CAA18F3}" destId="{AC75F766-DC9B-460D-83BD-46FF3197CB5C}" srcOrd="0" destOrd="0" parTransId="{6E04C4E3-75EE-457C-AA59-38C889156A9C}" sibTransId="{B8C0CE47-DFA1-4E9A-AD2B-A2798EE6E58B}"/>
    <dgm:cxn modelId="{32651CD1-8559-4E5B-B9DA-758E82C3CAC0}" srcId="{B17F290B-CF84-44CC-9A57-8F2462B54A81}" destId="{3EF56E21-268A-44FB-A67C-59073CAA18F3}" srcOrd="0" destOrd="0" parTransId="{2755268C-9076-40E5-8D4D-F26DE7D73A53}" sibTransId="{96E1709C-D45B-46A5-99CB-985B21E1ADCE}"/>
    <dgm:cxn modelId="{83F4D3D4-634F-4C25-B641-20EE96A28DC2}" srcId="{CB247115-9078-480E-BFB3-DD2B549CAEAE}" destId="{1F2B6758-3D1D-4924-A466-6D5F8FD5CC14}" srcOrd="0" destOrd="0" parTransId="{63AC9A12-1E80-4126-8BA7-B39DB39164E7}" sibTransId="{BED1D8D1-C507-4C78-9015-72BF2A02C3B2}"/>
    <dgm:cxn modelId="{3CDF91AF-16B5-492A-8569-12F30C05EF2A}" srcId="{2F19C889-EDFD-4A8E-877C-9E577146DE82}" destId="{1C147785-BB02-4A84-86D4-22C8E84C9DBC}" srcOrd="0" destOrd="0" parTransId="{5F485549-20B2-416C-8CB4-320060BE969C}" sibTransId="{70CC7046-2297-4723-8C90-9A18D7305B72}"/>
    <dgm:cxn modelId="{C9C557DF-6AED-4A3E-B09B-CC2FA1C081FD}" type="presParOf" srcId="{1B787972-740E-4C7C-9D49-7021DFE58AAB}" destId="{5C84098E-D3A7-43C4-BA21-18968B0BD146}" srcOrd="0" destOrd="0" presId="urn:microsoft.com/office/officeart/2005/8/layout/vList5"/>
    <dgm:cxn modelId="{7EF69C44-EE18-4807-A8DF-047CEE523572}" type="presParOf" srcId="{5C84098E-D3A7-43C4-BA21-18968B0BD146}" destId="{3EB7B305-A40A-4843-AFAD-C706F937EF7F}" srcOrd="0" destOrd="0" presId="urn:microsoft.com/office/officeart/2005/8/layout/vList5"/>
    <dgm:cxn modelId="{F8EBB15D-0BE1-4800-9248-885A993768AC}" type="presParOf" srcId="{5C84098E-D3A7-43C4-BA21-18968B0BD146}" destId="{6D32B5D0-1AC5-40CA-A82B-BE083829FCE7}" srcOrd="1" destOrd="0" presId="urn:microsoft.com/office/officeart/2005/8/layout/vList5"/>
    <dgm:cxn modelId="{7FBA99AF-4BBF-49D9-B558-13CDB9CCC00B}" type="presParOf" srcId="{1B787972-740E-4C7C-9D49-7021DFE58AAB}" destId="{750E64D0-0480-4F9C-BFD0-77A3737E2DF5}" srcOrd="1" destOrd="0" presId="urn:microsoft.com/office/officeart/2005/8/layout/vList5"/>
    <dgm:cxn modelId="{5B6181AA-9F02-4787-AD47-C9C483BFE9AF}" type="presParOf" srcId="{1B787972-740E-4C7C-9D49-7021DFE58AAB}" destId="{32494F57-3E17-4E99-A054-A6F4841770C4}" srcOrd="2" destOrd="0" presId="urn:microsoft.com/office/officeart/2005/8/layout/vList5"/>
    <dgm:cxn modelId="{CBE314A5-3D9B-4AE4-8705-812EFC0F0B97}" type="presParOf" srcId="{32494F57-3E17-4E99-A054-A6F4841770C4}" destId="{F034B108-0021-40A3-A4F5-9F0B1F4FB0C7}" srcOrd="0" destOrd="0" presId="urn:microsoft.com/office/officeart/2005/8/layout/vList5"/>
    <dgm:cxn modelId="{F9160F5D-675C-47C6-9F47-053B3CFC5190}" type="presParOf" srcId="{32494F57-3E17-4E99-A054-A6F4841770C4}" destId="{5A79AA6D-0871-4A1C-B7AB-242D9C1F6458}" srcOrd="1" destOrd="0" presId="urn:microsoft.com/office/officeart/2005/8/layout/vList5"/>
    <dgm:cxn modelId="{6510DCFA-8F9F-4825-98C9-14BBE81C761E}" type="presParOf" srcId="{1B787972-740E-4C7C-9D49-7021DFE58AAB}" destId="{FD773AAF-4ADE-478A-9389-3BBEF42442D0}" srcOrd="3" destOrd="0" presId="urn:microsoft.com/office/officeart/2005/8/layout/vList5"/>
    <dgm:cxn modelId="{57D32594-F072-4E24-9AFE-80E74DB4DEF4}" type="presParOf" srcId="{1B787972-740E-4C7C-9D49-7021DFE58AAB}" destId="{0F38C79F-F88E-4F48-B007-A0F15C863580}" srcOrd="4" destOrd="0" presId="urn:microsoft.com/office/officeart/2005/8/layout/vList5"/>
    <dgm:cxn modelId="{F6931990-4C58-438F-A7A6-12558EEB6B16}" type="presParOf" srcId="{0F38C79F-F88E-4F48-B007-A0F15C863580}" destId="{F11F5200-6E9D-49C3-BC50-D1647DD24B64}" srcOrd="0" destOrd="0" presId="urn:microsoft.com/office/officeart/2005/8/layout/vList5"/>
    <dgm:cxn modelId="{B3B4538E-8DDB-44C2-9752-4722415AB423}" type="presParOf" srcId="{0F38C79F-F88E-4F48-B007-A0F15C863580}" destId="{6C2835BE-D2FC-47A6-9BDE-1C0FDEA3C736}" srcOrd="1" destOrd="0" presId="urn:microsoft.com/office/officeart/2005/8/layout/vList5"/>
  </dgm:cxnLst>
  <dgm:bg/>
  <dgm:whole/>
</dgm:dataModel>
</file>

<file path=ppt/diagrams/data18.xml><?xml version="1.0" encoding="utf-8"?>
<dgm:dataModel xmlns:dgm="http://schemas.openxmlformats.org/drawingml/2006/diagram" xmlns:a="http://schemas.openxmlformats.org/drawingml/2006/main">
  <dgm:ptLst>
    <dgm:pt modelId="{134F3F37-A4ED-48D2-A224-2FD7012783FF}"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fr-FR"/>
        </a:p>
      </dgm:t>
    </dgm:pt>
    <dgm:pt modelId="{F0DC9BD9-2278-4320-B9CB-41FF30E37810}">
      <dgm:prSet phldrT="[Texte]" phldr="1"/>
      <dgm:spPr>
        <a:blipFill rotWithShape="0">
          <a:blip xmlns:r="http://schemas.openxmlformats.org/officeDocument/2006/relationships" r:embed="rId1"/>
          <a:stretch>
            <a:fillRect/>
          </a:stretch>
        </a:blipFill>
        <a:effectLst>
          <a:glow rad="228600">
            <a:srgbClr val="AC3682">
              <a:alpha val="40000"/>
            </a:srgbClr>
          </a:glow>
        </a:effectLst>
      </dgm:spPr>
      <dgm:t>
        <a:bodyPr/>
        <a:lstStyle/>
        <a:p>
          <a:endParaRPr lang="fr-FR" dirty="0"/>
        </a:p>
      </dgm:t>
    </dgm:pt>
    <dgm:pt modelId="{DD354DA2-C05E-4CF3-9DCC-1FE248F91F55}" type="parTrans" cxnId="{7F1DF016-EE4D-420A-8891-FE54774F163B}">
      <dgm:prSet/>
      <dgm:spPr/>
      <dgm:t>
        <a:bodyPr/>
        <a:lstStyle/>
        <a:p>
          <a:endParaRPr lang="fr-FR"/>
        </a:p>
      </dgm:t>
    </dgm:pt>
    <dgm:pt modelId="{D3F77F3B-7A66-4062-8DCB-C1BDB510BF19}" type="sibTrans" cxnId="{7F1DF016-EE4D-420A-8891-FE54774F163B}">
      <dgm:prSet/>
      <dgm:spPr/>
      <dgm:t>
        <a:bodyPr/>
        <a:lstStyle/>
        <a:p>
          <a:endParaRPr lang="fr-FR"/>
        </a:p>
      </dgm:t>
    </dgm:pt>
    <dgm:pt modelId="{F9E43B9B-559C-4A27-874C-2863FEED5435}">
      <dgm:prSet phldrT="[Texte]"/>
      <dgm:spPr>
        <a:solidFill>
          <a:srgbClr val="AC3682">
            <a:alpha val="90000"/>
          </a:srgbClr>
        </a:solidFill>
      </dgm:spPr>
      <dgm:t>
        <a:bodyPr/>
        <a:lstStyle/>
        <a:p>
          <a:r>
            <a:rPr lang="fr-FR" b="1" dirty="0" smtClean="0">
              <a:solidFill>
                <a:schemeClr val="tx1"/>
              </a:solidFill>
              <a:latin typeface="Comic Sans MS" pitchFamily="66" charset="0"/>
            </a:rPr>
            <a:t>L’hypothermie: abaissement de température au dessous de la normale. Elle peut être due à :</a:t>
          </a:r>
          <a:endParaRPr lang="fr-FR" b="1" dirty="0">
            <a:solidFill>
              <a:schemeClr val="tx1"/>
            </a:solidFill>
          </a:endParaRPr>
        </a:p>
      </dgm:t>
    </dgm:pt>
    <dgm:pt modelId="{03726218-C1C4-45F5-8B75-1B3EF0AA7E36}" type="parTrans" cxnId="{A948ED15-7565-43BD-A5B8-5DC39A9A79CD}">
      <dgm:prSet/>
      <dgm:spPr/>
      <dgm:t>
        <a:bodyPr/>
        <a:lstStyle/>
        <a:p>
          <a:endParaRPr lang="fr-FR"/>
        </a:p>
      </dgm:t>
    </dgm:pt>
    <dgm:pt modelId="{8CA0C49D-94BB-4205-A0E9-66C1BFC76C1D}" type="sibTrans" cxnId="{A948ED15-7565-43BD-A5B8-5DC39A9A79CD}">
      <dgm:prSet/>
      <dgm:spPr/>
      <dgm:t>
        <a:bodyPr/>
        <a:lstStyle/>
        <a:p>
          <a:endParaRPr lang="fr-FR"/>
        </a:p>
      </dgm:t>
    </dgm:pt>
    <dgm:pt modelId="{2ECDA018-FA9F-4EF4-86BA-F26F0835E1A9}">
      <dgm:prSet phldrT="[Texte]" phldr="1"/>
      <dgm:spPr>
        <a:blipFill rotWithShape="0">
          <a:blip xmlns:r="http://schemas.openxmlformats.org/officeDocument/2006/relationships" r:embed="rId2"/>
          <a:stretch>
            <a:fillRect/>
          </a:stretch>
        </a:blipFill>
        <a:effectLst>
          <a:glow rad="228600">
            <a:srgbClr val="AC3682">
              <a:alpha val="40000"/>
            </a:srgbClr>
          </a:glow>
        </a:effectLst>
      </dgm:spPr>
      <dgm:t>
        <a:bodyPr/>
        <a:lstStyle/>
        <a:p>
          <a:endParaRPr lang="fr-FR" dirty="0"/>
        </a:p>
      </dgm:t>
    </dgm:pt>
    <dgm:pt modelId="{AEF9723A-45BB-4456-8090-3CCBDC446901}" type="parTrans" cxnId="{549D6DAB-FC2C-415C-AB4C-19AB545909C1}">
      <dgm:prSet/>
      <dgm:spPr/>
      <dgm:t>
        <a:bodyPr/>
        <a:lstStyle/>
        <a:p>
          <a:endParaRPr lang="fr-FR"/>
        </a:p>
      </dgm:t>
    </dgm:pt>
    <dgm:pt modelId="{C42BBDD9-0703-425C-B6BD-9BFC1E2F6C9D}" type="sibTrans" cxnId="{549D6DAB-FC2C-415C-AB4C-19AB545909C1}">
      <dgm:prSet/>
      <dgm:spPr/>
      <dgm:t>
        <a:bodyPr/>
        <a:lstStyle/>
        <a:p>
          <a:endParaRPr lang="fr-FR"/>
        </a:p>
      </dgm:t>
    </dgm:pt>
    <dgm:pt modelId="{BFA0D7D5-B42F-42F9-A7B7-E3A56F72E058}">
      <dgm:prSet phldrT="[Texte]"/>
      <dgm:spPr>
        <a:solidFill>
          <a:srgbClr val="AC3682">
            <a:alpha val="90000"/>
          </a:srgbClr>
        </a:solidFill>
      </dgm:spPr>
      <dgm:t>
        <a:bodyPr/>
        <a:lstStyle/>
        <a:p>
          <a:r>
            <a:rPr lang="en-US" b="1" dirty="0" err="1" smtClean="0">
              <a:solidFill>
                <a:schemeClr val="tx1"/>
              </a:solidFill>
              <a:latin typeface="Comic Sans MS" pitchFamily="66" charset="0"/>
            </a:rPr>
            <a:t>L’hyperthermie</a:t>
          </a:r>
          <a:r>
            <a:rPr lang="en-US" b="1" dirty="0" smtClean="0">
              <a:solidFill>
                <a:schemeClr val="tx1"/>
              </a:solidFill>
              <a:latin typeface="Comic Sans MS" pitchFamily="66" charset="0"/>
            </a:rPr>
            <a:t> : </a:t>
          </a:r>
          <a:r>
            <a:rPr lang="en-US" b="1" dirty="0" err="1" smtClean="0">
              <a:solidFill>
                <a:schemeClr val="tx1"/>
              </a:solidFill>
              <a:latin typeface="Comic Sans MS" pitchFamily="66" charset="0"/>
            </a:rPr>
            <a:t>élevation</a:t>
          </a:r>
          <a:r>
            <a:rPr lang="en-US" b="1" dirty="0" smtClean="0">
              <a:solidFill>
                <a:schemeClr val="tx1"/>
              </a:solidFill>
              <a:latin typeface="Comic Sans MS" pitchFamily="66" charset="0"/>
            </a:rPr>
            <a:t> de </a:t>
          </a:r>
          <a:r>
            <a:rPr lang="en-US" b="1" dirty="0" err="1" smtClean="0">
              <a:solidFill>
                <a:schemeClr val="tx1"/>
              </a:solidFill>
              <a:latin typeface="Comic Sans MS" pitchFamily="66" charset="0"/>
            </a:rPr>
            <a:t>température</a:t>
          </a:r>
          <a:r>
            <a:rPr lang="en-US" b="1" dirty="0" smtClean="0">
              <a:solidFill>
                <a:schemeClr val="tx1"/>
              </a:solidFill>
              <a:latin typeface="Comic Sans MS" pitchFamily="66" charset="0"/>
            </a:rPr>
            <a:t> au </a:t>
          </a:r>
          <a:r>
            <a:rPr lang="en-US" b="1" dirty="0" err="1" smtClean="0">
              <a:solidFill>
                <a:schemeClr val="tx1"/>
              </a:solidFill>
              <a:latin typeface="Comic Sans MS" pitchFamily="66" charset="0"/>
            </a:rPr>
            <a:t>dessus</a:t>
          </a:r>
          <a:r>
            <a:rPr lang="en-US" b="1" dirty="0" smtClean="0">
              <a:solidFill>
                <a:schemeClr val="tx1"/>
              </a:solidFill>
              <a:latin typeface="Comic Sans MS" pitchFamily="66" charset="0"/>
            </a:rPr>
            <a:t> de la </a:t>
          </a:r>
          <a:r>
            <a:rPr lang="en-US" b="1" dirty="0" err="1" smtClean="0">
              <a:solidFill>
                <a:schemeClr val="tx1"/>
              </a:solidFill>
              <a:latin typeface="Comic Sans MS" pitchFamily="66" charset="0"/>
            </a:rPr>
            <a:t>normale</a:t>
          </a:r>
          <a:r>
            <a:rPr lang="en-US" b="1" dirty="0" smtClean="0">
              <a:solidFill>
                <a:schemeClr val="tx1"/>
              </a:solidFill>
              <a:latin typeface="Comic Sans MS" pitchFamily="66" charset="0"/>
            </a:rPr>
            <a:t> 38°c à 42°c, Elle </a:t>
          </a:r>
          <a:r>
            <a:rPr lang="en-US" b="1" dirty="0" err="1" smtClean="0">
              <a:solidFill>
                <a:schemeClr val="tx1"/>
              </a:solidFill>
              <a:latin typeface="Comic Sans MS" pitchFamily="66" charset="0"/>
            </a:rPr>
            <a:t>est</a:t>
          </a:r>
          <a:r>
            <a:rPr lang="en-US" b="1" dirty="0" smtClean="0">
              <a:solidFill>
                <a:schemeClr val="tx1"/>
              </a:solidFill>
              <a:latin typeface="Comic Sans MS" pitchFamily="66" charset="0"/>
            </a:rPr>
            <a:t> un des </a:t>
          </a:r>
          <a:r>
            <a:rPr lang="en-US" b="1" dirty="0" err="1" smtClean="0">
              <a:solidFill>
                <a:schemeClr val="tx1"/>
              </a:solidFill>
              <a:latin typeface="Comic Sans MS" pitchFamily="66" charset="0"/>
            </a:rPr>
            <a:t>signes</a:t>
          </a:r>
          <a:r>
            <a:rPr lang="en-US" b="1" dirty="0" smtClean="0">
              <a:solidFill>
                <a:schemeClr val="tx1"/>
              </a:solidFill>
              <a:latin typeface="Comic Sans MS" pitchFamily="66" charset="0"/>
            </a:rPr>
            <a:t> de la fièvre</a:t>
          </a:r>
          <a:endParaRPr lang="fr-FR" b="1" dirty="0">
            <a:solidFill>
              <a:schemeClr val="tx1"/>
            </a:solidFill>
          </a:endParaRPr>
        </a:p>
      </dgm:t>
    </dgm:pt>
    <dgm:pt modelId="{E68A58AE-CA52-4DA9-BC49-7111231382DC}" type="parTrans" cxnId="{96F32D33-E0A6-4CD1-9CF8-ECDCDFB13A28}">
      <dgm:prSet/>
      <dgm:spPr/>
      <dgm:t>
        <a:bodyPr/>
        <a:lstStyle/>
        <a:p>
          <a:endParaRPr lang="fr-FR"/>
        </a:p>
      </dgm:t>
    </dgm:pt>
    <dgm:pt modelId="{2E3FA297-2A29-4817-80C7-F19C23664D69}" type="sibTrans" cxnId="{96F32D33-E0A6-4CD1-9CF8-ECDCDFB13A28}">
      <dgm:prSet/>
      <dgm:spPr/>
      <dgm:t>
        <a:bodyPr/>
        <a:lstStyle/>
        <a:p>
          <a:endParaRPr lang="fr-FR"/>
        </a:p>
      </dgm:t>
    </dgm:pt>
    <dgm:pt modelId="{AA40F51F-A9F9-47A8-944D-6BD1280B7D87}">
      <dgm:prSet/>
      <dgm:spPr>
        <a:solidFill>
          <a:srgbClr val="AC3682">
            <a:alpha val="90000"/>
          </a:srgbClr>
        </a:solidFill>
      </dgm:spPr>
      <dgm:t>
        <a:bodyPr/>
        <a:lstStyle/>
        <a:p>
          <a:r>
            <a:rPr lang="fr-FR" b="1" dirty="0" smtClean="0">
              <a:solidFill>
                <a:schemeClr val="tx1"/>
              </a:solidFill>
              <a:latin typeface="Comic Sans MS" pitchFamily="66" charset="0"/>
            </a:rPr>
            <a:t>Des maladies: choléra , typhus, hémorragie</a:t>
          </a:r>
          <a:endParaRPr lang="fr-FR" b="1" dirty="0">
            <a:solidFill>
              <a:schemeClr val="tx1"/>
            </a:solidFill>
            <a:latin typeface="Comic Sans MS" pitchFamily="66" charset="0"/>
          </a:endParaRPr>
        </a:p>
      </dgm:t>
    </dgm:pt>
    <dgm:pt modelId="{0E69450B-487F-4D9F-A8A7-8351107C0A92}" type="parTrans" cxnId="{F8D08EB8-F300-4617-9F92-39FD3E599A5F}">
      <dgm:prSet/>
      <dgm:spPr/>
      <dgm:t>
        <a:bodyPr/>
        <a:lstStyle/>
        <a:p>
          <a:endParaRPr lang="fr-FR"/>
        </a:p>
      </dgm:t>
    </dgm:pt>
    <dgm:pt modelId="{1485A2C7-B4F1-4B12-B5A2-20187D642212}" type="sibTrans" cxnId="{F8D08EB8-F300-4617-9F92-39FD3E599A5F}">
      <dgm:prSet/>
      <dgm:spPr/>
      <dgm:t>
        <a:bodyPr/>
        <a:lstStyle/>
        <a:p>
          <a:endParaRPr lang="fr-FR"/>
        </a:p>
      </dgm:t>
    </dgm:pt>
    <dgm:pt modelId="{7F0A3789-34DC-4CB2-94AA-0DCA64F35847}">
      <dgm:prSet/>
      <dgm:spPr>
        <a:solidFill>
          <a:srgbClr val="AC3682">
            <a:alpha val="90000"/>
          </a:srgbClr>
        </a:solidFill>
      </dgm:spPr>
      <dgm:t>
        <a:bodyPr/>
        <a:lstStyle/>
        <a:p>
          <a:r>
            <a:rPr lang="fr-FR" b="1" dirty="0" smtClean="0">
              <a:solidFill>
                <a:schemeClr val="tx1"/>
              </a:solidFill>
              <a:latin typeface="Comic Sans MS" pitchFamily="66" charset="0"/>
            </a:rPr>
            <a:t>Des traitements antipyrétiques</a:t>
          </a:r>
          <a:r>
            <a:rPr lang="en-US" b="1" dirty="0" smtClean="0">
              <a:solidFill>
                <a:schemeClr val="tx1"/>
              </a:solidFill>
              <a:latin typeface="Comic Sans MS" pitchFamily="66" charset="0"/>
            </a:rPr>
            <a:t>( </a:t>
          </a:r>
          <a:r>
            <a:rPr lang="en-US" b="1" dirty="0" err="1" smtClean="0">
              <a:solidFill>
                <a:schemeClr val="tx1"/>
              </a:solidFill>
              <a:latin typeface="Comic Sans MS" pitchFamily="66" charset="0"/>
            </a:rPr>
            <a:t>aspirine</a:t>
          </a:r>
          <a:r>
            <a:rPr lang="en-US" b="1" dirty="0" smtClean="0">
              <a:solidFill>
                <a:schemeClr val="tx1"/>
              </a:solidFill>
              <a:latin typeface="Comic Sans MS" pitchFamily="66" charset="0"/>
            </a:rPr>
            <a:t>, quinine, hibernation </a:t>
          </a:r>
          <a:r>
            <a:rPr lang="en-US" b="1" dirty="0" err="1" smtClean="0">
              <a:solidFill>
                <a:schemeClr val="tx1"/>
              </a:solidFill>
              <a:latin typeface="Comic Sans MS" pitchFamily="66" charset="0"/>
            </a:rPr>
            <a:t>artificielle</a:t>
          </a:r>
          <a:r>
            <a:rPr lang="en-US" b="1" dirty="0" smtClean="0">
              <a:solidFill>
                <a:schemeClr val="tx1"/>
              </a:solidFill>
              <a:latin typeface="Comic Sans MS" pitchFamily="66" charset="0"/>
            </a:rPr>
            <a:t>)</a:t>
          </a:r>
          <a:endParaRPr lang="en-US" b="1" dirty="0">
            <a:solidFill>
              <a:schemeClr val="tx1"/>
            </a:solidFill>
            <a:latin typeface="Comic Sans MS" pitchFamily="66" charset="0"/>
          </a:endParaRPr>
        </a:p>
      </dgm:t>
    </dgm:pt>
    <dgm:pt modelId="{99FA680A-090B-4FDF-996B-19BC54C36634}" type="parTrans" cxnId="{81C5B9B1-6052-4E3C-9D00-245ABBAF19B1}">
      <dgm:prSet/>
      <dgm:spPr/>
      <dgm:t>
        <a:bodyPr/>
        <a:lstStyle/>
        <a:p>
          <a:endParaRPr lang="fr-FR"/>
        </a:p>
      </dgm:t>
    </dgm:pt>
    <dgm:pt modelId="{F3FBFFC7-7121-42C1-81D0-B4647420BF50}" type="sibTrans" cxnId="{81C5B9B1-6052-4E3C-9D00-245ABBAF19B1}">
      <dgm:prSet/>
      <dgm:spPr/>
      <dgm:t>
        <a:bodyPr/>
        <a:lstStyle/>
        <a:p>
          <a:endParaRPr lang="fr-FR"/>
        </a:p>
      </dgm:t>
    </dgm:pt>
    <dgm:pt modelId="{2370FF9F-FED5-49C0-B631-31EAE7511F1B}" type="pres">
      <dgm:prSet presAssocID="{134F3F37-A4ED-48D2-A224-2FD7012783FF}" presName="Name0" presStyleCnt="0">
        <dgm:presLayoutVars>
          <dgm:dir/>
          <dgm:animLvl val="lvl"/>
          <dgm:resizeHandles val="exact"/>
        </dgm:presLayoutVars>
      </dgm:prSet>
      <dgm:spPr/>
      <dgm:t>
        <a:bodyPr/>
        <a:lstStyle/>
        <a:p>
          <a:endParaRPr lang="fr-FR"/>
        </a:p>
      </dgm:t>
    </dgm:pt>
    <dgm:pt modelId="{D5C4FC0B-6CC1-4361-8E6D-097AF42ECA86}" type="pres">
      <dgm:prSet presAssocID="{F0DC9BD9-2278-4320-B9CB-41FF30E37810}" presName="linNode" presStyleCnt="0"/>
      <dgm:spPr/>
    </dgm:pt>
    <dgm:pt modelId="{76C9B7E8-64CD-4041-A0C1-27B0ED5348A2}" type="pres">
      <dgm:prSet presAssocID="{F0DC9BD9-2278-4320-B9CB-41FF30E37810}" presName="parentText" presStyleLbl="node1" presStyleIdx="0" presStyleCnt="2">
        <dgm:presLayoutVars>
          <dgm:chMax val="1"/>
          <dgm:bulletEnabled val="1"/>
        </dgm:presLayoutVars>
      </dgm:prSet>
      <dgm:spPr/>
      <dgm:t>
        <a:bodyPr/>
        <a:lstStyle/>
        <a:p>
          <a:endParaRPr lang="fr-FR"/>
        </a:p>
      </dgm:t>
    </dgm:pt>
    <dgm:pt modelId="{A70B043D-C29E-43F1-8C52-E7EB78E51891}" type="pres">
      <dgm:prSet presAssocID="{F0DC9BD9-2278-4320-B9CB-41FF30E37810}" presName="descendantText" presStyleLbl="alignAccFollowNode1" presStyleIdx="0" presStyleCnt="2">
        <dgm:presLayoutVars>
          <dgm:bulletEnabled val="1"/>
        </dgm:presLayoutVars>
      </dgm:prSet>
      <dgm:spPr/>
      <dgm:t>
        <a:bodyPr/>
        <a:lstStyle/>
        <a:p>
          <a:endParaRPr lang="fr-FR"/>
        </a:p>
      </dgm:t>
    </dgm:pt>
    <dgm:pt modelId="{FAA8C73E-A534-46D2-B96A-2C6629544691}" type="pres">
      <dgm:prSet presAssocID="{D3F77F3B-7A66-4062-8DCB-C1BDB510BF19}" presName="sp" presStyleCnt="0"/>
      <dgm:spPr/>
    </dgm:pt>
    <dgm:pt modelId="{0F4ABBE5-0064-4D67-9C8C-F5AB7862C791}" type="pres">
      <dgm:prSet presAssocID="{2ECDA018-FA9F-4EF4-86BA-F26F0835E1A9}" presName="linNode" presStyleCnt="0"/>
      <dgm:spPr/>
    </dgm:pt>
    <dgm:pt modelId="{2995A76F-F617-467A-A5C4-B4DDC3E65789}" type="pres">
      <dgm:prSet presAssocID="{2ECDA018-FA9F-4EF4-86BA-F26F0835E1A9}" presName="parentText" presStyleLbl="node1" presStyleIdx="1" presStyleCnt="2">
        <dgm:presLayoutVars>
          <dgm:chMax val="1"/>
          <dgm:bulletEnabled val="1"/>
        </dgm:presLayoutVars>
      </dgm:prSet>
      <dgm:spPr/>
      <dgm:t>
        <a:bodyPr/>
        <a:lstStyle/>
        <a:p>
          <a:endParaRPr lang="fr-FR"/>
        </a:p>
      </dgm:t>
    </dgm:pt>
    <dgm:pt modelId="{F255611D-14D0-4BAC-8408-2729356A5E96}" type="pres">
      <dgm:prSet presAssocID="{2ECDA018-FA9F-4EF4-86BA-F26F0835E1A9}" presName="descendantText" presStyleLbl="alignAccFollowNode1" presStyleIdx="1" presStyleCnt="2">
        <dgm:presLayoutVars>
          <dgm:bulletEnabled val="1"/>
        </dgm:presLayoutVars>
      </dgm:prSet>
      <dgm:spPr/>
      <dgm:t>
        <a:bodyPr/>
        <a:lstStyle/>
        <a:p>
          <a:endParaRPr lang="fr-FR"/>
        </a:p>
      </dgm:t>
    </dgm:pt>
  </dgm:ptLst>
  <dgm:cxnLst>
    <dgm:cxn modelId="{0462096E-8BA2-46CC-A494-861C380B17EB}" type="presOf" srcId="{7F0A3789-34DC-4CB2-94AA-0DCA64F35847}" destId="{A70B043D-C29E-43F1-8C52-E7EB78E51891}" srcOrd="0" destOrd="2" presId="urn:microsoft.com/office/officeart/2005/8/layout/vList5"/>
    <dgm:cxn modelId="{F8D08EB8-F300-4617-9F92-39FD3E599A5F}" srcId="{F9E43B9B-559C-4A27-874C-2863FEED5435}" destId="{AA40F51F-A9F9-47A8-944D-6BD1280B7D87}" srcOrd="0" destOrd="0" parTransId="{0E69450B-487F-4D9F-A8A7-8351107C0A92}" sibTransId="{1485A2C7-B4F1-4B12-B5A2-20187D642212}"/>
    <dgm:cxn modelId="{F396CA84-A8FC-4CBA-9FC8-378C10DF835A}" type="presOf" srcId="{F9E43B9B-559C-4A27-874C-2863FEED5435}" destId="{A70B043D-C29E-43F1-8C52-E7EB78E51891}" srcOrd="0" destOrd="0" presId="urn:microsoft.com/office/officeart/2005/8/layout/vList5"/>
    <dgm:cxn modelId="{5EA061D9-F99C-423B-8295-69648355CEF1}" type="presOf" srcId="{F0DC9BD9-2278-4320-B9CB-41FF30E37810}" destId="{76C9B7E8-64CD-4041-A0C1-27B0ED5348A2}" srcOrd="0" destOrd="0" presId="urn:microsoft.com/office/officeart/2005/8/layout/vList5"/>
    <dgm:cxn modelId="{DA27AD63-C4B3-43A7-AAD2-145E94C188F8}" type="presOf" srcId="{BFA0D7D5-B42F-42F9-A7B7-E3A56F72E058}" destId="{F255611D-14D0-4BAC-8408-2729356A5E96}" srcOrd="0" destOrd="0" presId="urn:microsoft.com/office/officeart/2005/8/layout/vList5"/>
    <dgm:cxn modelId="{96F32D33-E0A6-4CD1-9CF8-ECDCDFB13A28}" srcId="{2ECDA018-FA9F-4EF4-86BA-F26F0835E1A9}" destId="{BFA0D7D5-B42F-42F9-A7B7-E3A56F72E058}" srcOrd="0" destOrd="0" parTransId="{E68A58AE-CA52-4DA9-BC49-7111231382DC}" sibTransId="{2E3FA297-2A29-4817-80C7-F19C23664D69}"/>
    <dgm:cxn modelId="{81C5B9B1-6052-4E3C-9D00-245ABBAF19B1}" srcId="{F9E43B9B-559C-4A27-874C-2863FEED5435}" destId="{7F0A3789-34DC-4CB2-94AA-0DCA64F35847}" srcOrd="1" destOrd="0" parTransId="{99FA680A-090B-4FDF-996B-19BC54C36634}" sibTransId="{F3FBFFC7-7121-42C1-81D0-B4647420BF50}"/>
    <dgm:cxn modelId="{A948ED15-7565-43BD-A5B8-5DC39A9A79CD}" srcId="{F0DC9BD9-2278-4320-B9CB-41FF30E37810}" destId="{F9E43B9B-559C-4A27-874C-2863FEED5435}" srcOrd="0" destOrd="0" parTransId="{03726218-C1C4-45F5-8B75-1B3EF0AA7E36}" sibTransId="{8CA0C49D-94BB-4205-A0E9-66C1BFC76C1D}"/>
    <dgm:cxn modelId="{7D7C02CE-53B3-4D80-BA5A-9D88E70408B6}" type="presOf" srcId="{2ECDA018-FA9F-4EF4-86BA-F26F0835E1A9}" destId="{2995A76F-F617-467A-A5C4-B4DDC3E65789}" srcOrd="0" destOrd="0" presId="urn:microsoft.com/office/officeart/2005/8/layout/vList5"/>
    <dgm:cxn modelId="{549D6DAB-FC2C-415C-AB4C-19AB545909C1}" srcId="{134F3F37-A4ED-48D2-A224-2FD7012783FF}" destId="{2ECDA018-FA9F-4EF4-86BA-F26F0835E1A9}" srcOrd="1" destOrd="0" parTransId="{AEF9723A-45BB-4456-8090-3CCBDC446901}" sibTransId="{C42BBDD9-0703-425C-B6BD-9BFC1E2F6C9D}"/>
    <dgm:cxn modelId="{7F1DF016-EE4D-420A-8891-FE54774F163B}" srcId="{134F3F37-A4ED-48D2-A224-2FD7012783FF}" destId="{F0DC9BD9-2278-4320-B9CB-41FF30E37810}" srcOrd="0" destOrd="0" parTransId="{DD354DA2-C05E-4CF3-9DCC-1FE248F91F55}" sibTransId="{D3F77F3B-7A66-4062-8DCB-C1BDB510BF19}"/>
    <dgm:cxn modelId="{957AC30E-1633-498A-819D-1919DA5FCA7D}" type="presOf" srcId="{AA40F51F-A9F9-47A8-944D-6BD1280B7D87}" destId="{A70B043D-C29E-43F1-8C52-E7EB78E51891}" srcOrd="0" destOrd="1" presId="urn:microsoft.com/office/officeart/2005/8/layout/vList5"/>
    <dgm:cxn modelId="{5A16CAED-4579-4528-AD18-622017544501}" type="presOf" srcId="{134F3F37-A4ED-48D2-A224-2FD7012783FF}" destId="{2370FF9F-FED5-49C0-B631-31EAE7511F1B}" srcOrd="0" destOrd="0" presId="urn:microsoft.com/office/officeart/2005/8/layout/vList5"/>
    <dgm:cxn modelId="{44082C3F-5E6A-405B-B4CA-C5DE6D79AC13}" type="presParOf" srcId="{2370FF9F-FED5-49C0-B631-31EAE7511F1B}" destId="{D5C4FC0B-6CC1-4361-8E6D-097AF42ECA86}" srcOrd="0" destOrd="0" presId="urn:microsoft.com/office/officeart/2005/8/layout/vList5"/>
    <dgm:cxn modelId="{33004C3B-C0F4-4D35-A250-9E9FB636D7DF}" type="presParOf" srcId="{D5C4FC0B-6CC1-4361-8E6D-097AF42ECA86}" destId="{76C9B7E8-64CD-4041-A0C1-27B0ED5348A2}" srcOrd="0" destOrd="0" presId="urn:microsoft.com/office/officeart/2005/8/layout/vList5"/>
    <dgm:cxn modelId="{7B6D7333-0D74-4B80-BA02-5CB2D0F39230}" type="presParOf" srcId="{D5C4FC0B-6CC1-4361-8E6D-097AF42ECA86}" destId="{A70B043D-C29E-43F1-8C52-E7EB78E51891}" srcOrd="1" destOrd="0" presId="urn:microsoft.com/office/officeart/2005/8/layout/vList5"/>
    <dgm:cxn modelId="{0FDE2435-6B35-45F9-8D12-8F10EDE6893F}" type="presParOf" srcId="{2370FF9F-FED5-49C0-B631-31EAE7511F1B}" destId="{FAA8C73E-A534-46D2-B96A-2C6629544691}" srcOrd="1" destOrd="0" presId="urn:microsoft.com/office/officeart/2005/8/layout/vList5"/>
    <dgm:cxn modelId="{3E433F87-6AE7-4E93-B40C-2EBF031A6DF0}" type="presParOf" srcId="{2370FF9F-FED5-49C0-B631-31EAE7511F1B}" destId="{0F4ABBE5-0064-4D67-9C8C-F5AB7862C791}" srcOrd="2" destOrd="0" presId="urn:microsoft.com/office/officeart/2005/8/layout/vList5"/>
    <dgm:cxn modelId="{F7084F1A-E127-4DA8-B6CC-5194F9A119E0}" type="presParOf" srcId="{0F4ABBE5-0064-4D67-9C8C-F5AB7862C791}" destId="{2995A76F-F617-467A-A5C4-B4DDC3E65789}" srcOrd="0" destOrd="0" presId="urn:microsoft.com/office/officeart/2005/8/layout/vList5"/>
    <dgm:cxn modelId="{B2884044-992E-455C-B8D3-124BF8A99C48}" type="presParOf" srcId="{0F4ABBE5-0064-4D67-9C8C-F5AB7862C791}" destId="{F255611D-14D0-4BAC-8408-2729356A5E96}" srcOrd="1" destOrd="0" presId="urn:microsoft.com/office/officeart/2005/8/layout/vList5"/>
  </dgm:cxnLst>
  <dgm:bg/>
  <dgm:whole/>
</dgm:dataModel>
</file>

<file path=ppt/diagrams/data19.xml><?xml version="1.0" encoding="utf-8"?>
<dgm:dataModel xmlns:dgm="http://schemas.openxmlformats.org/drawingml/2006/diagram" xmlns:a="http://schemas.openxmlformats.org/drawingml/2006/main">
  <dgm:ptLst>
    <dgm:pt modelId="{7F728A00-682A-45CE-8035-87A181DDA71D}" type="doc">
      <dgm:prSet loTypeId="urn:microsoft.com/office/officeart/2005/8/layout/funnel1" loCatId="process" qsTypeId="urn:microsoft.com/office/officeart/2005/8/quickstyle/3d2" qsCatId="3D" csTypeId="urn:microsoft.com/office/officeart/2005/8/colors/accent0_3" csCatId="mainScheme" phldr="1"/>
      <dgm:spPr/>
      <dgm:t>
        <a:bodyPr/>
        <a:lstStyle/>
        <a:p>
          <a:endParaRPr lang="fr-FR"/>
        </a:p>
      </dgm:t>
    </dgm:pt>
    <dgm:pt modelId="{A993BC3B-0C21-4DC4-A9BA-641C01F0838D}">
      <dgm:prSet phldrT="[Texte]"/>
      <dgm:spPr>
        <a:solidFill>
          <a:srgbClr val="0070C0"/>
        </a:solidFill>
      </dgm:spPr>
      <dgm:t>
        <a:bodyPr/>
        <a:lstStyle/>
        <a:p>
          <a:r>
            <a:rPr lang="en-US" b="1" dirty="0" smtClean="0">
              <a:latin typeface="Comic Sans MS" pitchFamily="66" charset="0"/>
            </a:rPr>
            <a:t>Transpiration</a:t>
          </a:r>
          <a:endParaRPr lang="fr-FR" b="1" dirty="0"/>
        </a:p>
      </dgm:t>
    </dgm:pt>
    <dgm:pt modelId="{A902CA2B-A3EC-496B-807B-6E3F9A6ECE5B}" type="parTrans" cxnId="{4CD19646-A4E7-40A4-BAD4-83658983CD26}">
      <dgm:prSet/>
      <dgm:spPr/>
      <dgm:t>
        <a:bodyPr/>
        <a:lstStyle/>
        <a:p>
          <a:endParaRPr lang="fr-FR"/>
        </a:p>
      </dgm:t>
    </dgm:pt>
    <dgm:pt modelId="{A5005B5B-F1FA-48E7-A50C-07EFA223CE81}" type="sibTrans" cxnId="{4CD19646-A4E7-40A4-BAD4-83658983CD26}">
      <dgm:prSet/>
      <dgm:spPr/>
      <dgm:t>
        <a:bodyPr/>
        <a:lstStyle/>
        <a:p>
          <a:endParaRPr lang="fr-FR"/>
        </a:p>
      </dgm:t>
    </dgm:pt>
    <dgm:pt modelId="{569D39E6-CDF4-49D9-BC50-F1171358EEA2}">
      <dgm:prSet phldrT="[Texte]"/>
      <dgm:spPr>
        <a:solidFill>
          <a:srgbClr val="0070C0"/>
        </a:solidFill>
      </dgm:spPr>
      <dgm:t>
        <a:bodyPr/>
        <a:lstStyle/>
        <a:p>
          <a:r>
            <a:rPr lang="en-US" b="1" dirty="0" err="1" smtClean="0">
              <a:latin typeface="Comic Sans MS" pitchFamily="66" charset="0"/>
            </a:rPr>
            <a:t>Céphalées</a:t>
          </a:r>
          <a:endParaRPr lang="fr-FR" b="1" dirty="0"/>
        </a:p>
      </dgm:t>
    </dgm:pt>
    <dgm:pt modelId="{34F50545-F7BA-42E9-8646-A54420C9EB32}" type="parTrans" cxnId="{A60BDFC0-23B6-4078-8E9F-4240D9494A27}">
      <dgm:prSet/>
      <dgm:spPr/>
      <dgm:t>
        <a:bodyPr/>
        <a:lstStyle/>
        <a:p>
          <a:endParaRPr lang="fr-FR"/>
        </a:p>
      </dgm:t>
    </dgm:pt>
    <dgm:pt modelId="{4DF5E09B-914F-4148-A596-24C9555F284B}" type="sibTrans" cxnId="{A60BDFC0-23B6-4078-8E9F-4240D9494A27}">
      <dgm:prSet/>
      <dgm:spPr/>
      <dgm:t>
        <a:bodyPr/>
        <a:lstStyle/>
        <a:p>
          <a:endParaRPr lang="fr-FR"/>
        </a:p>
      </dgm:t>
    </dgm:pt>
    <dgm:pt modelId="{E1E3889A-F5AE-49A6-800A-BF7D518393A8}">
      <dgm:prSet phldrT="[Texte]"/>
      <dgm:spPr/>
      <dgm:t>
        <a:bodyPr/>
        <a:lstStyle/>
        <a:p>
          <a:r>
            <a:rPr lang="en-US" dirty="0" err="1" smtClean="0">
              <a:latin typeface="Comic Sans MS" pitchFamily="66" charset="0"/>
            </a:rPr>
            <a:t>Insomnies</a:t>
          </a:r>
          <a:endParaRPr lang="fr-FR" dirty="0"/>
        </a:p>
      </dgm:t>
    </dgm:pt>
    <dgm:pt modelId="{B1D65078-8764-42C2-AF46-17583B50A9EC}" type="parTrans" cxnId="{AF9DBA5C-A658-4541-9C3C-3CA4EA8A72C9}">
      <dgm:prSet/>
      <dgm:spPr/>
      <dgm:t>
        <a:bodyPr/>
        <a:lstStyle/>
        <a:p>
          <a:endParaRPr lang="fr-FR"/>
        </a:p>
      </dgm:t>
    </dgm:pt>
    <dgm:pt modelId="{4D9D7DD1-22EC-4612-98AB-5924B292F43E}" type="sibTrans" cxnId="{AF9DBA5C-A658-4541-9C3C-3CA4EA8A72C9}">
      <dgm:prSet/>
      <dgm:spPr/>
      <dgm:t>
        <a:bodyPr/>
        <a:lstStyle/>
        <a:p>
          <a:endParaRPr lang="fr-FR"/>
        </a:p>
      </dgm:t>
    </dgm:pt>
    <dgm:pt modelId="{8444D695-26CC-426C-8F78-5E3C370D72CB}">
      <dgm:prSet phldrT="[Texte]" custT="1"/>
      <dgm:spPr/>
      <dgm:t>
        <a:bodyPr/>
        <a:lstStyle/>
        <a:p>
          <a:r>
            <a:rPr lang="en-US" sz="3200" b="1" kern="1200" dirty="0" err="1" smtClean="0">
              <a:solidFill>
                <a:srgbClr val="FF66CC"/>
              </a:solidFill>
              <a:effectLst>
                <a:glow rad="228600">
                  <a:srgbClr val="AC3682">
                    <a:alpha val="40000"/>
                  </a:srgbClr>
                </a:glow>
              </a:effectLst>
              <a:latin typeface="Comic Sans MS" pitchFamily="66" charset="0"/>
              <a:ea typeface="+mn-ea"/>
              <a:cs typeface="Arial" charset="0"/>
            </a:rPr>
            <a:t>Signes</a:t>
          </a:r>
          <a:r>
            <a:rPr lang="en-US" sz="3200" b="1" kern="1200" dirty="0" smtClean="0">
              <a:solidFill>
                <a:srgbClr val="FF66CC"/>
              </a:solidFill>
              <a:effectLst>
                <a:glow rad="228600">
                  <a:srgbClr val="AC3682">
                    <a:alpha val="40000"/>
                  </a:srgbClr>
                </a:glow>
              </a:effectLst>
              <a:latin typeface="Comic Sans MS" pitchFamily="66" charset="0"/>
              <a:ea typeface="+mn-ea"/>
              <a:cs typeface="Arial" charset="0"/>
            </a:rPr>
            <a:t> fonctionnels</a:t>
          </a:r>
          <a:endParaRPr lang="fr-FR" sz="3200" b="1" kern="1200" dirty="0">
            <a:solidFill>
              <a:srgbClr val="FF66CC"/>
            </a:solidFill>
            <a:effectLst>
              <a:glow rad="228600">
                <a:srgbClr val="AC3682">
                  <a:alpha val="40000"/>
                </a:srgbClr>
              </a:glow>
            </a:effectLst>
            <a:latin typeface="Comic Sans MS" pitchFamily="66" charset="0"/>
            <a:ea typeface="+mn-ea"/>
            <a:cs typeface="Arial" charset="0"/>
          </a:endParaRPr>
        </a:p>
      </dgm:t>
    </dgm:pt>
    <dgm:pt modelId="{05BEE648-DA77-41FE-B8DC-07C75492DFE1}" type="parTrans" cxnId="{5C2EA3F6-0EA5-4236-914C-2099F31F7995}">
      <dgm:prSet/>
      <dgm:spPr/>
      <dgm:t>
        <a:bodyPr/>
        <a:lstStyle/>
        <a:p>
          <a:endParaRPr lang="fr-FR"/>
        </a:p>
      </dgm:t>
    </dgm:pt>
    <dgm:pt modelId="{F2DFCB43-5205-4744-9BDA-404F27A406FA}" type="sibTrans" cxnId="{5C2EA3F6-0EA5-4236-914C-2099F31F7995}">
      <dgm:prSet/>
      <dgm:spPr/>
      <dgm:t>
        <a:bodyPr/>
        <a:lstStyle/>
        <a:p>
          <a:endParaRPr lang="fr-FR"/>
        </a:p>
      </dgm:t>
    </dgm:pt>
    <dgm:pt modelId="{B81A2F43-7286-426D-B87B-90E907617F1D}" type="pres">
      <dgm:prSet presAssocID="{7F728A00-682A-45CE-8035-87A181DDA71D}" presName="Name0" presStyleCnt="0">
        <dgm:presLayoutVars>
          <dgm:chMax val="4"/>
          <dgm:resizeHandles val="exact"/>
        </dgm:presLayoutVars>
      </dgm:prSet>
      <dgm:spPr/>
      <dgm:t>
        <a:bodyPr/>
        <a:lstStyle/>
        <a:p>
          <a:endParaRPr lang="fr-FR"/>
        </a:p>
      </dgm:t>
    </dgm:pt>
    <dgm:pt modelId="{5DC88857-F786-4A71-8A40-0285354E51B6}" type="pres">
      <dgm:prSet presAssocID="{7F728A00-682A-45CE-8035-87A181DDA71D}" presName="ellipse" presStyleLbl="trBgShp" presStyleIdx="0" presStyleCnt="1"/>
      <dgm:spPr>
        <a:solidFill>
          <a:srgbClr val="FF3300">
            <a:alpha val="40000"/>
          </a:srgbClr>
        </a:solidFill>
      </dgm:spPr>
    </dgm:pt>
    <dgm:pt modelId="{45959F67-9C55-402E-828F-5076DC3B29B9}" type="pres">
      <dgm:prSet presAssocID="{7F728A00-682A-45CE-8035-87A181DDA71D}" presName="arrow1" presStyleLbl="fgShp" presStyleIdx="0" presStyleCnt="1"/>
      <dgm:spPr>
        <a:solidFill>
          <a:srgbClr val="CC2636"/>
        </a:solidFill>
      </dgm:spPr>
    </dgm:pt>
    <dgm:pt modelId="{45FEEDC0-1155-4308-A771-A652E04DB7D1}" type="pres">
      <dgm:prSet presAssocID="{7F728A00-682A-45CE-8035-87A181DDA71D}" presName="rectangle" presStyleLbl="revTx" presStyleIdx="0" presStyleCnt="1">
        <dgm:presLayoutVars>
          <dgm:bulletEnabled val="1"/>
        </dgm:presLayoutVars>
      </dgm:prSet>
      <dgm:spPr/>
      <dgm:t>
        <a:bodyPr/>
        <a:lstStyle/>
        <a:p>
          <a:endParaRPr lang="fr-FR"/>
        </a:p>
      </dgm:t>
    </dgm:pt>
    <dgm:pt modelId="{5115C6F5-4691-49FF-8ACD-F6F2A01CDDED}" type="pres">
      <dgm:prSet presAssocID="{569D39E6-CDF4-49D9-BC50-F1171358EEA2}" presName="item1" presStyleLbl="node1" presStyleIdx="0" presStyleCnt="3">
        <dgm:presLayoutVars>
          <dgm:bulletEnabled val="1"/>
        </dgm:presLayoutVars>
      </dgm:prSet>
      <dgm:spPr/>
      <dgm:t>
        <a:bodyPr/>
        <a:lstStyle/>
        <a:p>
          <a:endParaRPr lang="fr-FR"/>
        </a:p>
      </dgm:t>
    </dgm:pt>
    <dgm:pt modelId="{05A659A4-CB74-4FA3-AED3-A1167C3D449F}" type="pres">
      <dgm:prSet presAssocID="{E1E3889A-F5AE-49A6-800A-BF7D518393A8}" presName="item2" presStyleLbl="node1" presStyleIdx="1" presStyleCnt="3" custLinFactNeighborY="-532">
        <dgm:presLayoutVars>
          <dgm:bulletEnabled val="1"/>
        </dgm:presLayoutVars>
      </dgm:prSet>
      <dgm:spPr/>
      <dgm:t>
        <a:bodyPr/>
        <a:lstStyle/>
        <a:p>
          <a:endParaRPr lang="fr-FR"/>
        </a:p>
      </dgm:t>
    </dgm:pt>
    <dgm:pt modelId="{C752DE35-32CA-4D16-88B2-BAC2FC45098A}" type="pres">
      <dgm:prSet presAssocID="{8444D695-26CC-426C-8F78-5E3C370D72CB}" presName="item3" presStyleLbl="node1" presStyleIdx="2" presStyleCnt="3">
        <dgm:presLayoutVars>
          <dgm:bulletEnabled val="1"/>
        </dgm:presLayoutVars>
      </dgm:prSet>
      <dgm:spPr/>
      <dgm:t>
        <a:bodyPr/>
        <a:lstStyle/>
        <a:p>
          <a:endParaRPr lang="fr-FR"/>
        </a:p>
      </dgm:t>
    </dgm:pt>
    <dgm:pt modelId="{F0B9CE09-32FE-4D96-B769-1C1D30EABE65}" type="pres">
      <dgm:prSet presAssocID="{7F728A00-682A-45CE-8035-87A181DDA71D}" presName="funnel" presStyleLbl="trAlignAcc1" presStyleIdx="0" presStyleCnt="1"/>
      <dgm:spPr>
        <a:solidFill>
          <a:schemeClr val="tx1">
            <a:alpha val="40000"/>
          </a:schemeClr>
        </a:solidFill>
      </dgm:spPr>
    </dgm:pt>
  </dgm:ptLst>
  <dgm:cxnLst>
    <dgm:cxn modelId="{91159BD9-B6D9-42E2-9B1F-4737A9D4F941}" type="presOf" srcId="{E1E3889A-F5AE-49A6-800A-BF7D518393A8}" destId="{5115C6F5-4691-49FF-8ACD-F6F2A01CDDED}" srcOrd="0" destOrd="0" presId="urn:microsoft.com/office/officeart/2005/8/layout/funnel1"/>
    <dgm:cxn modelId="{AF9DBA5C-A658-4541-9C3C-3CA4EA8A72C9}" srcId="{7F728A00-682A-45CE-8035-87A181DDA71D}" destId="{E1E3889A-F5AE-49A6-800A-BF7D518393A8}" srcOrd="2" destOrd="0" parTransId="{B1D65078-8764-42C2-AF46-17583B50A9EC}" sibTransId="{4D9D7DD1-22EC-4612-98AB-5924B292F43E}"/>
    <dgm:cxn modelId="{7E5FB1A6-DEAD-41E6-83C1-F76A835026F8}" type="presOf" srcId="{8444D695-26CC-426C-8F78-5E3C370D72CB}" destId="{45FEEDC0-1155-4308-A771-A652E04DB7D1}" srcOrd="0" destOrd="0" presId="urn:microsoft.com/office/officeart/2005/8/layout/funnel1"/>
    <dgm:cxn modelId="{7FAADFB2-E969-4936-8D2C-C18406DA3543}" type="presOf" srcId="{A993BC3B-0C21-4DC4-A9BA-641C01F0838D}" destId="{C752DE35-32CA-4D16-88B2-BAC2FC45098A}" srcOrd="0" destOrd="0" presId="urn:microsoft.com/office/officeart/2005/8/layout/funnel1"/>
    <dgm:cxn modelId="{4CD19646-A4E7-40A4-BAD4-83658983CD26}" srcId="{7F728A00-682A-45CE-8035-87A181DDA71D}" destId="{A993BC3B-0C21-4DC4-A9BA-641C01F0838D}" srcOrd="0" destOrd="0" parTransId="{A902CA2B-A3EC-496B-807B-6E3F9A6ECE5B}" sibTransId="{A5005B5B-F1FA-48E7-A50C-07EFA223CE81}"/>
    <dgm:cxn modelId="{A60BDFC0-23B6-4078-8E9F-4240D9494A27}" srcId="{7F728A00-682A-45CE-8035-87A181DDA71D}" destId="{569D39E6-CDF4-49D9-BC50-F1171358EEA2}" srcOrd="1" destOrd="0" parTransId="{34F50545-F7BA-42E9-8646-A54420C9EB32}" sibTransId="{4DF5E09B-914F-4148-A596-24C9555F284B}"/>
    <dgm:cxn modelId="{3B11A33E-7399-43A0-9603-B7D6EA1BA7D7}" type="presOf" srcId="{7F728A00-682A-45CE-8035-87A181DDA71D}" destId="{B81A2F43-7286-426D-B87B-90E907617F1D}" srcOrd="0" destOrd="0" presId="urn:microsoft.com/office/officeart/2005/8/layout/funnel1"/>
    <dgm:cxn modelId="{5C2EA3F6-0EA5-4236-914C-2099F31F7995}" srcId="{7F728A00-682A-45CE-8035-87A181DDA71D}" destId="{8444D695-26CC-426C-8F78-5E3C370D72CB}" srcOrd="3" destOrd="0" parTransId="{05BEE648-DA77-41FE-B8DC-07C75492DFE1}" sibTransId="{F2DFCB43-5205-4744-9BDA-404F27A406FA}"/>
    <dgm:cxn modelId="{12B4004E-D137-4F66-BF32-DF3ACE2BAF7F}" type="presOf" srcId="{569D39E6-CDF4-49D9-BC50-F1171358EEA2}" destId="{05A659A4-CB74-4FA3-AED3-A1167C3D449F}" srcOrd="0" destOrd="0" presId="urn:microsoft.com/office/officeart/2005/8/layout/funnel1"/>
    <dgm:cxn modelId="{294B89A5-0DDA-4141-B4E0-6E4BC763DB65}" type="presParOf" srcId="{B81A2F43-7286-426D-B87B-90E907617F1D}" destId="{5DC88857-F786-4A71-8A40-0285354E51B6}" srcOrd="0" destOrd="0" presId="urn:microsoft.com/office/officeart/2005/8/layout/funnel1"/>
    <dgm:cxn modelId="{C14B2312-5C42-40AF-AF1F-5FB83C45CBAC}" type="presParOf" srcId="{B81A2F43-7286-426D-B87B-90E907617F1D}" destId="{45959F67-9C55-402E-828F-5076DC3B29B9}" srcOrd="1" destOrd="0" presId="urn:microsoft.com/office/officeart/2005/8/layout/funnel1"/>
    <dgm:cxn modelId="{9DE0C350-6492-4BB2-886B-1158108A8602}" type="presParOf" srcId="{B81A2F43-7286-426D-B87B-90E907617F1D}" destId="{45FEEDC0-1155-4308-A771-A652E04DB7D1}" srcOrd="2" destOrd="0" presId="urn:microsoft.com/office/officeart/2005/8/layout/funnel1"/>
    <dgm:cxn modelId="{0AB1B198-6A15-4A00-A2FE-68DD14CE338D}" type="presParOf" srcId="{B81A2F43-7286-426D-B87B-90E907617F1D}" destId="{5115C6F5-4691-49FF-8ACD-F6F2A01CDDED}" srcOrd="3" destOrd="0" presId="urn:microsoft.com/office/officeart/2005/8/layout/funnel1"/>
    <dgm:cxn modelId="{C0E2AE5F-3A48-4190-88A5-A595302F7B64}" type="presParOf" srcId="{B81A2F43-7286-426D-B87B-90E907617F1D}" destId="{05A659A4-CB74-4FA3-AED3-A1167C3D449F}" srcOrd="4" destOrd="0" presId="urn:microsoft.com/office/officeart/2005/8/layout/funnel1"/>
    <dgm:cxn modelId="{BD83A84C-C258-4C6B-9CDF-FB9067CD758F}" type="presParOf" srcId="{B81A2F43-7286-426D-B87B-90E907617F1D}" destId="{C752DE35-32CA-4D16-88B2-BAC2FC45098A}" srcOrd="5" destOrd="0" presId="urn:microsoft.com/office/officeart/2005/8/layout/funnel1"/>
    <dgm:cxn modelId="{0259CB70-45E2-46EE-8F97-750761442D34}" type="presParOf" srcId="{B81A2F43-7286-426D-B87B-90E907617F1D}" destId="{F0B9CE09-32FE-4D96-B769-1C1D30EABE65}" srcOrd="6" destOrd="0" presId="urn:microsoft.com/office/officeart/2005/8/layout/funnel1"/>
  </dgm:cxnLst>
  <dgm:bg/>
  <dgm:whole/>
</dgm:dataModel>
</file>

<file path=ppt/diagrams/data2.xml><?xml version="1.0" encoding="utf-8"?>
<dgm:dataModel xmlns:dgm="http://schemas.openxmlformats.org/drawingml/2006/diagram" xmlns:a="http://schemas.openxmlformats.org/drawingml/2006/main">
  <dgm:ptLst>
    <dgm:pt modelId="{6D58771C-B14E-4E81-B316-B60FC14BC3FA}" type="doc">
      <dgm:prSet loTypeId="urn:microsoft.com/office/officeart/2005/8/layout/radial5" loCatId="cycle" qsTypeId="urn:microsoft.com/office/officeart/2005/8/quickstyle/3d2" qsCatId="3D" csTypeId="urn:microsoft.com/office/officeart/2005/8/colors/accent1_2" csCatId="accent1" phldr="1"/>
      <dgm:spPr/>
      <dgm:t>
        <a:bodyPr/>
        <a:lstStyle/>
        <a:p>
          <a:endParaRPr lang="fr-FR"/>
        </a:p>
      </dgm:t>
    </dgm:pt>
    <dgm:pt modelId="{D84DAAFB-ECE0-414C-BACA-E46937E63952}">
      <dgm:prSet phldrT="[Texte]"/>
      <dgm:spPr>
        <a:solidFill>
          <a:srgbClr val="AC3682"/>
        </a:solidFill>
        <a:effectLst>
          <a:glow rad="228600">
            <a:srgbClr val="FFC000">
              <a:alpha val="40000"/>
            </a:srgbClr>
          </a:glow>
        </a:effectLst>
      </dgm:spPr>
      <dgm:t>
        <a:bodyPr/>
        <a:lstStyle/>
        <a:p>
          <a:r>
            <a:rPr lang="fr-FR" b="1" dirty="0" smtClean="0">
              <a:latin typeface="Comic Sans MS" pitchFamily="66" charset="0"/>
              <a:cs typeface="Times New Roman" pitchFamily="18" charset="0"/>
            </a:rPr>
            <a:t>Citer les anomalies au niveau: </a:t>
          </a:r>
          <a:endParaRPr lang="fr-FR" b="1" dirty="0"/>
        </a:p>
      </dgm:t>
    </dgm:pt>
    <dgm:pt modelId="{095EDC96-198D-4CA8-8952-214BFBF5F791}" type="parTrans" cxnId="{AC4456E4-6312-47B1-BEF9-FF763975D37E}">
      <dgm:prSet/>
      <dgm:spPr/>
      <dgm:t>
        <a:bodyPr/>
        <a:lstStyle/>
        <a:p>
          <a:endParaRPr lang="fr-FR"/>
        </a:p>
      </dgm:t>
    </dgm:pt>
    <dgm:pt modelId="{11DC9CD8-4E5C-4854-9C33-08DF07F4AD3C}" type="sibTrans" cxnId="{AC4456E4-6312-47B1-BEF9-FF763975D37E}">
      <dgm:prSet/>
      <dgm:spPr/>
      <dgm:t>
        <a:bodyPr/>
        <a:lstStyle/>
        <a:p>
          <a:endParaRPr lang="fr-FR"/>
        </a:p>
      </dgm:t>
    </dgm:pt>
    <dgm:pt modelId="{ADA66CE7-D161-43B1-B1B5-1373AB9CF183}">
      <dgm:prSet phldrT="[Texte]"/>
      <dgm:spPr>
        <a:effectLst>
          <a:glow rad="101600">
            <a:srgbClr val="FFC000">
              <a:alpha val="60000"/>
            </a:srgbClr>
          </a:glow>
        </a:effectLst>
      </dgm:spPr>
      <dgm:t>
        <a:bodyPr/>
        <a:lstStyle/>
        <a:p>
          <a:r>
            <a:rPr lang="fr-FR" b="1" dirty="0" smtClean="0">
              <a:latin typeface="Comic Sans MS" pitchFamily="66" charset="0"/>
              <a:cs typeface="Times New Roman" pitchFamily="18" charset="0"/>
            </a:rPr>
            <a:t>Des urines </a:t>
          </a:r>
          <a:endParaRPr lang="fr-FR" b="1" dirty="0"/>
        </a:p>
      </dgm:t>
    </dgm:pt>
    <dgm:pt modelId="{6A0BF5AB-35EA-45A5-BDFF-5CC2F299FC70}" type="parTrans" cxnId="{FCB6B8B6-1F1E-48DE-95B7-BFC3960F8EED}">
      <dgm:prSet/>
      <dgm:spPr>
        <a:solidFill>
          <a:srgbClr val="FFC000"/>
        </a:solidFill>
      </dgm:spPr>
      <dgm:t>
        <a:bodyPr/>
        <a:lstStyle/>
        <a:p>
          <a:endParaRPr lang="fr-FR"/>
        </a:p>
      </dgm:t>
    </dgm:pt>
    <dgm:pt modelId="{3DC82EAA-FF98-4E15-8591-5207D5019AAF}" type="sibTrans" cxnId="{FCB6B8B6-1F1E-48DE-95B7-BFC3960F8EED}">
      <dgm:prSet/>
      <dgm:spPr/>
      <dgm:t>
        <a:bodyPr/>
        <a:lstStyle/>
        <a:p>
          <a:endParaRPr lang="fr-FR"/>
        </a:p>
      </dgm:t>
    </dgm:pt>
    <dgm:pt modelId="{1BA8406C-4474-41BA-BD14-AEC7F1FDF7D9}">
      <dgm:prSet phldrT="[Texte]"/>
      <dgm:spPr>
        <a:effectLst>
          <a:glow rad="101600">
            <a:srgbClr val="FFC000">
              <a:alpha val="60000"/>
            </a:srgbClr>
          </a:glow>
        </a:effectLst>
      </dgm:spPr>
      <dgm:t>
        <a:bodyPr/>
        <a:lstStyle/>
        <a:p>
          <a:r>
            <a:rPr lang="fr-FR" b="1" dirty="0" smtClean="0">
              <a:latin typeface="Comic Sans MS" pitchFamily="66" charset="0"/>
              <a:cs typeface="Times New Roman" pitchFamily="18" charset="0"/>
            </a:rPr>
            <a:t>Des selles</a:t>
          </a:r>
          <a:endParaRPr lang="fr-FR" b="1" dirty="0"/>
        </a:p>
      </dgm:t>
    </dgm:pt>
    <dgm:pt modelId="{6F322A0F-3A52-4AB9-A26F-8EE1C883889F}" type="parTrans" cxnId="{694D241A-758C-4164-BB39-45A577D95D13}">
      <dgm:prSet/>
      <dgm:spPr>
        <a:solidFill>
          <a:srgbClr val="FFC000"/>
        </a:solidFill>
      </dgm:spPr>
      <dgm:t>
        <a:bodyPr/>
        <a:lstStyle/>
        <a:p>
          <a:endParaRPr lang="fr-FR"/>
        </a:p>
      </dgm:t>
    </dgm:pt>
    <dgm:pt modelId="{5EC9A049-C72B-4594-8D29-6409A546A46D}" type="sibTrans" cxnId="{694D241A-758C-4164-BB39-45A577D95D13}">
      <dgm:prSet/>
      <dgm:spPr/>
      <dgm:t>
        <a:bodyPr/>
        <a:lstStyle/>
        <a:p>
          <a:endParaRPr lang="fr-FR"/>
        </a:p>
      </dgm:t>
    </dgm:pt>
    <dgm:pt modelId="{DA7647E1-0D66-424F-907F-48950B50FC06}">
      <dgm:prSet phldrT="[Texte]"/>
      <dgm:spPr>
        <a:effectLst>
          <a:glow rad="101600">
            <a:srgbClr val="FFC000">
              <a:alpha val="60000"/>
            </a:srgbClr>
          </a:glow>
        </a:effectLst>
      </dgm:spPr>
      <dgm:t>
        <a:bodyPr/>
        <a:lstStyle/>
        <a:p>
          <a:r>
            <a:rPr lang="fr-FR" b="1" dirty="0" smtClean="0">
              <a:latin typeface="Comic Sans MS" pitchFamily="66" charset="0"/>
              <a:cs typeface="Times New Roman" pitchFamily="18" charset="0"/>
            </a:rPr>
            <a:t>Des téguments</a:t>
          </a:r>
          <a:endParaRPr lang="fr-FR" b="1" dirty="0"/>
        </a:p>
      </dgm:t>
    </dgm:pt>
    <dgm:pt modelId="{C6E1E722-8DC7-4B34-B236-7D767E47D4FD}" type="parTrans" cxnId="{8863A95B-E32E-4BED-BDB5-7E3D36DDA2A7}">
      <dgm:prSet/>
      <dgm:spPr>
        <a:solidFill>
          <a:srgbClr val="FFC000"/>
        </a:solidFill>
      </dgm:spPr>
      <dgm:t>
        <a:bodyPr/>
        <a:lstStyle/>
        <a:p>
          <a:endParaRPr lang="fr-FR"/>
        </a:p>
      </dgm:t>
    </dgm:pt>
    <dgm:pt modelId="{BFB2B77D-DA9F-4EC1-AC92-70CB6B517B10}" type="sibTrans" cxnId="{8863A95B-E32E-4BED-BDB5-7E3D36DDA2A7}">
      <dgm:prSet/>
      <dgm:spPr/>
      <dgm:t>
        <a:bodyPr/>
        <a:lstStyle/>
        <a:p>
          <a:endParaRPr lang="fr-FR"/>
        </a:p>
      </dgm:t>
    </dgm:pt>
    <dgm:pt modelId="{7A701F17-FE10-4D5F-AB5D-B8232CAD0A0B}">
      <dgm:prSet phldrT="[Texte]"/>
      <dgm:spPr>
        <a:effectLst>
          <a:glow rad="101600">
            <a:srgbClr val="FFC000">
              <a:alpha val="60000"/>
            </a:srgbClr>
          </a:glow>
        </a:effectLst>
      </dgm:spPr>
      <dgm:t>
        <a:bodyPr/>
        <a:lstStyle/>
        <a:p>
          <a:r>
            <a:rPr lang="fr-FR" b="1" dirty="0" smtClean="0">
              <a:latin typeface="Comic Sans MS" pitchFamily="66" charset="0"/>
              <a:cs typeface="Times New Roman" pitchFamily="18" charset="0"/>
            </a:rPr>
            <a:t>Des muqueuses</a:t>
          </a:r>
          <a:endParaRPr lang="fr-FR" b="1" dirty="0"/>
        </a:p>
      </dgm:t>
    </dgm:pt>
    <dgm:pt modelId="{7D835CD8-9A0A-4207-84F7-82A80E98F86F}" type="parTrans" cxnId="{C1D3AD59-254A-4BDB-8F58-4ECB4C348833}">
      <dgm:prSet/>
      <dgm:spPr>
        <a:solidFill>
          <a:srgbClr val="FFC000"/>
        </a:solidFill>
      </dgm:spPr>
      <dgm:t>
        <a:bodyPr/>
        <a:lstStyle/>
        <a:p>
          <a:endParaRPr lang="fr-FR"/>
        </a:p>
      </dgm:t>
    </dgm:pt>
    <dgm:pt modelId="{44453A62-CBF4-4784-8876-953E51159A83}" type="sibTrans" cxnId="{C1D3AD59-254A-4BDB-8F58-4ECB4C348833}">
      <dgm:prSet/>
      <dgm:spPr/>
      <dgm:t>
        <a:bodyPr/>
        <a:lstStyle/>
        <a:p>
          <a:endParaRPr lang="fr-FR"/>
        </a:p>
      </dgm:t>
    </dgm:pt>
    <dgm:pt modelId="{EC445CED-52BF-4B7C-9171-111735A09E08}">
      <dgm:prSet phldrT="[Texte]"/>
      <dgm:spPr>
        <a:effectLst>
          <a:glow rad="101600">
            <a:srgbClr val="FFC000">
              <a:alpha val="60000"/>
            </a:srgbClr>
          </a:glow>
        </a:effectLst>
      </dgm:spPr>
      <dgm:t>
        <a:bodyPr/>
        <a:lstStyle/>
        <a:p>
          <a:r>
            <a:rPr lang="fr-FR" b="1" dirty="0" smtClean="0">
              <a:latin typeface="Comic Sans MS" pitchFamily="66" charset="0"/>
              <a:cs typeface="Times New Roman" pitchFamily="18" charset="0"/>
            </a:rPr>
            <a:t>Des attitudes du malade  </a:t>
          </a:r>
          <a:endParaRPr lang="fr-FR" b="1" dirty="0"/>
        </a:p>
      </dgm:t>
    </dgm:pt>
    <dgm:pt modelId="{36880B01-A79B-4DCE-99E4-0418E7EFCA4C}" type="parTrans" cxnId="{A46A61A2-CCC1-4597-8D91-E06DBDBCA40A}">
      <dgm:prSet/>
      <dgm:spPr>
        <a:solidFill>
          <a:srgbClr val="FFC000"/>
        </a:solidFill>
      </dgm:spPr>
      <dgm:t>
        <a:bodyPr/>
        <a:lstStyle/>
        <a:p>
          <a:endParaRPr lang="fr-FR"/>
        </a:p>
      </dgm:t>
    </dgm:pt>
    <dgm:pt modelId="{2FAB3626-4B3A-4A2D-B8B8-55FD0B477FBE}" type="sibTrans" cxnId="{A46A61A2-CCC1-4597-8D91-E06DBDBCA40A}">
      <dgm:prSet/>
      <dgm:spPr/>
      <dgm:t>
        <a:bodyPr/>
        <a:lstStyle/>
        <a:p>
          <a:endParaRPr lang="fr-FR"/>
        </a:p>
      </dgm:t>
    </dgm:pt>
    <dgm:pt modelId="{6B3F4E3F-BB5B-4F1E-AAA8-D7AE5EBCB253}" type="pres">
      <dgm:prSet presAssocID="{6D58771C-B14E-4E81-B316-B60FC14BC3FA}" presName="Name0" presStyleCnt="0">
        <dgm:presLayoutVars>
          <dgm:chMax val="1"/>
          <dgm:dir/>
          <dgm:animLvl val="ctr"/>
          <dgm:resizeHandles val="exact"/>
        </dgm:presLayoutVars>
      </dgm:prSet>
      <dgm:spPr/>
      <dgm:t>
        <a:bodyPr/>
        <a:lstStyle/>
        <a:p>
          <a:endParaRPr lang="fr-FR"/>
        </a:p>
      </dgm:t>
    </dgm:pt>
    <dgm:pt modelId="{99E5E053-2D5E-4DDA-A236-AB95325DC754}" type="pres">
      <dgm:prSet presAssocID="{D84DAAFB-ECE0-414C-BACA-E46937E63952}" presName="centerShape" presStyleLbl="node0" presStyleIdx="0" presStyleCnt="1"/>
      <dgm:spPr/>
      <dgm:t>
        <a:bodyPr/>
        <a:lstStyle/>
        <a:p>
          <a:endParaRPr lang="fr-FR"/>
        </a:p>
      </dgm:t>
    </dgm:pt>
    <dgm:pt modelId="{FFA238E2-A09A-4FC1-843C-60B883C1690A}" type="pres">
      <dgm:prSet presAssocID="{6A0BF5AB-35EA-45A5-BDFF-5CC2F299FC70}" presName="parTrans" presStyleLbl="sibTrans2D1" presStyleIdx="0" presStyleCnt="5"/>
      <dgm:spPr/>
      <dgm:t>
        <a:bodyPr/>
        <a:lstStyle/>
        <a:p>
          <a:endParaRPr lang="fr-FR"/>
        </a:p>
      </dgm:t>
    </dgm:pt>
    <dgm:pt modelId="{56A02050-DFC9-4378-B607-9B6CAE44B972}" type="pres">
      <dgm:prSet presAssocID="{6A0BF5AB-35EA-45A5-BDFF-5CC2F299FC70}" presName="connectorText" presStyleLbl="sibTrans2D1" presStyleIdx="0" presStyleCnt="5"/>
      <dgm:spPr/>
      <dgm:t>
        <a:bodyPr/>
        <a:lstStyle/>
        <a:p>
          <a:endParaRPr lang="fr-FR"/>
        </a:p>
      </dgm:t>
    </dgm:pt>
    <dgm:pt modelId="{A48BA7C4-21F4-48AC-A060-CF0E1D5A42B0}" type="pres">
      <dgm:prSet presAssocID="{ADA66CE7-D161-43B1-B1B5-1373AB9CF183}" presName="node" presStyleLbl="node1" presStyleIdx="0" presStyleCnt="5">
        <dgm:presLayoutVars>
          <dgm:bulletEnabled val="1"/>
        </dgm:presLayoutVars>
      </dgm:prSet>
      <dgm:spPr/>
      <dgm:t>
        <a:bodyPr/>
        <a:lstStyle/>
        <a:p>
          <a:endParaRPr lang="fr-FR"/>
        </a:p>
      </dgm:t>
    </dgm:pt>
    <dgm:pt modelId="{EECE27A1-F539-4054-9854-10978D86DF78}" type="pres">
      <dgm:prSet presAssocID="{6F322A0F-3A52-4AB9-A26F-8EE1C883889F}" presName="parTrans" presStyleLbl="sibTrans2D1" presStyleIdx="1" presStyleCnt="5"/>
      <dgm:spPr/>
      <dgm:t>
        <a:bodyPr/>
        <a:lstStyle/>
        <a:p>
          <a:endParaRPr lang="fr-FR"/>
        </a:p>
      </dgm:t>
    </dgm:pt>
    <dgm:pt modelId="{F67AC397-1C6D-4870-8A43-5EFCE11FC9BE}" type="pres">
      <dgm:prSet presAssocID="{6F322A0F-3A52-4AB9-A26F-8EE1C883889F}" presName="connectorText" presStyleLbl="sibTrans2D1" presStyleIdx="1" presStyleCnt="5"/>
      <dgm:spPr/>
      <dgm:t>
        <a:bodyPr/>
        <a:lstStyle/>
        <a:p>
          <a:endParaRPr lang="fr-FR"/>
        </a:p>
      </dgm:t>
    </dgm:pt>
    <dgm:pt modelId="{E474AC23-A005-44A1-BA9E-625323DFC92B}" type="pres">
      <dgm:prSet presAssocID="{1BA8406C-4474-41BA-BD14-AEC7F1FDF7D9}" presName="node" presStyleLbl="node1" presStyleIdx="1" presStyleCnt="5">
        <dgm:presLayoutVars>
          <dgm:bulletEnabled val="1"/>
        </dgm:presLayoutVars>
      </dgm:prSet>
      <dgm:spPr/>
      <dgm:t>
        <a:bodyPr/>
        <a:lstStyle/>
        <a:p>
          <a:endParaRPr lang="fr-FR"/>
        </a:p>
      </dgm:t>
    </dgm:pt>
    <dgm:pt modelId="{E5F832E2-F2A9-444B-B559-6290A42E5832}" type="pres">
      <dgm:prSet presAssocID="{C6E1E722-8DC7-4B34-B236-7D767E47D4FD}" presName="parTrans" presStyleLbl="sibTrans2D1" presStyleIdx="2" presStyleCnt="5"/>
      <dgm:spPr/>
      <dgm:t>
        <a:bodyPr/>
        <a:lstStyle/>
        <a:p>
          <a:endParaRPr lang="fr-FR"/>
        </a:p>
      </dgm:t>
    </dgm:pt>
    <dgm:pt modelId="{8DE02CCB-CD35-4350-A9C9-EF2FBCCA337C}" type="pres">
      <dgm:prSet presAssocID="{C6E1E722-8DC7-4B34-B236-7D767E47D4FD}" presName="connectorText" presStyleLbl="sibTrans2D1" presStyleIdx="2" presStyleCnt="5"/>
      <dgm:spPr/>
      <dgm:t>
        <a:bodyPr/>
        <a:lstStyle/>
        <a:p>
          <a:endParaRPr lang="fr-FR"/>
        </a:p>
      </dgm:t>
    </dgm:pt>
    <dgm:pt modelId="{556B6EFC-133F-49AA-A02C-1E2607468595}" type="pres">
      <dgm:prSet presAssocID="{DA7647E1-0D66-424F-907F-48950B50FC06}" presName="node" presStyleLbl="node1" presStyleIdx="2" presStyleCnt="5">
        <dgm:presLayoutVars>
          <dgm:bulletEnabled val="1"/>
        </dgm:presLayoutVars>
      </dgm:prSet>
      <dgm:spPr/>
      <dgm:t>
        <a:bodyPr/>
        <a:lstStyle/>
        <a:p>
          <a:endParaRPr lang="fr-FR"/>
        </a:p>
      </dgm:t>
    </dgm:pt>
    <dgm:pt modelId="{8FA50FF8-8332-401B-B7BF-F2EA864FC209}" type="pres">
      <dgm:prSet presAssocID="{7D835CD8-9A0A-4207-84F7-82A80E98F86F}" presName="parTrans" presStyleLbl="sibTrans2D1" presStyleIdx="3" presStyleCnt="5"/>
      <dgm:spPr/>
      <dgm:t>
        <a:bodyPr/>
        <a:lstStyle/>
        <a:p>
          <a:endParaRPr lang="fr-FR"/>
        </a:p>
      </dgm:t>
    </dgm:pt>
    <dgm:pt modelId="{292F538C-4D6D-4C22-B66A-D08E2C154405}" type="pres">
      <dgm:prSet presAssocID="{7D835CD8-9A0A-4207-84F7-82A80E98F86F}" presName="connectorText" presStyleLbl="sibTrans2D1" presStyleIdx="3" presStyleCnt="5"/>
      <dgm:spPr/>
      <dgm:t>
        <a:bodyPr/>
        <a:lstStyle/>
        <a:p>
          <a:endParaRPr lang="fr-FR"/>
        </a:p>
      </dgm:t>
    </dgm:pt>
    <dgm:pt modelId="{9E7E62CD-E512-4EC2-AD1E-CDBC0B2774B5}" type="pres">
      <dgm:prSet presAssocID="{7A701F17-FE10-4D5F-AB5D-B8232CAD0A0B}" presName="node" presStyleLbl="node1" presStyleIdx="3" presStyleCnt="5">
        <dgm:presLayoutVars>
          <dgm:bulletEnabled val="1"/>
        </dgm:presLayoutVars>
      </dgm:prSet>
      <dgm:spPr/>
      <dgm:t>
        <a:bodyPr/>
        <a:lstStyle/>
        <a:p>
          <a:endParaRPr lang="fr-FR"/>
        </a:p>
      </dgm:t>
    </dgm:pt>
    <dgm:pt modelId="{2B1E1785-45C9-4450-9FF4-151FB5C51B3A}" type="pres">
      <dgm:prSet presAssocID="{36880B01-A79B-4DCE-99E4-0418E7EFCA4C}" presName="parTrans" presStyleLbl="sibTrans2D1" presStyleIdx="4" presStyleCnt="5"/>
      <dgm:spPr/>
      <dgm:t>
        <a:bodyPr/>
        <a:lstStyle/>
        <a:p>
          <a:endParaRPr lang="fr-FR"/>
        </a:p>
      </dgm:t>
    </dgm:pt>
    <dgm:pt modelId="{B369EAAE-2544-4A81-8DF6-0FA3102CED4A}" type="pres">
      <dgm:prSet presAssocID="{36880B01-A79B-4DCE-99E4-0418E7EFCA4C}" presName="connectorText" presStyleLbl="sibTrans2D1" presStyleIdx="4" presStyleCnt="5"/>
      <dgm:spPr/>
      <dgm:t>
        <a:bodyPr/>
        <a:lstStyle/>
        <a:p>
          <a:endParaRPr lang="fr-FR"/>
        </a:p>
      </dgm:t>
    </dgm:pt>
    <dgm:pt modelId="{E6B8AEC2-2C49-465B-976D-8765237BE63D}" type="pres">
      <dgm:prSet presAssocID="{EC445CED-52BF-4B7C-9171-111735A09E08}" presName="node" presStyleLbl="node1" presStyleIdx="4" presStyleCnt="5">
        <dgm:presLayoutVars>
          <dgm:bulletEnabled val="1"/>
        </dgm:presLayoutVars>
      </dgm:prSet>
      <dgm:spPr/>
      <dgm:t>
        <a:bodyPr/>
        <a:lstStyle/>
        <a:p>
          <a:endParaRPr lang="fr-FR"/>
        </a:p>
      </dgm:t>
    </dgm:pt>
  </dgm:ptLst>
  <dgm:cxnLst>
    <dgm:cxn modelId="{A972DE4C-A337-4CE8-B620-0E070FE16C4E}" type="presOf" srcId="{36880B01-A79B-4DCE-99E4-0418E7EFCA4C}" destId="{B369EAAE-2544-4A81-8DF6-0FA3102CED4A}" srcOrd="1" destOrd="0" presId="urn:microsoft.com/office/officeart/2005/8/layout/radial5"/>
    <dgm:cxn modelId="{818D92AB-689D-45AA-8AF6-4848CEDB5631}" type="presOf" srcId="{6F322A0F-3A52-4AB9-A26F-8EE1C883889F}" destId="{EECE27A1-F539-4054-9854-10978D86DF78}" srcOrd="0" destOrd="0" presId="urn:microsoft.com/office/officeart/2005/8/layout/radial5"/>
    <dgm:cxn modelId="{5292734E-1704-423C-8E6B-1C85E46FB6C1}" type="presOf" srcId="{ADA66CE7-D161-43B1-B1B5-1373AB9CF183}" destId="{A48BA7C4-21F4-48AC-A060-CF0E1D5A42B0}" srcOrd="0" destOrd="0" presId="urn:microsoft.com/office/officeart/2005/8/layout/radial5"/>
    <dgm:cxn modelId="{A46A61A2-CCC1-4597-8D91-E06DBDBCA40A}" srcId="{D84DAAFB-ECE0-414C-BACA-E46937E63952}" destId="{EC445CED-52BF-4B7C-9171-111735A09E08}" srcOrd="4" destOrd="0" parTransId="{36880B01-A79B-4DCE-99E4-0418E7EFCA4C}" sibTransId="{2FAB3626-4B3A-4A2D-B8B8-55FD0B477FBE}"/>
    <dgm:cxn modelId="{8EDDBE8C-E68F-4AF2-A3A3-09AAB5928010}" type="presOf" srcId="{6A0BF5AB-35EA-45A5-BDFF-5CC2F299FC70}" destId="{FFA238E2-A09A-4FC1-843C-60B883C1690A}" srcOrd="0" destOrd="0" presId="urn:microsoft.com/office/officeart/2005/8/layout/radial5"/>
    <dgm:cxn modelId="{694D241A-758C-4164-BB39-45A577D95D13}" srcId="{D84DAAFB-ECE0-414C-BACA-E46937E63952}" destId="{1BA8406C-4474-41BA-BD14-AEC7F1FDF7D9}" srcOrd="1" destOrd="0" parTransId="{6F322A0F-3A52-4AB9-A26F-8EE1C883889F}" sibTransId="{5EC9A049-C72B-4594-8D29-6409A546A46D}"/>
    <dgm:cxn modelId="{38629A23-7E7D-4FB4-AD45-07DBCC47513B}" type="presOf" srcId="{C6E1E722-8DC7-4B34-B236-7D767E47D4FD}" destId="{E5F832E2-F2A9-444B-B559-6290A42E5832}" srcOrd="0" destOrd="0" presId="urn:microsoft.com/office/officeart/2005/8/layout/radial5"/>
    <dgm:cxn modelId="{C1D3AD59-254A-4BDB-8F58-4ECB4C348833}" srcId="{D84DAAFB-ECE0-414C-BACA-E46937E63952}" destId="{7A701F17-FE10-4D5F-AB5D-B8232CAD0A0B}" srcOrd="3" destOrd="0" parTransId="{7D835CD8-9A0A-4207-84F7-82A80E98F86F}" sibTransId="{44453A62-CBF4-4784-8876-953E51159A83}"/>
    <dgm:cxn modelId="{546B71F6-B7E4-42D2-B273-B0E31E0900C2}" type="presOf" srcId="{6A0BF5AB-35EA-45A5-BDFF-5CC2F299FC70}" destId="{56A02050-DFC9-4378-B607-9B6CAE44B972}" srcOrd="1" destOrd="0" presId="urn:microsoft.com/office/officeart/2005/8/layout/radial5"/>
    <dgm:cxn modelId="{CECAA1A5-622F-42EA-BBD7-A2ABD2BC8A71}" type="presOf" srcId="{EC445CED-52BF-4B7C-9171-111735A09E08}" destId="{E6B8AEC2-2C49-465B-976D-8765237BE63D}" srcOrd="0" destOrd="0" presId="urn:microsoft.com/office/officeart/2005/8/layout/radial5"/>
    <dgm:cxn modelId="{1AFB896B-740F-492F-B2F4-DB26E7EFEAFC}" type="presOf" srcId="{6F322A0F-3A52-4AB9-A26F-8EE1C883889F}" destId="{F67AC397-1C6D-4870-8A43-5EFCE11FC9BE}" srcOrd="1" destOrd="0" presId="urn:microsoft.com/office/officeart/2005/8/layout/radial5"/>
    <dgm:cxn modelId="{F0FC6BCE-BC5E-47A1-89EB-270EAC2F304F}" type="presOf" srcId="{D84DAAFB-ECE0-414C-BACA-E46937E63952}" destId="{99E5E053-2D5E-4DDA-A236-AB95325DC754}" srcOrd="0" destOrd="0" presId="urn:microsoft.com/office/officeart/2005/8/layout/radial5"/>
    <dgm:cxn modelId="{AC4456E4-6312-47B1-BEF9-FF763975D37E}" srcId="{6D58771C-B14E-4E81-B316-B60FC14BC3FA}" destId="{D84DAAFB-ECE0-414C-BACA-E46937E63952}" srcOrd="0" destOrd="0" parTransId="{095EDC96-198D-4CA8-8952-214BFBF5F791}" sibTransId="{11DC9CD8-4E5C-4854-9C33-08DF07F4AD3C}"/>
    <dgm:cxn modelId="{B78C5D51-67A1-4023-9E72-DCD4B09CA232}" type="presOf" srcId="{6D58771C-B14E-4E81-B316-B60FC14BC3FA}" destId="{6B3F4E3F-BB5B-4F1E-AAA8-D7AE5EBCB253}" srcOrd="0" destOrd="0" presId="urn:microsoft.com/office/officeart/2005/8/layout/radial5"/>
    <dgm:cxn modelId="{7CF4A8D0-F292-4DD4-AC92-40497BA3AC55}" type="presOf" srcId="{DA7647E1-0D66-424F-907F-48950B50FC06}" destId="{556B6EFC-133F-49AA-A02C-1E2607468595}" srcOrd="0" destOrd="0" presId="urn:microsoft.com/office/officeart/2005/8/layout/radial5"/>
    <dgm:cxn modelId="{FCB6B8B6-1F1E-48DE-95B7-BFC3960F8EED}" srcId="{D84DAAFB-ECE0-414C-BACA-E46937E63952}" destId="{ADA66CE7-D161-43B1-B1B5-1373AB9CF183}" srcOrd="0" destOrd="0" parTransId="{6A0BF5AB-35EA-45A5-BDFF-5CC2F299FC70}" sibTransId="{3DC82EAA-FF98-4E15-8591-5207D5019AAF}"/>
    <dgm:cxn modelId="{1A72E37C-8EDC-4E31-8C91-85954766CC89}" type="presOf" srcId="{36880B01-A79B-4DCE-99E4-0418E7EFCA4C}" destId="{2B1E1785-45C9-4450-9FF4-151FB5C51B3A}" srcOrd="0" destOrd="0" presId="urn:microsoft.com/office/officeart/2005/8/layout/radial5"/>
    <dgm:cxn modelId="{E34FA533-2E09-4B27-B84F-5F76F6A2FC07}" type="presOf" srcId="{1BA8406C-4474-41BA-BD14-AEC7F1FDF7D9}" destId="{E474AC23-A005-44A1-BA9E-625323DFC92B}" srcOrd="0" destOrd="0" presId="urn:microsoft.com/office/officeart/2005/8/layout/radial5"/>
    <dgm:cxn modelId="{272A467C-DD3B-43F8-B875-959A0E0349A8}" type="presOf" srcId="{7D835CD8-9A0A-4207-84F7-82A80E98F86F}" destId="{8FA50FF8-8332-401B-B7BF-F2EA864FC209}" srcOrd="0" destOrd="0" presId="urn:microsoft.com/office/officeart/2005/8/layout/radial5"/>
    <dgm:cxn modelId="{017BC3CB-B887-4302-9D4A-909F4B20ACE2}" type="presOf" srcId="{C6E1E722-8DC7-4B34-B236-7D767E47D4FD}" destId="{8DE02CCB-CD35-4350-A9C9-EF2FBCCA337C}" srcOrd="1" destOrd="0" presId="urn:microsoft.com/office/officeart/2005/8/layout/radial5"/>
    <dgm:cxn modelId="{796EA36D-45CE-4157-80E6-A09E3DD96F28}" type="presOf" srcId="{7D835CD8-9A0A-4207-84F7-82A80E98F86F}" destId="{292F538C-4D6D-4C22-B66A-D08E2C154405}" srcOrd="1" destOrd="0" presId="urn:microsoft.com/office/officeart/2005/8/layout/radial5"/>
    <dgm:cxn modelId="{42840CDA-80C5-4971-97AC-A494B7A075BF}" type="presOf" srcId="{7A701F17-FE10-4D5F-AB5D-B8232CAD0A0B}" destId="{9E7E62CD-E512-4EC2-AD1E-CDBC0B2774B5}" srcOrd="0" destOrd="0" presId="urn:microsoft.com/office/officeart/2005/8/layout/radial5"/>
    <dgm:cxn modelId="{8863A95B-E32E-4BED-BDB5-7E3D36DDA2A7}" srcId="{D84DAAFB-ECE0-414C-BACA-E46937E63952}" destId="{DA7647E1-0D66-424F-907F-48950B50FC06}" srcOrd="2" destOrd="0" parTransId="{C6E1E722-8DC7-4B34-B236-7D767E47D4FD}" sibTransId="{BFB2B77D-DA9F-4EC1-AC92-70CB6B517B10}"/>
    <dgm:cxn modelId="{B4086301-5683-490B-AF52-1992ECB8B2B0}" type="presParOf" srcId="{6B3F4E3F-BB5B-4F1E-AAA8-D7AE5EBCB253}" destId="{99E5E053-2D5E-4DDA-A236-AB95325DC754}" srcOrd="0" destOrd="0" presId="urn:microsoft.com/office/officeart/2005/8/layout/radial5"/>
    <dgm:cxn modelId="{2A3AD340-E1CD-4C84-B464-95C0CDD66F67}" type="presParOf" srcId="{6B3F4E3F-BB5B-4F1E-AAA8-D7AE5EBCB253}" destId="{FFA238E2-A09A-4FC1-843C-60B883C1690A}" srcOrd="1" destOrd="0" presId="urn:microsoft.com/office/officeart/2005/8/layout/radial5"/>
    <dgm:cxn modelId="{4C4C9814-5616-4221-948F-66203720A926}" type="presParOf" srcId="{FFA238E2-A09A-4FC1-843C-60B883C1690A}" destId="{56A02050-DFC9-4378-B607-9B6CAE44B972}" srcOrd="0" destOrd="0" presId="urn:microsoft.com/office/officeart/2005/8/layout/radial5"/>
    <dgm:cxn modelId="{C4EFEFD8-0558-4F2C-80CE-1FAF6BD8717E}" type="presParOf" srcId="{6B3F4E3F-BB5B-4F1E-AAA8-D7AE5EBCB253}" destId="{A48BA7C4-21F4-48AC-A060-CF0E1D5A42B0}" srcOrd="2" destOrd="0" presId="urn:microsoft.com/office/officeart/2005/8/layout/radial5"/>
    <dgm:cxn modelId="{80F77DBF-0FB9-402C-9DFA-97B955EFD8DC}" type="presParOf" srcId="{6B3F4E3F-BB5B-4F1E-AAA8-D7AE5EBCB253}" destId="{EECE27A1-F539-4054-9854-10978D86DF78}" srcOrd="3" destOrd="0" presId="urn:microsoft.com/office/officeart/2005/8/layout/radial5"/>
    <dgm:cxn modelId="{AA4D7A63-5C3A-4C87-A1D6-D8DD2B8B392E}" type="presParOf" srcId="{EECE27A1-F539-4054-9854-10978D86DF78}" destId="{F67AC397-1C6D-4870-8A43-5EFCE11FC9BE}" srcOrd="0" destOrd="0" presId="urn:microsoft.com/office/officeart/2005/8/layout/radial5"/>
    <dgm:cxn modelId="{0800DB9C-A3A4-4570-9379-5B122F9B898E}" type="presParOf" srcId="{6B3F4E3F-BB5B-4F1E-AAA8-D7AE5EBCB253}" destId="{E474AC23-A005-44A1-BA9E-625323DFC92B}" srcOrd="4" destOrd="0" presId="urn:microsoft.com/office/officeart/2005/8/layout/radial5"/>
    <dgm:cxn modelId="{485F9DB2-73BA-419B-A562-DA9E5E8B7440}" type="presParOf" srcId="{6B3F4E3F-BB5B-4F1E-AAA8-D7AE5EBCB253}" destId="{E5F832E2-F2A9-444B-B559-6290A42E5832}" srcOrd="5" destOrd="0" presId="urn:microsoft.com/office/officeart/2005/8/layout/radial5"/>
    <dgm:cxn modelId="{4660D153-8099-4241-A421-8DF4646D024C}" type="presParOf" srcId="{E5F832E2-F2A9-444B-B559-6290A42E5832}" destId="{8DE02CCB-CD35-4350-A9C9-EF2FBCCA337C}" srcOrd="0" destOrd="0" presId="urn:microsoft.com/office/officeart/2005/8/layout/radial5"/>
    <dgm:cxn modelId="{F1D6A03D-2CA6-4A3B-8301-29CC5C1BED06}" type="presParOf" srcId="{6B3F4E3F-BB5B-4F1E-AAA8-D7AE5EBCB253}" destId="{556B6EFC-133F-49AA-A02C-1E2607468595}" srcOrd="6" destOrd="0" presId="urn:microsoft.com/office/officeart/2005/8/layout/radial5"/>
    <dgm:cxn modelId="{3E4B2025-0BF5-44EE-9934-1F23BBA013F8}" type="presParOf" srcId="{6B3F4E3F-BB5B-4F1E-AAA8-D7AE5EBCB253}" destId="{8FA50FF8-8332-401B-B7BF-F2EA864FC209}" srcOrd="7" destOrd="0" presId="urn:microsoft.com/office/officeart/2005/8/layout/radial5"/>
    <dgm:cxn modelId="{2E55EE11-FE2E-4B86-87DB-551A82368AE7}" type="presParOf" srcId="{8FA50FF8-8332-401B-B7BF-F2EA864FC209}" destId="{292F538C-4D6D-4C22-B66A-D08E2C154405}" srcOrd="0" destOrd="0" presId="urn:microsoft.com/office/officeart/2005/8/layout/radial5"/>
    <dgm:cxn modelId="{7AB9483A-044E-4773-B0E8-DCF997828B63}" type="presParOf" srcId="{6B3F4E3F-BB5B-4F1E-AAA8-D7AE5EBCB253}" destId="{9E7E62CD-E512-4EC2-AD1E-CDBC0B2774B5}" srcOrd="8" destOrd="0" presId="urn:microsoft.com/office/officeart/2005/8/layout/radial5"/>
    <dgm:cxn modelId="{F9AC9D1A-0176-4755-98E0-A52FF6474D59}" type="presParOf" srcId="{6B3F4E3F-BB5B-4F1E-AAA8-D7AE5EBCB253}" destId="{2B1E1785-45C9-4450-9FF4-151FB5C51B3A}" srcOrd="9" destOrd="0" presId="urn:microsoft.com/office/officeart/2005/8/layout/radial5"/>
    <dgm:cxn modelId="{6F2C596B-CE21-4611-9D14-2554DDD77D69}" type="presParOf" srcId="{2B1E1785-45C9-4450-9FF4-151FB5C51B3A}" destId="{B369EAAE-2544-4A81-8DF6-0FA3102CED4A}" srcOrd="0" destOrd="0" presId="urn:microsoft.com/office/officeart/2005/8/layout/radial5"/>
    <dgm:cxn modelId="{10A4C82C-DE1C-4727-AA00-B9845CAA3421}" type="presParOf" srcId="{6B3F4E3F-BB5B-4F1E-AAA8-D7AE5EBCB253}" destId="{E6B8AEC2-2C49-465B-976D-8765237BE63D}" srcOrd="10" destOrd="0" presId="urn:microsoft.com/office/officeart/2005/8/layout/radial5"/>
  </dgm:cxnLst>
  <dgm:bg/>
  <dgm:whole/>
</dgm:dataModel>
</file>

<file path=ppt/diagrams/data20.xml><?xml version="1.0" encoding="utf-8"?>
<dgm:dataModel xmlns:dgm="http://schemas.openxmlformats.org/drawingml/2006/diagram" xmlns:a="http://schemas.openxmlformats.org/drawingml/2006/main">
  <dgm:ptLst>
    <dgm:pt modelId="{E9FA84D4-AE75-425D-930D-CD40AFD8282B}" type="doc">
      <dgm:prSet loTypeId="urn:microsoft.com/office/officeart/2005/8/layout/cycle1" loCatId="cycle" qsTypeId="urn:microsoft.com/office/officeart/2005/8/quickstyle/3d2" qsCatId="3D" csTypeId="urn:microsoft.com/office/officeart/2005/8/colors/accent1_2" csCatId="accent1" phldr="1"/>
      <dgm:spPr/>
      <dgm:t>
        <a:bodyPr/>
        <a:lstStyle/>
        <a:p>
          <a:endParaRPr lang="fr-FR"/>
        </a:p>
      </dgm:t>
    </dgm:pt>
    <dgm:pt modelId="{960A4AAA-0CFC-4EA4-A692-4BBCA147F478}">
      <dgm:prSet phldrT="[Texte]"/>
      <dgm:spPr/>
      <dgm:t>
        <a:bodyPr/>
        <a:lstStyle/>
        <a:p>
          <a:r>
            <a:rPr lang="fr-FR" dirty="0" smtClean="0">
              <a:solidFill>
                <a:srgbClr val="FF3300"/>
              </a:solidFill>
              <a:effectLst>
                <a:glow rad="228600">
                  <a:srgbClr val="FF3300">
                    <a:alpha val="40000"/>
                  </a:srgbClr>
                </a:glow>
              </a:effectLst>
              <a:latin typeface="Comic Sans MS" pitchFamily="66" charset="0"/>
            </a:rPr>
            <a:t>Hyperthermie</a:t>
          </a:r>
          <a:endParaRPr lang="fr-FR" dirty="0">
            <a:solidFill>
              <a:srgbClr val="FF3300"/>
            </a:solidFill>
            <a:effectLst>
              <a:glow rad="228600">
                <a:srgbClr val="FF3300">
                  <a:alpha val="40000"/>
                </a:srgbClr>
              </a:glow>
            </a:effectLst>
          </a:endParaRPr>
        </a:p>
      </dgm:t>
    </dgm:pt>
    <dgm:pt modelId="{80DFE447-6E77-4AC6-AFCA-B705941D88E8}" type="parTrans" cxnId="{106F9F06-02BC-4C2A-A3E1-B687B5F9C322}">
      <dgm:prSet/>
      <dgm:spPr/>
      <dgm:t>
        <a:bodyPr/>
        <a:lstStyle/>
        <a:p>
          <a:endParaRPr lang="fr-FR"/>
        </a:p>
      </dgm:t>
    </dgm:pt>
    <dgm:pt modelId="{7B355A46-55F0-4B16-B780-07950A20EB44}" type="sibTrans" cxnId="{106F9F06-02BC-4C2A-A3E1-B687B5F9C322}">
      <dgm:prSet/>
      <dgm:spPr>
        <a:solidFill>
          <a:srgbClr val="AC3682"/>
        </a:solidFill>
      </dgm:spPr>
      <dgm:t>
        <a:bodyPr/>
        <a:lstStyle/>
        <a:p>
          <a:endParaRPr lang="fr-FR"/>
        </a:p>
      </dgm:t>
    </dgm:pt>
    <dgm:pt modelId="{6897AF76-7AD4-41E9-990A-1A6DE5532BFC}">
      <dgm:prSet phldrT="[Texte]"/>
      <dgm:spPr/>
      <dgm:t>
        <a:bodyPr/>
        <a:lstStyle/>
        <a:p>
          <a:r>
            <a:rPr lang="fr-FR" dirty="0" smtClean="0">
              <a:effectLst>
                <a:glow rad="228600">
                  <a:srgbClr val="F1B1D7"/>
                </a:glow>
              </a:effectLst>
              <a:latin typeface="Comic Sans MS" pitchFamily="66" charset="0"/>
            </a:rPr>
            <a:t>Tachycardie</a:t>
          </a:r>
          <a:endParaRPr lang="fr-FR" dirty="0">
            <a:effectLst>
              <a:glow rad="228600">
                <a:srgbClr val="F1B1D7"/>
              </a:glow>
            </a:effectLst>
          </a:endParaRPr>
        </a:p>
      </dgm:t>
    </dgm:pt>
    <dgm:pt modelId="{9981C00B-C149-4A81-8AA8-7F73A52065C0}" type="parTrans" cxnId="{B8E9F9A0-D2C8-4A24-9C47-19F902F4E6EC}">
      <dgm:prSet/>
      <dgm:spPr/>
      <dgm:t>
        <a:bodyPr/>
        <a:lstStyle/>
        <a:p>
          <a:endParaRPr lang="fr-FR"/>
        </a:p>
      </dgm:t>
    </dgm:pt>
    <dgm:pt modelId="{06E2244F-E38A-45B0-9B0F-E3D4C9B2619B}" type="sibTrans" cxnId="{B8E9F9A0-D2C8-4A24-9C47-19F902F4E6EC}">
      <dgm:prSet/>
      <dgm:spPr>
        <a:solidFill>
          <a:srgbClr val="AC3682"/>
        </a:solidFill>
      </dgm:spPr>
      <dgm:t>
        <a:bodyPr/>
        <a:lstStyle/>
        <a:p>
          <a:endParaRPr lang="fr-FR"/>
        </a:p>
      </dgm:t>
    </dgm:pt>
    <dgm:pt modelId="{2F69E6FD-B357-4ECC-8F31-B11A086BBE7C}">
      <dgm:prSet phldrT="[Texte]"/>
      <dgm:spPr/>
      <dgm:t>
        <a:bodyPr/>
        <a:lstStyle/>
        <a:p>
          <a:r>
            <a:rPr lang="fr-FR" dirty="0" smtClean="0">
              <a:effectLst>
                <a:glow rad="228600">
                  <a:schemeClr val="accent1">
                    <a:satMod val="175000"/>
                    <a:alpha val="40000"/>
                  </a:schemeClr>
                </a:glow>
              </a:effectLst>
              <a:latin typeface="Comic Sans MS" pitchFamily="66" charset="0"/>
            </a:rPr>
            <a:t>Polypnée</a:t>
          </a:r>
          <a:endParaRPr lang="fr-FR" dirty="0">
            <a:effectLst>
              <a:glow rad="228600">
                <a:schemeClr val="accent1">
                  <a:satMod val="175000"/>
                  <a:alpha val="40000"/>
                </a:schemeClr>
              </a:glow>
            </a:effectLst>
          </a:endParaRPr>
        </a:p>
      </dgm:t>
    </dgm:pt>
    <dgm:pt modelId="{EA57FF9B-4B4A-4502-94BF-B242DF8DD9DB}" type="parTrans" cxnId="{BD9DE7FA-A9FF-4B55-8652-46AF21D123F4}">
      <dgm:prSet/>
      <dgm:spPr/>
      <dgm:t>
        <a:bodyPr/>
        <a:lstStyle/>
        <a:p>
          <a:endParaRPr lang="fr-FR"/>
        </a:p>
      </dgm:t>
    </dgm:pt>
    <dgm:pt modelId="{71D582A6-3ED6-46E5-A8AE-404FD201C594}" type="sibTrans" cxnId="{BD9DE7FA-A9FF-4B55-8652-46AF21D123F4}">
      <dgm:prSet/>
      <dgm:spPr>
        <a:solidFill>
          <a:srgbClr val="AC3682"/>
        </a:solidFill>
      </dgm:spPr>
      <dgm:t>
        <a:bodyPr/>
        <a:lstStyle/>
        <a:p>
          <a:endParaRPr lang="fr-FR"/>
        </a:p>
      </dgm:t>
    </dgm:pt>
    <dgm:pt modelId="{830B8103-67BA-40BA-94FC-12604AE37473}">
      <dgm:prSet phldrT="[Texte]"/>
      <dgm:spPr/>
      <dgm:t>
        <a:bodyPr/>
        <a:lstStyle/>
        <a:p>
          <a:r>
            <a:rPr lang="fr-FR" dirty="0" smtClean="0">
              <a:effectLst>
                <a:glow rad="228600">
                  <a:srgbClr val="FFFF00">
                    <a:alpha val="40000"/>
                  </a:srgbClr>
                </a:glow>
              </a:effectLst>
              <a:latin typeface="Comic Sans MS" pitchFamily="66" charset="0"/>
            </a:rPr>
            <a:t>Oligurie</a:t>
          </a:r>
          <a:endParaRPr lang="fr-FR" dirty="0">
            <a:effectLst>
              <a:glow rad="228600">
                <a:srgbClr val="FFFF00">
                  <a:alpha val="40000"/>
                </a:srgbClr>
              </a:glow>
            </a:effectLst>
          </a:endParaRPr>
        </a:p>
      </dgm:t>
    </dgm:pt>
    <dgm:pt modelId="{78477456-659B-4A2B-8441-3F6CA5E72FF1}" type="parTrans" cxnId="{0ADDE7D8-B6EC-4699-9896-A966424A1F40}">
      <dgm:prSet/>
      <dgm:spPr/>
      <dgm:t>
        <a:bodyPr/>
        <a:lstStyle/>
        <a:p>
          <a:endParaRPr lang="fr-FR"/>
        </a:p>
      </dgm:t>
    </dgm:pt>
    <dgm:pt modelId="{7A4A9C83-61B2-42A5-BBCE-23F6FF85A9D4}" type="sibTrans" cxnId="{0ADDE7D8-B6EC-4699-9896-A966424A1F40}">
      <dgm:prSet/>
      <dgm:spPr>
        <a:solidFill>
          <a:srgbClr val="AC3682"/>
        </a:solidFill>
      </dgm:spPr>
      <dgm:t>
        <a:bodyPr/>
        <a:lstStyle/>
        <a:p>
          <a:endParaRPr lang="fr-FR"/>
        </a:p>
      </dgm:t>
    </dgm:pt>
    <dgm:pt modelId="{9DB317D6-752C-4D65-B82F-B41DCDD0B5DA}">
      <dgm:prSet phldrT="[Texte]"/>
      <dgm:spPr/>
      <dgm:t>
        <a:bodyPr/>
        <a:lstStyle/>
        <a:p>
          <a:r>
            <a:rPr lang="fr-FR" dirty="0" smtClean="0">
              <a:solidFill>
                <a:schemeClr val="bg2"/>
              </a:solidFill>
              <a:effectLst>
                <a:glow rad="228600">
                  <a:schemeClr val="tx1">
                    <a:alpha val="40000"/>
                  </a:schemeClr>
                </a:glow>
              </a:effectLst>
              <a:latin typeface="Comic Sans MS" pitchFamily="66" charset="0"/>
            </a:rPr>
            <a:t>Anorexie</a:t>
          </a:r>
          <a:endParaRPr lang="fr-FR" dirty="0">
            <a:solidFill>
              <a:schemeClr val="bg2"/>
            </a:solidFill>
            <a:effectLst>
              <a:glow rad="228600">
                <a:schemeClr val="tx1">
                  <a:alpha val="40000"/>
                </a:schemeClr>
              </a:glow>
            </a:effectLst>
          </a:endParaRPr>
        </a:p>
      </dgm:t>
    </dgm:pt>
    <dgm:pt modelId="{AA78DEBF-C49F-4D3A-94A6-E87DC94C0812}" type="parTrans" cxnId="{C037E91E-D0A5-4678-AC1B-16F902BD8AB9}">
      <dgm:prSet/>
      <dgm:spPr/>
      <dgm:t>
        <a:bodyPr/>
        <a:lstStyle/>
        <a:p>
          <a:endParaRPr lang="fr-FR"/>
        </a:p>
      </dgm:t>
    </dgm:pt>
    <dgm:pt modelId="{AAD91AFA-8BE8-47EC-A3A9-84481F6E7FFE}" type="sibTrans" cxnId="{C037E91E-D0A5-4678-AC1B-16F902BD8AB9}">
      <dgm:prSet/>
      <dgm:spPr>
        <a:solidFill>
          <a:srgbClr val="AC3682"/>
        </a:solidFill>
      </dgm:spPr>
      <dgm:t>
        <a:bodyPr/>
        <a:lstStyle/>
        <a:p>
          <a:endParaRPr lang="fr-FR"/>
        </a:p>
      </dgm:t>
    </dgm:pt>
    <dgm:pt modelId="{F59A0FCB-CA70-4BA7-AAD1-E59A550B2680}" type="pres">
      <dgm:prSet presAssocID="{E9FA84D4-AE75-425D-930D-CD40AFD8282B}" presName="cycle" presStyleCnt="0">
        <dgm:presLayoutVars>
          <dgm:dir/>
          <dgm:resizeHandles val="exact"/>
        </dgm:presLayoutVars>
      </dgm:prSet>
      <dgm:spPr/>
      <dgm:t>
        <a:bodyPr/>
        <a:lstStyle/>
        <a:p>
          <a:endParaRPr lang="fr-FR"/>
        </a:p>
      </dgm:t>
    </dgm:pt>
    <dgm:pt modelId="{216D8163-8B37-4BF0-B326-56427D0EA15B}" type="pres">
      <dgm:prSet presAssocID="{960A4AAA-0CFC-4EA4-A692-4BBCA147F478}" presName="dummy" presStyleCnt="0"/>
      <dgm:spPr/>
    </dgm:pt>
    <dgm:pt modelId="{F9A88371-FCF3-46E8-B6C5-BB932F866219}" type="pres">
      <dgm:prSet presAssocID="{960A4AAA-0CFC-4EA4-A692-4BBCA147F478}" presName="node" presStyleLbl="revTx" presStyleIdx="0" presStyleCnt="5">
        <dgm:presLayoutVars>
          <dgm:bulletEnabled val="1"/>
        </dgm:presLayoutVars>
      </dgm:prSet>
      <dgm:spPr/>
      <dgm:t>
        <a:bodyPr/>
        <a:lstStyle/>
        <a:p>
          <a:endParaRPr lang="fr-FR"/>
        </a:p>
      </dgm:t>
    </dgm:pt>
    <dgm:pt modelId="{E6EAE59D-FAD4-4BC5-B2E8-98F26B718C4A}" type="pres">
      <dgm:prSet presAssocID="{7B355A46-55F0-4B16-B780-07950A20EB44}" presName="sibTrans" presStyleLbl="node1" presStyleIdx="0" presStyleCnt="5"/>
      <dgm:spPr/>
      <dgm:t>
        <a:bodyPr/>
        <a:lstStyle/>
        <a:p>
          <a:endParaRPr lang="fr-FR"/>
        </a:p>
      </dgm:t>
    </dgm:pt>
    <dgm:pt modelId="{6F1ADECC-3F0F-47F6-9299-6E58A0059621}" type="pres">
      <dgm:prSet presAssocID="{6897AF76-7AD4-41E9-990A-1A6DE5532BFC}" presName="dummy" presStyleCnt="0"/>
      <dgm:spPr/>
    </dgm:pt>
    <dgm:pt modelId="{C461F401-F0F3-4206-AF77-F49C8245327F}" type="pres">
      <dgm:prSet presAssocID="{6897AF76-7AD4-41E9-990A-1A6DE5532BFC}" presName="node" presStyleLbl="revTx" presStyleIdx="1" presStyleCnt="5">
        <dgm:presLayoutVars>
          <dgm:bulletEnabled val="1"/>
        </dgm:presLayoutVars>
      </dgm:prSet>
      <dgm:spPr/>
      <dgm:t>
        <a:bodyPr/>
        <a:lstStyle/>
        <a:p>
          <a:endParaRPr lang="fr-FR"/>
        </a:p>
      </dgm:t>
    </dgm:pt>
    <dgm:pt modelId="{F2DDAAF7-E1FD-4E7D-842B-16456F2B1BCA}" type="pres">
      <dgm:prSet presAssocID="{06E2244F-E38A-45B0-9B0F-E3D4C9B2619B}" presName="sibTrans" presStyleLbl="node1" presStyleIdx="1" presStyleCnt="5"/>
      <dgm:spPr/>
      <dgm:t>
        <a:bodyPr/>
        <a:lstStyle/>
        <a:p>
          <a:endParaRPr lang="fr-FR"/>
        </a:p>
      </dgm:t>
    </dgm:pt>
    <dgm:pt modelId="{C41D7716-7873-4586-87F1-8E6DE58411F0}" type="pres">
      <dgm:prSet presAssocID="{2F69E6FD-B357-4ECC-8F31-B11A086BBE7C}" presName="dummy" presStyleCnt="0"/>
      <dgm:spPr/>
    </dgm:pt>
    <dgm:pt modelId="{77A1E7D5-0C3A-4EBB-8CCA-7AA03B0EF51D}" type="pres">
      <dgm:prSet presAssocID="{2F69E6FD-B357-4ECC-8F31-B11A086BBE7C}" presName="node" presStyleLbl="revTx" presStyleIdx="2" presStyleCnt="5">
        <dgm:presLayoutVars>
          <dgm:bulletEnabled val="1"/>
        </dgm:presLayoutVars>
      </dgm:prSet>
      <dgm:spPr/>
      <dgm:t>
        <a:bodyPr/>
        <a:lstStyle/>
        <a:p>
          <a:endParaRPr lang="fr-FR"/>
        </a:p>
      </dgm:t>
    </dgm:pt>
    <dgm:pt modelId="{869BB6DD-7CA5-4E05-8884-5AA1A2A0B36A}" type="pres">
      <dgm:prSet presAssocID="{71D582A6-3ED6-46E5-A8AE-404FD201C594}" presName="sibTrans" presStyleLbl="node1" presStyleIdx="2" presStyleCnt="5" custLinFactNeighborY="3080"/>
      <dgm:spPr/>
      <dgm:t>
        <a:bodyPr/>
        <a:lstStyle/>
        <a:p>
          <a:endParaRPr lang="fr-FR"/>
        </a:p>
      </dgm:t>
    </dgm:pt>
    <dgm:pt modelId="{99C78DFB-84F3-4D6A-867A-6B73B8E8BE32}" type="pres">
      <dgm:prSet presAssocID="{830B8103-67BA-40BA-94FC-12604AE37473}" presName="dummy" presStyleCnt="0"/>
      <dgm:spPr/>
    </dgm:pt>
    <dgm:pt modelId="{16126671-10E9-4285-8D74-7BAFCF18967E}" type="pres">
      <dgm:prSet presAssocID="{830B8103-67BA-40BA-94FC-12604AE37473}" presName="node" presStyleLbl="revTx" presStyleIdx="3" presStyleCnt="5">
        <dgm:presLayoutVars>
          <dgm:bulletEnabled val="1"/>
        </dgm:presLayoutVars>
      </dgm:prSet>
      <dgm:spPr/>
      <dgm:t>
        <a:bodyPr/>
        <a:lstStyle/>
        <a:p>
          <a:endParaRPr lang="fr-FR"/>
        </a:p>
      </dgm:t>
    </dgm:pt>
    <dgm:pt modelId="{05F41003-D7CF-4277-8E40-93374D52CF7E}" type="pres">
      <dgm:prSet presAssocID="{7A4A9C83-61B2-42A5-BBCE-23F6FF85A9D4}" presName="sibTrans" presStyleLbl="node1" presStyleIdx="3" presStyleCnt="5"/>
      <dgm:spPr/>
      <dgm:t>
        <a:bodyPr/>
        <a:lstStyle/>
        <a:p>
          <a:endParaRPr lang="fr-FR"/>
        </a:p>
      </dgm:t>
    </dgm:pt>
    <dgm:pt modelId="{B510D457-1256-4171-AE9B-2EDC0CDCF9CF}" type="pres">
      <dgm:prSet presAssocID="{9DB317D6-752C-4D65-B82F-B41DCDD0B5DA}" presName="dummy" presStyleCnt="0"/>
      <dgm:spPr/>
    </dgm:pt>
    <dgm:pt modelId="{2A4A4883-8DB2-4819-9AF2-92549C016A6C}" type="pres">
      <dgm:prSet presAssocID="{9DB317D6-752C-4D65-B82F-B41DCDD0B5DA}" presName="node" presStyleLbl="revTx" presStyleIdx="4" presStyleCnt="5">
        <dgm:presLayoutVars>
          <dgm:bulletEnabled val="1"/>
        </dgm:presLayoutVars>
      </dgm:prSet>
      <dgm:spPr/>
      <dgm:t>
        <a:bodyPr/>
        <a:lstStyle/>
        <a:p>
          <a:endParaRPr lang="fr-FR"/>
        </a:p>
      </dgm:t>
    </dgm:pt>
    <dgm:pt modelId="{FEA0F6F5-C4FE-49E5-BBDE-68EF33DA4D2E}" type="pres">
      <dgm:prSet presAssocID="{AAD91AFA-8BE8-47EC-A3A9-84481F6E7FFE}" presName="sibTrans" presStyleLbl="node1" presStyleIdx="4" presStyleCnt="5"/>
      <dgm:spPr/>
      <dgm:t>
        <a:bodyPr/>
        <a:lstStyle/>
        <a:p>
          <a:endParaRPr lang="fr-FR"/>
        </a:p>
      </dgm:t>
    </dgm:pt>
  </dgm:ptLst>
  <dgm:cxnLst>
    <dgm:cxn modelId="{BD9DE7FA-A9FF-4B55-8652-46AF21D123F4}" srcId="{E9FA84D4-AE75-425D-930D-CD40AFD8282B}" destId="{2F69E6FD-B357-4ECC-8F31-B11A086BBE7C}" srcOrd="2" destOrd="0" parTransId="{EA57FF9B-4B4A-4502-94BF-B242DF8DD9DB}" sibTransId="{71D582A6-3ED6-46E5-A8AE-404FD201C594}"/>
    <dgm:cxn modelId="{46DB3B88-DA2A-4616-9E63-806C3F12622A}" type="presOf" srcId="{830B8103-67BA-40BA-94FC-12604AE37473}" destId="{16126671-10E9-4285-8D74-7BAFCF18967E}" srcOrd="0" destOrd="0" presId="urn:microsoft.com/office/officeart/2005/8/layout/cycle1"/>
    <dgm:cxn modelId="{FF493FB1-1D0E-4954-80F7-AF42B8C5345F}" type="presOf" srcId="{7A4A9C83-61B2-42A5-BBCE-23F6FF85A9D4}" destId="{05F41003-D7CF-4277-8E40-93374D52CF7E}" srcOrd="0" destOrd="0" presId="urn:microsoft.com/office/officeart/2005/8/layout/cycle1"/>
    <dgm:cxn modelId="{3517A133-478A-47DF-B3C4-AD18D263FADE}" type="presOf" srcId="{2F69E6FD-B357-4ECC-8F31-B11A086BBE7C}" destId="{77A1E7D5-0C3A-4EBB-8CCA-7AA03B0EF51D}" srcOrd="0" destOrd="0" presId="urn:microsoft.com/office/officeart/2005/8/layout/cycle1"/>
    <dgm:cxn modelId="{78B8A1DF-D260-4A6C-A042-E3F98876CCC6}" type="presOf" srcId="{9DB317D6-752C-4D65-B82F-B41DCDD0B5DA}" destId="{2A4A4883-8DB2-4819-9AF2-92549C016A6C}" srcOrd="0" destOrd="0" presId="urn:microsoft.com/office/officeart/2005/8/layout/cycle1"/>
    <dgm:cxn modelId="{C4164CC4-262B-4019-A883-6F906DD3A402}" type="presOf" srcId="{71D582A6-3ED6-46E5-A8AE-404FD201C594}" destId="{869BB6DD-7CA5-4E05-8884-5AA1A2A0B36A}" srcOrd="0" destOrd="0" presId="urn:microsoft.com/office/officeart/2005/8/layout/cycle1"/>
    <dgm:cxn modelId="{87536A16-FED0-4D6F-B1EA-066FB1E2F59F}" type="presOf" srcId="{6897AF76-7AD4-41E9-990A-1A6DE5532BFC}" destId="{C461F401-F0F3-4206-AF77-F49C8245327F}" srcOrd="0" destOrd="0" presId="urn:microsoft.com/office/officeart/2005/8/layout/cycle1"/>
    <dgm:cxn modelId="{0ADDE7D8-B6EC-4699-9896-A966424A1F40}" srcId="{E9FA84D4-AE75-425D-930D-CD40AFD8282B}" destId="{830B8103-67BA-40BA-94FC-12604AE37473}" srcOrd="3" destOrd="0" parTransId="{78477456-659B-4A2B-8441-3F6CA5E72FF1}" sibTransId="{7A4A9C83-61B2-42A5-BBCE-23F6FF85A9D4}"/>
    <dgm:cxn modelId="{2DA3B1B1-A704-44EA-BD6F-4DAFA0EB789F}" type="presOf" srcId="{06E2244F-E38A-45B0-9B0F-E3D4C9B2619B}" destId="{F2DDAAF7-E1FD-4E7D-842B-16456F2B1BCA}" srcOrd="0" destOrd="0" presId="urn:microsoft.com/office/officeart/2005/8/layout/cycle1"/>
    <dgm:cxn modelId="{C037E91E-D0A5-4678-AC1B-16F902BD8AB9}" srcId="{E9FA84D4-AE75-425D-930D-CD40AFD8282B}" destId="{9DB317D6-752C-4D65-B82F-B41DCDD0B5DA}" srcOrd="4" destOrd="0" parTransId="{AA78DEBF-C49F-4D3A-94A6-E87DC94C0812}" sibTransId="{AAD91AFA-8BE8-47EC-A3A9-84481F6E7FFE}"/>
    <dgm:cxn modelId="{76C32DF8-EE0C-4037-ADE2-2F09B1A536DE}" type="presOf" srcId="{960A4AAA-0CFC-4EA4-A692-4BBCA147F478}" destId="{F9A88371-FCF3-46E8-B6C5-BB932F866219}" srcOrd="0" destOrd="0" presId="urn:microsoft.com/office/officeart/2005/8/layout/cycle1"/>
    <dgm:cxn modelId="{19408B27-A339-43B2-BA89-E1D329056C20}" type="presOf" srcId="{7B355A46-55F0-4B16-B780-07950A20EB44}" destId="{E6EAE59D-FAD4-4BC5-B2E8-98F26B718C4A}" srcOrd="0" destOrd="0" presId="urn:microsoft.com/office/officeart/2005/8/layout/cycle1"/>
    <dgm:cxn modelId="{7C6106AF-1C61-4336-BF3B-6F0BBCF82F0C}" type="presOf" srcId="{E9FA84D4-AE75-425D-930D-CD40AFD8282B}" destId="{F59A0FCB-CA70-4BA7-AAD1-E59A550B2680}" srcOrd="0" destOrd="0" presId="urn:microsoft.com/office/officeart/2005/8/layout/cycle1"/>
    <dgm:cxn modelId="{B8E9F9A0-D2C8-4A24-9C47-19F902F4E6EC}" srcId="{E9FA84D4-AE75-425D-930D-CD40AFD8282B}" destId="{6897AF76-7AD4-41E9-990A-1A6DE5532BFC}" srcOrd="1" destOrd="0" parTransId="{9981C00B-C149-4A81-8AA8-7F73A52065C0}" sibTransId="{06E2244F-E38A-45B0-9B0F-E3D4C9B2619B}"/>
    <dgm:cxn modelId="{3505DAC0-9893-491E-BB64-7CD6DBBE81EB}" type="presOf" srcId="{AAD91AFA-8BE8-47EC-A3A9-84481F6E7FFE}" destId="{FEA0F6F5-C4FE-49E5-BBDE-68EF33DA4D2E}" srcOrd="0" destOrd="0" presId="urn:microsoft.com/office/officeart/2005/8/layout/cycle1"/>
    <dgm:cxn modelId="{106F9F06-02BC-4C2A-A3E1-B687B5F9C322}" srcId="{E9FA84D4-AE75-425D-930D-CD40AFD8282B}" destId="{960A4AAA-0CFC-4EA4-A692-4BBCA147F478}" srcOrd="0" destOrd="0" parTransId="{80DFE447-6E77-4AC6-AFCA-B705941D88E8}" sibTransId="{7B355A46-55F0-4B16-B780-07950A20EB44}"/>
    <dgm:cxn modelId="{CEB3F9C2-1025-44BF-B099-0053F67209F9}" type="presParOf" srcId="{F59A0FCB-CA70-4BA7-AAD1-E59A550B2680}" destId="{216D8163-8B37-4BF0-B326-56427D0EA15B}" srcOrd="0" destOrd="0" presId="urn:microsoft.com/office/officeart/2005/8/layout/cycle1"/>
    <dgm:cxn modelId="{65586CCD-A267-47B7-AE3B-E5FC87FA3C16}" type="presParOf" srcId="{F59A0FCB-CA70-4BA7-AAD1-E59A550B2680}" destId="{F9A88371-FCF3-46E8-B6C5-BB932F866219}" srcOrd="1" destOrd="0" presId="urn:microsoft.com/office/officeart/2005/8/layout/cycle1"/>
    <dgm:cxn modelId="{C21C4C74-7D70-4999-8442-CFB7196EB648}" type="presParOf" srcId="{F59A0FCB-CA70-4BA7-AAD1-E59A550B2680}" destId="{E6EAE59D-FAD4-4BC5-B2E8-98F26B718C4A}" srcOrd="2" destOrd="0" presId="urn:microsoft.com/office/officeart/2005/8/layout/cycle1"/>
    <dgm:cxn modelId="{00090BB0-4D8F-4382-BBDA-43608C9667D6}" type="presParOf" srcId="{F59A0FCB-CA70-4BA7-AAD1-E59A550B2680}" destId="{6F1ADECC-3F0F-47F6-9299-6E58A0059621}" srcOrd="3" destOrd="0" presId="urn:microsoft.com/office/officeart/2005/8/layout/cycle1"/>
    <dgm:cxn modelId="{D16C489E-2086-44F3-A570-7262BEFAF3B9}" type="presParOf" srcId="{F59A0FCB-CA70-4BA7-AAD1-E59A550B2680}" destId="{C461F401-F0F3-4206-AF77-F49C8245327F}" srcOrd="4" destOrd="0" presId="urn:microsoft.com/office/officeart/2005/8/layout/cycle1"/>
    <dgm:cxn modelId="{F35B41FD-DF2D-4611-AA62-9F6EAC868EB9}" type="presParOf" srcId="{F59A0FCB-CA70-4BA7-AAD1-E59A550B2680}" destId="{F2DDAAF7-E1FD-4E7D-842B-16456F2B1BCA}" srcOrd="5" destOrd="0" presId="urn:microsoft.com/office/officeart/2005/8/layout/cycle1"/>
    <dgm:cxn modelId="{7C9BADA1-4A7D-4642-9302-29B72A4557CC}" type="presParOf" srcId="{F59A0FCB-CA70-4BA7-AAD1-E59A550B2680}" destId="{C41D7716-7873-4586-87F1-8E6DE58411F0}" srcOrd="6" destOrd="0" presId="urn:microsoft.com/office/officeart/2005/8/layout/cycle1"/>
    <dgm:cxn modelId="{ED224789-CF6C-40F5-B94C-E72FBC50F275}" type="presParOf" srcId="{F59A0FCB-CA70-4BA7-AAD1-E59A550B2680}" destId="{77A1E7D5-0C3A-4EBB-8CCA-7AA03B0EF51D}" srcOrd="7" destOrd="0" presId="urn:microsoft.com/office/officeart/2005/8/layout/cycle1"/>
    <dgm:cxn modelId="{B6E250BF-A11E-4DA3-AA79-B6517F87ECF2}" type="presParOf" srcId="{F59A0FCB-CA70-4BA7-AAD1-E59A550B2680}" destId="{869BB6DD-7CA5-4E05-8884-5AA1A2A0B36A}" srcOrd="8" destOrd="0" presId="urn:microsoft.com/office/officeart/2005/8/layout/cycle1"/>
    <dgm:cxn modelId="{ACE8CC82-9084-44BE-AA01-9861AFFC981A}" type="presParOf" srcId="{F59A0FCB-CA70-4BA7-AAD1-E59A550B2680}" destId="{99C78DFB-84F3-4D6A-867A-6B73B8E8BE32}" srcOrd="9" destOrd="0" presId="urn:microsoft.com/office/officeart/2005/8/layout/cycle1"/>
    <dgm:cxn modelId="{8E139EE4-E9CA-4A13-A337-F4256B5E3B3D}" type="presParOf" srcId="{F59A0FCB-CA70-4BA7-AAD1-E59A550B2680}" destId="{16126671-10E9-4285-8D74-7BAFCF18967E}" srcOrd="10" destOrd="0" presId="urn:microsoft.com/office/officeart/2005/8/layout/cycle1"/>
    <dgm:cxn modelId="{964A75DC-7E60-422E-8272-20786DBA1EAF}" type="presParOf" srcId="{F59A0FCB-CA70-4BA7-AAD1-E59A550B2680}" destId="{05F41003-D7CF-4277-8E40-93374D52CF7E}" srcOrd="11" destOrd="0" presId="urn:microsoft.com/office/officeart/2005/8/layout/cycle1"/>
    <dgm:cxn modelId="{BD01AF85-C28F-4F0B-8600-6E355630FB37}" type="presParOf" srcId="{F59A0FCB-CA70-4BA7-AAD1-E59A550B2680}" destId="{B510D457-1256-4171-AE9B-2EDC0CDCF9CF}" srcOrd="12" destOrd="0" presId="urn:microsoft.com/office/officeart/2005/8/layout/cycle1"/>
    <dgm:cxn modelId="{20D63ADF-CC88-4F92-8003-854B425AA76F}" type="presParOf" srcId="{F59A0FCB-CA70-4BA7-AAD1-E59A550B2680}" destId="{2A4A4883-8DB2-4819-9AF2-92549C016A6C}" srcOrd="13" destOrd="0" presId="urn:microsoft.com/office/officeart/2005/8/layout/cycle1"/>
    <dgm:cxn modelId="{5419EABE-08C2-40BE-A3E1-E6D626C7E014}" type="presParOf" srcId="{F59A0FCB-CA70-4BA7-AAD1-E59A550B2680}" destId="{FEA0F6F5-C4FE-49E5-BBDE-68EF33DA4D2E}" srcOrd="14" destOrd="0" presId="urn:microsoft.com/office/officeart/2005/8/layout/cycle1"/>
  </dgm:cxnLst>
  <dgm:bg/>
  <dgm:whole/>
</dgm:dataModel>
</file>

<file path=ppt/diagrams/data21.xml><?xml version="1.0" encoding="utf-8"?>
<dgm:dataModel xmlns:dgm="http://schemas.openxmlformats.org/drawingml/2006/diagram" xmlns:a="http://schemas.openxmlformats.org/drawingml/2006/main">
  <dgm:ptLst>
    <dgm:pt modelId="{0B33D8A4-E780-442C-B2A6-75F7D11107EE}" type="doc">
      <dgm:prSet loTypeId="urn:microsoft.com/office/officeart/2005/8/layout/hProcess10" loCatId="process" qsTypeId="urn:microsoft.com/office/officeart/2005/8/quickstyle/3d2" qsCatId="3D" csTypeId="urn:microsoft.com/office/officeart/2005/8/colors/accent1_2" csCatId="accent1" phldr="1"/>
      <dgm:spPr/>
      <dgm:t>
        <a:bodyPr/>
        <a:lstStyle/>
        <a:p>
          <a:endParaRPr lang="fr-FR"/>
        </a:p>
      </dgm:t>
    </dgm:pt>
    <dgm:pt modelId="{080E5DE9-32AB-4899-8EB6-5C6D7930446F}">
      <dgm:prSet phldrT="[Texte]"/>
      <dgm:spPr>
        <a:solidFill>
          <a:srgbClr val="CC2636"/>
        </a:solidFill>
      </dgm:spPr>
      <dgm:t>
        <a:bodyPr/>
        <a:lstStyle/>
        <a:p>
          <a:pPr algn="ctr"/>
          <a:r>
            <a:rPr lang="fr-FR" dirty="0" smtClean="0">
              <a:latin typeface="Comic Sans MS" pitchFamily="66" charset="0"/>
            </a:rPr>
            <a:t>1- AU NIVEAU DES CAVITES NATURELLES</a:t>
          </a:r>
          <a:endParaRPr lang="fr-FR" dirty="0"/>
        </a:p>
      </dgm:t>
    </dgm:pt>
    <dgm:pt modelId="{1F454BF8-2DB6-43E2-98B5-D99FCDA5E9F5}" type="parTrans" cxnId="{6731E73C-DD8C-4B3C-B90D-8C1F6D9928B5}">
      <dgm:prSet/>
      <dgm:spPr/>
      <dgm:t>
        <a:bodyPr/>
        <a:lstStyle/>
        <a:p>
          <a:endParaRPr lang="fr-FR"/>
        </a:p>
      </dgm:t>
    </dgm:pt>
    <dgm:pt modelId="{71472EA4-4E0B-46C9-A6D4-744E8C5D86A5}" type="sibTrans" cxnId="{6731E73C-DD8C-4B3C-B90D-8C1F6D9928B5}">
      <dgm:prSet/>
      <dgm:spPr>
        <a:solidFill>
          <a:schemeClr val="accent6">
            <a:lumMod val="60000"/>
            <a:lumOff val="40000"/>
          </a:schemeClr>
        </a:solidFill>
      </dgm:spPr>
      <dgm:t>
        <a:bodyPr/>
        <a:lstStyle/>
        <a:p>
          <a:endParaRPr lang="fr-FR"/>
        </a:p>
      </dgm:t>
    </dgm:pt>
    <dgm:pt modelId="{4ABA3F64-4967-4D1D-BA83-22B8AB5B8AF8}">
      <dgm:prSet phldrT="[Texte]"/>
      <dgm:spPr>
        <a:solidFill>
          <a:srgbClr val="CC2636"/>
        </a:solidFill>
      </dgm:spPr>
      <dgm:t>
        <a:bodyPr/>
        <a:lstStyle/>
        <a:p>
          <a:pPr algn="l"/>
          <a:r>
            <a:rPr lang="fr-FR" dirty="0" smtClean="0">
              <a:latin typeface="Comic Sans MS" pitchFamily="66" charset="0"/>
            </a:rPr>
            <a:t>Le rectum</a:t>
          </a:r>
          <a:endParaRPr lang="fr-FR" dirty="0"/>
        </a:p>
      </dgm:t>
    </dgm:pt>
    <dgm:pt modelId="{FFD1FD65-321B-4BA3-8EDB-76C0EAC56F42}" type="parTrans" cxnId="{3E624B66-1783-4584-8DBF-99C93CD34F73}">
      <dgm:prSet/>
      <dgm:spPr/>
      <dgm:t>
        <a:bodyPr/>
        <a:lstStyle/>
        <a:p>
          <a:endParaRPr lang="fr-FR"/>
        </a:p>
      </dgm:t>
    </dgm:pt>
    <dgm:pt modelId="{8C2DE18B-DAE6-40BC-940B-F3C277574C87}" type="sibTrans" cxnId="{3E624B66-1783-4584-8DBF-99C93CD34F73}">
      <dgm:prSet/>
      <dgm:spPr/>
      <dgm:t>
        <a:bodyPr/>
        <a:lstStyle/>
        <a:p>
          <a:endParaRPr lang="fr-FR"/>
        </a:p>
      </dgm:t>
    </dgm:pt>
    <dgm:pt modelId="{A6C042E5-9097-4C42-B137-7D51065F17F4}">
      <dgm:prSet phldrT="[Texte]"/>
      <dgm:spPr>
        <a:solidFill>
          <a:srgbClr val="CC2636"/>
        </a:solidFill>
      </dgm:spPr>
      <dgm:t>
        <a:bodyPr/>
        <a:lstStyle/>
        <a:p>
          <a:pPr algn="ctr"/>
          <a:r>
            <a:rPr lang="fr-FR" dirty="0" smtClean="0">
              <a:latin typeface="Comic Sans MS" pitchFamily="66" charset="0"/>
            </a:rPr>
            <a:t>2-AU NIVEAU DU PASSAGE DES GROS VAISSEAUX</a:t>
          </a:r>
          <a:endParaRPr lang="fr-FR" dirty="0"/>
        </a:p>
      </dgm:t>
    </dgm:pt>
    <dgm:pt modelId="{68F40E30-71FF-4D58-B3B9-01A764F72321}" type="parTrans" cxnId="{48620E5B-4C33-436C-9F7C-29C6990120FE}">
      <dgm:prSet/>
      <dgm:spPr/>
      <dgm:t>
        <a:bodyPr/>
        <a:lstStyle/>
        <a:p>
          <a:endParaRPr lang="fr-FR"/>
        </a:p>
      </dgm:t>
    </dgm:pt>
    <dgm:pt modelId="{8B5C0C6E-BEDB-4247-879D-662CF5664178}" type="sibTrans" cxnId="{48620E5B-4C33-436C-9F7C-29C6990120FE}">
      <dgm:prSet/>
      <dgm:spPr/>
      <dgm:t>
        <a:bodyPr/>
        <a:lstStyle/>
        <a:p>
          <a:endParaRPr lang="fr-FR"/>
        </a:p>
      </dgm:t>
    </dgm:pt>
    <dgm:pt modelId="{5C4BAFCF-16CA-41C2-A944-8D34951EF7C1}">
      <dgm:prSet phldrT="[Texte]"/>
      <dgm:spPr>
        <a:solidFill>
          <a:srgbClr val="CC2636"/>
        </a:solidFill>
      </dgm:spPr>
      <dgm:t>
        <a:bodyPr/>
        <a:lstStyle/>
        <a:p>
          <a:pPr algn="l"/>
          <a:r>
            <a:rPr lang="fr-FR" dirty="0" smtClean="0">
              <a:latin typeface="Comic Sans MS" pitchFamily="66" charset="0"/>
            </a:rPr>
            <a:t>Le creux axillaire</a:t>
          </a:r>
          <a:endParaRPr lang="fr-FR" dirty="0"/>
        </a:p>
      </dgm:t>
    </dgm:pt>
    <dgm:pt modelId="{D39A55FE-3D5B-4AB5-A6DF-BFA3401FB133}" type="parTrans" cxnId="{7BC69371-6DA5-4FA0-A327-EF51BEEF200E}">
      <dgm:prSet/>
      <dgm:spPr/>
      <dgm:t>
        <a:bodyPr/>
        <a:lstStyle/>
        <a:p>
          <a:endParaRPr lang="fr-FR"/>
        </a:p>
      </dgm:t>
    </dgm:pt>
    <dgm:pt modelId="{B2EE2446-8DA9-4FEA-80AC-C86C699988BC}" type="sibTrans" cxnId="{7BC69371-6DA5-4FA0-A327-EF51BEEF200E}">
      <dgm:prSet/>
      <dgm:spPr/>
      <dgm:t>
        <a:bodyPr/>
        <a:lstStyle/>
        <a:p>
          <a:endParaRPr lang="fr-FR"/>
        </a:p>
      </dgm:t>
    </dgm:pt>
    <dgm:pt modelId="{64BC804E-3DC9-4496-9E77-D8FFD34CE216}">
      <dgm:prSet/>
      <dgm:spPr>
        <a:solidFill>
          <a:srgbClr val="CC2636"/>
        </a:solidFill>
      </dgm:spPr>
      <dgm:t>
        <a:bodyPr/>
        <a:lstStyle/>
        <a:p>
          <a:pPr algn="l"/>
          <a:r>
            <a:rPr lang="fr-FR" dirty="0" smtClean="0">
              <a:latin typeface="Comic Sans MS" pitchFamily="66" charset="0"/>
            </a:rPr>
            <a:t>La bouche</a:t>
          </a:r>
          <a:endParaRPr lang="fr-FR" dirty="0">
            <a:latin typeface="Comic Sans MS" pitchFamily="66" charset="0"/>
          </a:endParaRPr>
        </a:p>
      </dgm:t>
    </dgm:pt>
    <dgm:pt modelId="{0D9AE8A0-0E1E-4995-B5A3-7F956C75F7B8}" type="parTrans" cxnId="{8B334F81-38AD-4F07-B646-06670B8547A8}">
      <dgm:prSet/>
      <dgm:spPr/>
      <dgm:t>
        <a:bodyPr/>
        <a:lstStyle/>
        <a:p>
          <a:endParaRPr lang="fr-FR"/>
        </a:p>
      </dgm:t>
    </dgm:pt>
    <dgm:pt modelId="{0E4379CA-D6E6-4CBA-AB5F-B647F894173A}" type="sibTrans" cxnId="{8B334F81-38AD-4F07-B646-06670B8547A8}">
      <dgm:prSet/>
      <dgm:spPr/>
      <dgm:t>
        <a:bodyPr/>
        <a:lstStyle/>
        <a:p>
          <a:endParaRPr lang="fr-FR"/>
        </a:p>
      </dgm:t>
    </dgm:pt>
    <dgm:pt modelId="{AD7F5AD4-164B-4F5A-AB7A-FA0CD28BC1BF}">
      <dgm:prSet/>
      <dgm:spPr>
        <a:solidFill>
          <a:srgbClr val="CC2636"/>
        </a:solidFill>
      </dgm:spPr>
      <dgm:t>
        <a:bodyPr/>
        <a:lstStyle/>
        <a:p>
          <a:pPr algn="l"/>
          <a:r>
            <a:rPr lang="fr-FR" dirty="0" smtClean="0">
              <a:latin typeface="Comic Sans MS" pitchFamily="66" charset="0"/>
            </a:rPr>
            <a:t>Le vagin</a:t>
          </a:r>
          <a:endParaRPr lang="fr-FR" dirty="0">
            <a:latin typeface="Comic Sans MS" pitchFamily="66" charset="0"/>
          </a:endParaRPr>
        </a:p>
      </dgm:t>
    </dgm:pt>
    <dgm:pt modelId="{05951965-1A24-4B1E-8F36-5ACB3F680BC9}" type="parTrans" cxnId="{573013E1-0D7E-47D7-BFA8-0858245A6EE5}">
      <dgm:prSet/>
      <dgm:spPr/>
      <dgm:t>
        <a:bodyPr/>
        <a:lstStyle/>
        <a:p>
          <a:endParaRPr lang="fr-FR"/>
        </a:p>
      </dgm:t>
    </dgm:pt>
    <dgm:pt modelId="{E31AC23B-6E2D-466B-8361-CA8E00E976E6}" type="sibTrans" cxnId="{573013E1-0D7E-47D7-BFA8-0858245A6EE5}">
      <dgm:prSet/>
      <dgm:spPr/>
      <dgm:t>
        <a:bodyPr/>
        <a:lstStyle/>
        <a:p>
          <a:endParaRPr lang="fr-FR"/>
        </a:p>
      </dgm:t>
    </dgm:pt>
    <dgm:pt modelId="{CDE2A7AC-F0B7-4B3B-9F26-306E7AEFB72B}">
      <dgm:prSet/>
      <dgm:spPr>
        <a:solidFill>
          <a:srgbClr val="CC2636"/>
        </a:solidFill>
      </dgm:spPr>
      <dgm:t>
        <a:bodyPr/>
        <a:lstStyle/>
        <a:p>
          <a:pPr algn="l"/>
          <a:r>
            <a:rPr lang="fr-FR" dirty="0" smtClean="0">
              <a:latin typeface="Comic Sans MS" pitchFamily="66" charset="0"/>
            </a:rPr>
            <a:t>Le creux poplité</a:t>
          </a:r>
          <a:endParaRPr lang="fr-FR" dirty="0">
            <a:latin typeface="Comic Sans MS" pitchFamily="66" charset="0"/>
          </a:endParaRPr>
        </a:p>
      </dgm:t>
    </dgm:pt>
    <dgm:pt modelId="{C36D82A8-CB5F-4C85-8F33-89DD969A365B}" type="parTrans" cxnId="{AED23F0E-A418-4C87-841F-1C9F18F717D1}">
      <dgm:prSet/>
      <dgm:spPr/>
      <dgm:t>
        <a:bodyPr/>
        <a:lstStyle/>
        <a:p>
          <a:endParaRPr lang="fr-FR"/>
        </a:p>
      </dgm:t>
    </dgm:pt>
    <dgm:pt modelId="{129EDEFD-B825-4054-8C57-678F05C68CFE}" type="sibTrans" cxnId="{AED23F0E-A418-4C87-841F-1C9F18F717D1}">
      <dgm:prSet/>
      <dgm:spPr/>
      <dgm:t>
        <a:bodyPr/>
        <a:lstStyle/>
        <a:p>
          <a:endParaRPr lang="fr-FR"/>
        </a:p>
      </dgm:t>
    </dgm:pt>
    <dgm:pt modelId="{66DB899B-DDE1-402D-AEF3-F59476168B33}">
      <dgm:prSet/>
      <dgm:spPr>
        <a:solidFill>
          <a:srgbClr val="CC2636"/>
        </a:solidFill>
      </dgm:spPr>
      <dgm:t>
        <a:bodyPr/>
        <a:lstStyle/>
        <a:p>
          <a:pPr algn="l"/>
          <a:r>
            <a:rPr lang="fr-FR" dirty="0" smtClean="0">
              <a:latin typeface="Comic Sans MS" pitchFamily="66" charset="0"/>
            </a:rPr>
            <a:t>Le creux de l’aine</a:t>
          </a:r>
          <a:endParaRPr lang="fr-FR" dirty="0">
            <a:latin typeface="Comic Sans MS" pitchFamily="66" charset="0"/>
          </a:endParaRPr>
        </a:p>
      </dgm:t>
    </dgm:pt>
    <dgm:pt modelId="{218E2474-1D57-4E07-8ACB-71E44EDB251F}" type="parTrans" cxnId="{3DA0B839-4069-494C-987B-4CBB15E177F3}">
      <dgm:prSet/>
      <dgm:spPr/>
      <dgm:t>
        <a:bodyPr/>
        <a:lstStyle/>
        <a:p>
          <a:endParaRPr lang="fr-FR"/>
        </a:p>
      </dgm:t>
    </dgm:pt>
    <dgm:pt modelId="{0F01587F-7BA2-46CC-90FB-250FD1BDAA52}" type="sibTrans" cxnId="{3DA0B839-4069-494C-987B-4CBB15E177F3}">
      <dgm:prSet/>
      <dgm:spPr/>
      <dgm:t>
        <a:bodyPr/>
        <a:lstStyle/>
        <a:p>
          <a:endParaRPr lang="fr-FR"/>
        </a:p>
      </dgm:t>
    </dgm:pt>
    <dgm:pt modelId="{DB0F41D0-A47E-493A-AFBA-5C0B5F324418}" type="pres">
      <dgm:prSet presAssocID="{0B33D8A4-E780-442C-B2A6-75F7D11107EE}" presName="Name0" presStyleCnt="0">
        <dgm:presLayoutVars>
          <dgm:dir/>
          <dgm:resizeHandles val="exact"/>
        </dgm:presLayoutVars>
      </dgm:prSet>
      <dgm:spPr/>
      <dgm:t>
        <a:bodyPr/>
        <a:lstStyle/>
        <a:p>
          <a:endParaRPr lang="fr-FR"/>
        </a:p>
      </dgm:t>
    </dgm:pt>
    <dgm:pt modelId="{C9C775A6-2DEE-4A8B-88AB-6494E0B280CC}" type="pres">
      <dgm:prSet presAssocID="{080E5DE9-32AB-4899-8EB6-5C6D7930446F}" presName="composite" presStyleCnt="0"/>
      <dgm:spPr/>
    </dgm:pt>
    <dgm:pt modelId="{294BAE50-D1F9-48D5-925B-05E07D5A68D8}" type="pres">
      <dgm:prSet presAssocID="{080E5DE9-32AB-4899-8EB6-5C6D7930446F}" presName="imagSh" presStyleLbl="bgImgPlace1" presStyleIdx="0" presStyleCnt="2"/>
      <dgm:spPr>
        <a:blipFill rotWithShape="0">
          <a:blip xmlns:r="http://schemas.openxmlformats.org/officeDocument/2006/relationships" r:embed="rId1"/>
          <a:stretch>
            <a:fillRect/>
          </a:stretch>
        </a:blipFill>
      </dgm:spPr>
    </dgm:pt>
    <dgm:pt modelId="{3558238F-F5B8-4CC4-8AF6-E640B30E0DE8}" type="pres">
      <dgm:prSet presAssocID="{080E5DE9-32AB-4899-8EB6-5C6D7930446F}" presName="txNode" presStyleLbl="node1" presStyleIdx="0" presStyleCnt="2">
        <dgm:presLayoutVars>
          <dgm:bulletEnabled val="1"/>
        </dgm:presLayoutVars>
      </dgm:prSet>
      <dgm:spPr/>
      <dgm:t>
        <a:bodyPr/>
        <a:lstStyle/>
        <a:p>
          <a:endParaRPr lang="fr-FR"/>
        </a:p>
      </dgm:t>
    </dgm:pt>
    <dgm:pt modelId="{6393BECE-3B32-4604-A932-E67C41ADB790}" type="pres">
      <dgm:prSet presAssocID="{71472EA4-4E0B-46C9-A6D4-744E8C5D86A5}" presName="sibTrans" presStyleLbl="sibTrans2D1" presStyleIdx="0" presStyleCnt="1"/>
      <dgm:spPr/>
      <dgm:t>
        <a:bodyPr/>
        <a:lstStyle/>
        <a:p>
          <a:endParaRPr lang="fr-FR"/>
        </a:p>
      </dgm:t>
    </dgm:pt>
    <dgm:pt modelId="{E34588E3-43A0-43FC-BE6C-7C1799EAA566}" type="pres">
      <dgm:prSet presAssocID="{71472EA4-4E0B-46C9-A6D4-744E8C5D86A5}" presName="connTx" presStyleLbl="sibTrans2D1" presStyleIdx="0" presStyleCnt="1"/>
      <dgm:spPr/>
      <dgm:t>
        <a:bodyPr/>
        <a:lstStyle/>
        <a:p>
          <a:endParaRPr lang="fr-FR"/>
        </a:p>
      </dgm:t>
    </dgm:pt>
    <dgm:pt modelId="{AC332EEC-E99D-43E8-82F1-C50F0E133BB7}" type="pres">
      <dgm:prSet presAssocID="{A6C042E5-9097-4C42-B137-7D51065F17F4}" presName="composite" presStyleCnt="0"/>
      <dgm:spPr/>
    </dgm:pt>
    <dgm:pt modelId="{2139C176-C772-47F4-A36E-C2044907DD18}" type="pres">
      <dgm:prSet presAssocID="{A6C042E5-9097-4C42-B137-7D51065F17F4}" presName="imagSh" presStyleLbl="bgImgPlace1" presStyleIdx="1" presStyleCnt="2"/>
      <dgm:spPr>
        <a:blipFill rotWithShape="0">
          <a:blip xmlns:r="http://schemas.openxmlformats.org/officeDocument/2006/relationships" r:embed="rId2"/>
          <a:stretch>
            <a:fillRect/>
          </a:stretch>
        </a:blipFill>
      </dgm:spPr>
    </dgm:pt>
    <dgm:pt modelId="{34567C85-A34A-44D8-95AC-F948A1C0606E}" type="pres">
      <dgm:prSet presAssocID="{A6C042E5-9097-4C42-B137-7D51065F17F4}" presName="txNode" presStyleLbl="node1" presStyleIdx="1" presStyleCnt="2">
        <dgm:presLayoutVars>
          <dgm:bulletEnabled val="1"/>
        </dgm:presLayoutVars>
      </dgm:prSet>
      <dgm:spPr/>
      <dgm:t>
        <a:bodyPr/>
        <a:lstStyle/>
        <a:p>
          <a:endParaRPr lang="fr-FR"/>
        </a:p>
      </dgm:t>
    </dgm:pt>
  </dgm:ptLst>
  <dgm:cxnLst>
    <dgm:cxn modelId="{3E624B66-1783-4584-8DBF-99C93CD34F73}" srcId="{080E5DE9-32AB-4899-8EB6-5C6D7930446F}" destId="{4ABA3F64-4967-4D1D-BA83-22B8AB5B8AF8}" srcOrd="0" destOrd="0" parTransId="{FFD1FD65-321B-4BA3-8EDB-76C0EAC56F42}" sibTransId="{8C2DE18B-DAE6-40BC-940B-F3C277574C87}"/>
    <dgm:cxn modelId="{8B334F81-38AD-4F07-B646-06670B8547A8}" srcId="{080E5DE9-32AB-4899-8EB6-5C6D7930446F}" destId="{64BC804E-3DC9-4496-9E77-D8FFD34CE216}" srcOrd="1" destOrd="0" parTransId="{0D9AE8A0-0E1E-4995-B5A3-7F956C75F7B8}" sibTransId="{0E4379CA-D6E6-4CBA-AB5F-B647F894173A}"/>
    <dgm:cxn modelId="{987E9861-8B6A-4B8D-884A-9AE28E786001}" type="presOf" srcId="{71472EA4-4E0B-46C9-A6D4-744E8C5D86A5}" destId="{6393BECE-3B32-4604-A932-E67C41ADB790}" srcOrd="0" destOrd="0" presId="urn:microsoft.com/office/officeart/2005/8/layout/hProcess10"/>
    <dgm:cxn modelId="{2E3DA157-AE60-465D-84A5-FB58C89805C5}" type="presOf" srcId="{CDE2A7AC-F0B7-4B3B-9F26-306E7AEFB72B}" destId="{34567C85-A34A-44D8-95AC-F948A1C0606E}" srcOrd="0" destOrd="2" presId="urn:microsoft.com/office/officeart/2005/8/layout/hProcess10"/>
    <dgm:cxn modelId="{573013E1-0D7E-47D7-BFA8-0858245A6EE5}" srcId="{080E5DE9-32AB-4899-8EB6-5C6D7930446F}" destId="{AD7F5AD4-164B-4F5A-AB7A-FA0CD28BC1BF}" srcOrd="2" destOrd="0" parTransId="{05951965-1A24-4B1E-8F36-5ACB3F680BC9}" sibTransId="{E31AC23B-6E2D-466B-8361-CA8E00E976E6}"/>
    <dgm:cxn modelId="{3C32E85D-EFC0-4D28-8FF0-2F7FBD2DC226}" type="presOf" srcId="{5C4BAFCF-16CA-41C2-A944-8D34951EF7C1}" destId="{34567C85-A34A-44D8-95AC-F948A1C0606E}" srcOrd="0" destOrd="1" presId="urn:microsoft.com/office/officeart/2005/8/layout/hProcess10"/>
    <dgm:cxn modelId="{6468BE5A-F0E9-4078-8986-24175E2C3DC0}" type="presOf" srcId="{0B33D8A4-E780-442C-B2A6-75F7D11107EE}" destId="{DB0F41D0-A47E-493A-AFBA-5C0B5F324418}" srcOrd="0" destOrd="0" presId="urn:microsoft.com/office/officeart/2005/8/layout/hProcess10"/>
    <dgm:cxn modelId="{9408809D-97A4-4825-8668-9E43249B7B91}" type="presOf" srcId="{080E5DE9-32AB-4899-8EB6-5C6D7930446F}" destId="{3558238F-F5B8-4CC4-8AF6-E640B30E0DE8}" srcOrd="0" destOrd="0" presId="urn:microsoft.com/office/officeart/2005/8/layout/hProcess10"/>
    <dgm:cxn modelId="{3DA0B839-4069-494C-987B-4CBB15E177F3}" srcId="{A6C042E5-9097-4C42-B137-7D51065F17F4}" destId="{66DB899B-DDE1-402D-AEF3-F59476168B33}" srcOrd="2" destOrd="0" parTransId="{218E2474-1D57-4E07-8ACB-71E44EDB251F}" sibTransId="{0F01587F-7BA2-46CC-90FB-250FD1BDAA52}"/>
    <dgm:cxn modelId="{536006DE-82D5-40FC-B963-9181A3E3F240}" type="presOf" srcId="{4ABA3F64-4967-4D1D-BA83-22B8AB5B8AF8}" destId="{3558238F-F5B8-4CC4-8AF6-E640B30E0DE8}" srcOrd="0" destOrd="1" presId="urn:microsoft.com/office/officeart/2005/8/layout/hProcess10"/>
    <dgm:cxn modelId="{3CFA9AEA-DAAC-417E-8DE8-DF4E63734CF9}" type="presOf" srcId="{64BC804E-3DC9-4496-9E77-D8FFD34CE216}" destId="{3558238F-F5B8-4CC4-8AF6-E640B30E0DE8}" srcOrd="0" destOrd="2" presId="urn:microsoft.com/office/officeart/2005/8/layout/hProcess10"/>
    <dgm:cxn modelId="{E3CD6250-849E-4E49-AE6A-6E088C75F86E}" type="presOf" srcId="{AD7F5AD4-164B-4F5A-AB7A-FA0CD28BC1BF}" destId="{3558238F-F5B8-4CC4-8AF6-E640B30E0DE8}" srcOrd="0" destOrd="3" presId="urn:microsoft.com/office/officeart/2005/8/layout/hProcess10"/>
    <dgm:cxn modelId="{6731E73C-DD8C-4B3C-B90D-8C1F6D9928B5}" srcId="{0B33D8A4-E780-442C-B2A6-75F7D11107EE}" destId="{080E5DE9-32AB-4899-8EB6-5C6D7930446F}" srcOrd="0" destOrd="0" parTransId="{1F454BF8-2DB6-43E2-98B5-D99FCDA5E9F5}" sibTransId="{71472EA4-4E0B-46C9-A6D4-744E8C5D86A5}"/>
    <dgm:cxn modelId="{7BC69371-6DA5-4FA0-A327-EF51BEEF200E}" srcId="{A6C042E5-9097-4C42-B137-7D51065F17F4}" destId="{5C4BAFCF-16CA-41C2-A944-8D34951EF7C1}" srcOrd="0" destOrd="0" parTransId="{D39A55FE-3D5B-4AB5-A6DF-BFA3401FB133}" sibTransId="{B2EE2446-8DA9-4FEA-80AC-C86C699988BC}"/>
    <dgm:cxn modelId="{CE8C8255-5357-43F8-9935-43ED157D6537}" type="presOf" srcId="{71472EA4-4E0B-46C9-A6D4-744E8C5D86A5}" destId="{E34588E3-43A0-43FC-BE6C-7C1799EAA566}" srcOrd="1" destOrd="0" presId="urn:microsoft.com/office/officeart/2005/8/layout/hProcess10"/>
    <dgm:cxn modelId="{53963287-11D4-4EE6-89A9-35FD7BECB506}" type="presOf" srcId="{A6C042E5-9097-4C42-B137-7D51065F17F4}" destId="{34567C85-A34A-44D8-95AC-F948A1C0606E}" srcOrd="0" destOrd="0" presId="urn:microsoft.com/office/officeart/2005/8/layout/hProcess10"/>
    <dgm:cxn modelId="{48620E5B-4C33-436C-9F7C-29C6990120FE}" srcId="{0B33D8A4-E780-442C-B2A6-75F7D11107EE}" destId="{A6C042E5-9097-4C42-B137-7D51065F17F4}" srcOrd="1" destOrd="0" parTransId="{68F40E30-71FF-4D58-B3B9-01A764F72321}" sibTransId="{8B5C0C6E-BEDB-4247-879D-662CF5664178}"/>
    <dgm:cxn modelId="{71777525-B878-4285-8431-5C85A090F797}" type="presOf" srcId="{66DB899B-DDE1-402D-AEF3-F59476168B33}" destId="{34567C85-A34A-44D8-95AC-F948A1C0606E}" srcOrd="0" destOrd="3" presId="urn:microsoft.com/office/officeart/2005/8/layout/hProcess10"/>
    <dgm:cxn modelId="{AED23F0E-A418-4C87-841F-1C9F18F717D1}" srcId="{A6C042E5-9097-4C42-B137-7D51065F17F4}" destId="{CDE2A7AC-F0B7-4B3B-9F26-306E7AEFB72B}" srcOrd="1" destOrd="0" parTransId="{C36D82A8-CB5F-4C85-8F33-89DD969A365B}" sibTransId="{129EDEFD-B825-4054-8C57-678F05C68CFE}"/>
    <dgm:cxn modelId="{5F08F75C-87B9-456E-9165-AD051D2FD827}" type="presParOf" srcId="{DB0F41D0-A47E-493A-AFBA-5C0B5F324418}" destId="{C9C775A6-2DEE-4A8B-88AB-6494E0B280CC}" srcOrd="0" destOrd="0" presId="urn:microsoft.com/office/officeart/2005/8/layout/hProcess10"/>
    <dgm:cxn modelId="{59BBCF26-15E0-44F2-8EC7-5140B2C82CD3}" type="presParOf" srcId="{C9C775A6-2DEE-4A8B-88AB-6494E0B280CC}" destId="{294BAE50-D1F9-48D5-925B-05E07D5A68D8}" srcOrd="0" destOrd="0" presId="urn:microsoft.com/office/officeart/2005/8/layout/hProcess10"/>
    <dgm:cxn modelId="{13D1C1B8-8D99-45AF-BEF0-58433FE96116}" type="presParOf" srcId="{C9C775A6-2DEE-4A8B-88AB-6494E0B280CC}" destId="{3558238F-F5B8-4CC4-8AF6-E640B30E0DE8}" srcOrd="1" destOrd="0" presId="urn:microsoft.com/office/officeart/2005/8/layout/hProcess10"/>
    <dgm:cxn modelId="{7379FDA6-D0C1-4849-9876-AB8473EE7E7E}" type="presParOf" srcId="{DB0F41D0-A47E-493A-AFBA-5C0B5F324418}" destId="{6393BECE-3B32-4604-A932-E67C41ADB790}" srcOrd="1" destOrd="0" presId="urn:microsoft.com/office/officeart/2005/8/layout/hProcess10"/>
    <dgm:cxn modelId="{B048C2D5-835E-4132-B39E-851158388C17}" type="presParOf" srcId="{6393BECE-3B32-4604-A932-E67C41ADB790}" destId="{E34588E3-43A0-43FC-BE6C-7C1799EAA566}" srcOrd="0" destOrd="0" presId="urn:microsoft.com/office/officeart/2005/8/layout/hProcess10"/>
    <dgm:cxn modelId="{BF9CA415-DE8E-4C86-B8A8-15E14B41F682}" type="presParOf" srcId="{DB0F41D0-A47E-493A-AFBA-5C0B5F324418}" destId="{AC332EEC-E99D-43E8-82F1-C50F0E133BB7}" srcOrd="2" destOrd="0" presId="urn:microsoft.com/office/officeart/2005/8/layout/hProcess10"/>
    <dgm:cxn modelId="{B70E25FE-B203-4FB1-9601-256E7513E30D}" type="presParOf" srcId="{AC332EEC-E99D-43E8-82F1-C50F0E133BB7}" destId="{2139C176-C772-47F4-A36E-C2044907DD18}" srcOrd="0" destOrd="0" presId="urn:microsoft.com/office/officeart/2005/8/layout/hProcess10"/>
    <dgm:cxn modelId="{B4258FFB-CDE6-4696-B631-A2DA113F4033}" type="presParOf" srcId="{AC332EEC-E99D-43E8-82F1-C50F0E133BB7}" destId="{34567C85-A34A-44D8-95AC-F948A1C0606E}" srcOrd="1" destOrd="0" presId="urn:microsoft.com/office/officeart/2005/8/layout/hProcess10"/>
  </dgm:cxnLst>
  <dgm:bg/>
  <dgm:whole/>
</dgm:dataModel>
</file>

<file path=ppt/diagrams/data22.xml><?xml version="1.0" encoding="utf-8"?>
<dgm:dataModel xmlns:dgm="http://schemas.openxmlformats.org/drawingml/2006/diagram" xmlns:a="http://schemas.openxmlformats.org/drawingml/2006/main">
  <dgm:ptLst>
    <dgm:pt modelId="{B74FD1F9-4A63-424D-BABD-FB5501D9E505}" type="doc">
      <dgm:prSet loTypeId="urn:microsoft.com/office/officeart/2005/8/layout/vList4" loCatId="list" qsTypeId="urn:microsoft.com/office/officeart/2005/8/quickstyle/3d2" qsCatId="3D" csTypeId="urn:microsoft.com/office/officeart/2005/8/colors/accent1_2" csCatId="accent1" phldr="1"/>
      <dgm:spPr/>
      <dgm:t>
        <a:bodyPr/>
        <a:lstStyle/>
        <a:p>
          <a:endParaRPr lang="fr-FR"/>
        </a:p>
      </dgm:t>
    </dgm:pt>
    <dgm:pt modelId="{4BD2D715-A137-4233-8F23-0EDBF34EF413}">
      <dgm:prSet phldrT="[Texte]" custT="1"/>
      <dgm:spPr>
        <a:solidFill>
          <a:srgbClr val="00B050"/>
        </a:solidFill>
      </dgm:spPr>
      <dgm:t>
        <a:bodyPr/>
        <a:lstStyle/>
        <a:p>
          <a:pPr algn="ctr"/>
          <a:r>
            <a:rPr lang="fr-FR" sz="1900" b="1" dirty="0" smtClean="0">
              <a:latin typeface="Comic Sans MS" pitchFamily="66" charset="0"/>
            </a:rPr>
            <a:t>   </a:t>
          </a:r>
          <a:r>
            <a:rPr lang="fr-FR" sz="1900" b="1" dirty="0" smtClean="0">
              <a:solidFill>
                <a:srgbClr val="002060"/>
              </a:solidFill>
              <a:latin typeface="Comic Sans MS" pitchFamily="66" charset="0"/>
            </a:rPr>
            <a:t>Des accès de fièvre ou de clocher thermique</a:t>
          </a:r>
        </a:p>
        <a:p>
          <a:pPr algn="l"/>
          <a:r>
            <a:rPr lang="fr-FR" sz="1900" b="1" dirty="0" smtClean="0">
              <a:solidFill>
                <a:srgbClr val="002060"/>
              </a:solidFill>
              <a:latin typeface="Comic Sans MS" pitchFamily="66" charset="0"/>
            </a:rPr>
            <a:t> </a:t>
          </a:r>
          <a:r>
            <a:rPr lang="fr-FR" sz="1600" b="1" dirty="0" smtClean="0">
              <a:solidFill>
                <a:srgbClr val="002060"/>
              </a:solidFill>
              <a:latin typeface="Comic Sans MS" pitchFamily="66" charset="0"/>
            </a:rPr>
            <a:t>Élévation brusque et courte de la température        correspondant à une décharge microbienne ou toxique dans le sang.</a:t>
          </a:r>
          <a:endParaRPr lang="fr-FR" sz="1600" b="1" dirty="0">
            <a:solidFill>
              <a:srgbClr val="002060"/>
            </a:solidFill>
          </a:endParaRPr>
        </a:p>
      </dgm:t>
    </dgm:pt>
    <dgm:pt modelId="{D4B35005-48AF-4987-BB00-B93AC352E1DC}" type="parTrans" cxnId="{AC473F2C-E599-40B5-9985-692515F8C266}">
      <dgm:prSet/>
      <dgm:spPr/>
      <dgm:t>
        <a:bodyPr/>
        <a:lstStyle/>
        <a:p>
          <a:endParaRPr lang="fr-FR"/>
        </a:p>
      </dgm:t>
    </dgm:pt>
    <dgm:pt modelId="{1502A1D9-B42C-4130-B322-40EC2EA0116B}" type="sibTrans" cxnId="{AC473F2C-E599-40B5-9985-692515F8C266}">
      <dgm:prSet/>
      <dgm:spPr/>
      <dgm:t>
        <a:bodyPr/>
        <a:lstStyle/>
        <a:p>
          <a:endParaRPr lang="fr-FR"/>
        </a:p>
      </dgm:t>
    </dgm:pt>
    <dgm:pt modelId="{73A5E204-BC3B-46B1-A401-E767600EAA25}">
      <dgm:prSet phldrT="[Texte]"/>
      <dgm:spPr>
        <a:solidFill>
          <a:srgbClr val="00B050"/>
        </a:solidFill>
      </dgm:spPr>
      <dgm:t>
        <a:bodyPr/>
        <a:lstStyle/>
        <a:p>
          <a:pPr algn="ctr"/>
          <a:r>
            <a:rPr lang="fr-FR" dirty="0" smtClean="0">
              <a:latin typeface="Comic Sans MS" pitchFamily="66" charset="0"/>
            </a:rPr>
            <a:t>  </a:t>
          </a:r>
          <a:r>
            <a:rPr lang="fr-FR" b="1" dirty="0" smtClean="0">
              <a:solidFill>
                <a:srgbClr val="002060"/>
              </a:solidFill>
              <a:latin typeface="Comic Sans MS" pitchFamily="66" charset="0"/>
            </a:rPr>
            <a:t>Une fièvre intermittente : succession régulière d’accès fébriles </a:t>
          </a:r>
          <a:endParaRPr lang="fr-FR" b="1" dirty="0">
            <a:solidFill>
              <a:srgbClr val="002060"/>
            </a:solidFill>
          </a:endParaRPr>
        </a:p>
      </dgm:t>
    </dgm:pt>
    <dgm:pt modelId="{FD03CB5A-4E57-416B-8D88-C956EE8A4749}" type="parTrans" cxnId="{6188C274-690F-4F45-8864-A30E1AE2BBF7}">
      <dgm:prSet/>
      <dgm:spPr/>
      <dgm:t>
        <a:bodyPr/>
        <a:lstStyle/>
        <a:p>
          <a:endParaRPr lang="fr-FR"/>
        </a:p>
      </dgm:t>
    </dgm:pt>
    <dgm:pt modelId="{4B8D3A4A-F996-47AE-82D3-ECBA870B7FE0}" type="sibTrans" cxnId="{6188C274-690F-4F45-8864-A30E1AE2BBF7}">
      <dgm:prSet/>
      <dgm:spPr/>
      <dgm:t>
        <a:bodyPr/>
        <a:lstStyle/>
        <a:p>
          <a:endParaRPr lang="fr-FR"/>
        </a:p>
      </dgm:t>
    </dgm:pt>
    <dgm:pt modelId="{F8412CAA-EF26-4C4C-AE88-3968CC3EE69C}">
      <dgm:prSet phldrT="[Texte]"/>
      <dgm:spPr>
        <a:solidFill>
          <a:srgbClr val="00B050"/>
        </a:solidFill>
      </dgm:spPr>
      <dgm:t>
        <a:bodyPr/>
        <a:lstStyle/>
        <a:p>
          <a:pPr algn="l"/>
          <a:r>
            <a:rPr lang="fr-FR" b="1" dirty="0" smtClean="0">
              <a:solidFill>
                <a:srgbClr val="002060"/>
              </a:solidFill>
              <a:latin typeface="Comic Sans MS" pitchFamily="66" charset="0"/>
            </a:rPr>
            <a:t>Tous les 3 jours     fièvre tierce</a:t>
          </a:r>
          <a:endParaRPr lang="fr-FR" b="1" dirty="0">
            <a:solidFill>
              <a:srgbClr val="002060"/>
            </a:solidFill>
          </a:endParaRPr>
        </a:p>
      </dgm:t>
    </dgm:pt>
    <dgm:pt modelId="{A684EFAD-7BA9-4EB4-9F80-E31C7287FAEB}" type="parTrans" cxnId="{2D60696A-0E3D-43F6-8BFF-89420B9D9DF2}">
      <dgm:prSet/>
      <dgm:spPr/>
      <dgm:t>
        <a:bodyPr/>
        <a:lstStyle/>
        <a:p>
          <a:endParaRPr lang="fr-FR"/>
        </a:p>
      </dgm:t>
    </dgm:pt>
    <dgm:pt modelId="{A3208F6F-F469-4449-86F8-43FC5FD8648E}" type="sibTrans" cxnId="{2D60696A-0E3D-43F6-8BFF-89420B9D9DF2}">
      <dgm:prSet/>
      <dgm:spPr/>
      <dgm:t>
        <a:bodyPr/>
        <a:lstStyle/>
        <a:p>
          <a:endParaRPr lang="fr-FR"/>
        </a:p>
      </dgm:t>
    </dgm:pt>
    <dgm:pt modelId="{DEFB382A-47B8-49BB-BFD1-D2C8BFE3131C}">
      <dgm:prSet phldrT="[Texte]"/>
      <dgm:spPr>
        <a:solidFill>
          <a:srgbClr val="00B050"/>
        </a:solidFill>
      </dgm:spPr>
      <dgm:t>
        <a:bodyPr/>
        <a:lstStyle/>
        <a:p>
          <a:pPr algn="l"/>
          <a:r>
            <a:rPr lang="fr-FR" b="1" dirty="0" smtClean="0">
              <a:solidFill>
                <a:srgbClr val="002060"/>
              </a:solidFill>
              <a:latin typeface="Comic Sans MS" pitchFamily="66" charset="0"/>
            </a:rPr>
            <a:t>Mais entre lesquels la température redescend à la normale. Elle se rencontre dans le paludisme, certains infections hépatiques</a:t>
          </a:r>
          <a:r>
            <a:rPr lang="fr-FR" dirty="0" smtClean="0">
              <a:solidFill>
                <a:srgbClr val="002060"/>
              </a:solidFill>
              <a:latin typeface="Comic Sans MS" pitchFamily="66" charset="0"/>
            </a:rPr>
            <a:t>.</a:t>
          </a:r>
          <a:endParaRPr lang="fr-FR" dirty="0">
            <a:solidFill>
              <a:srgbClr val="002060"/>
            </a:solidFill>
          </a:endParaRPr>
        </a:p>
      </dgm:t>
    </dgm:pt>
    <dgm:pt modelId="{1AD60656-87DC-4437-940F-B4E1A8860C3F}" type="parTrans" cxnId="{91D391E6-41D1-4CA4-96BB-6B57A56D75F4}">
      <dgm:prSet/>
      <dgm:spPr/>
      <dgm:t>
        <a:bodyPr/>
        <a:lstStyle/>
        <a:p>
          <a:endParaRPr lang="fr-FR"/>
        </a:p>
      </dgm:t>
    </dgm:pt>
    <dgm:pt modelId="{512622EC-7102-4D0A-8264-21EB4052A084}" type="sibTrans" cxnId="{91D391E6-41D1-4CA4-96BB-6B57A56D75F4}">
      <dgm:prSet/>
      <dgm:spPr/>
      <dgm:t>
        <a:bodyPr/>
        <a:lstStyle/>
        <a:p>
          <a:endParaRPr lang="fr-FR"/>
        </a:p>
      </dgm:t>
    </dgm:pt>
    <dgm:pt modelId="{70308E53-ECF0-4A17-9E19-C85A6DC25AFF}">
      <dgm:prSet/>
      <dgm:spPr>
        <a:solidFill>
          <a:srgbClr val="00B050"/>
        </a:solidFill>
      </dgm:spPr>
      <dgm:t>
        <a:bodyPr/>
        <a:lstStyle/>
        <a:p>
          <a:pPr algn="l"/>
          <a:r>
            <a:rPr lang="fr-FR" b="1" dirty="0" smtClean="0">
              <a:solidFill>
                <a:srgbClr val="002060"/>
              </a:solidFill>
              <a:latin typeface="Comic Sans MS" pitchFamily="66" charset="0"/>
            </a:rPr>
            <a:t>Tous les 4 jours     fièvre quarte </a:t>
          </a:r>
          <a:endParaRPr lang="fr-FR" b="1" dirty="0">
            <a:solidFill>
              <a:srgbClr val="002060"/>
            </a:solidFill>
            <a:latin typeface="Comic Sans MS" pitchFamily="66" charset="0"/>
          </a:endParaRPr>
        </a:p>
      </dgm:t>
    </dgm:pt>
    <dgm:pt modelId="{9B1B6929-AF37-40EB-BA10-1CE7CFD8A117}" type="parTrans" cxnId="{0B24C0D0-0180-43EF-9053-9AB960A92970}">
      <dgm:prSet/>
      <dgm:spPr/>
      <dgm:t>
        <a:bodyPr/>
        <a:lstStyle/>
        <a:p>
          <a:endParaRPr lang="fr-FR"/>
        </a:p>
      </dgm:t>
    </dgm:pt>
    <dgm:pt modelId="{6BFD2BA0-61C3-4571-ABD5-4E075F98A043}" type="sibTrans" cxnId="{0B24C0D0-0180-43EF-9053-9AB960A92970}">
      <dgm:prSet/>
      <dgm:spPr/>
      <dgm:t>
        <a:bodyPr/>
        <a:lstStyle/>
        <a:p>
          <a:endParaRPr lang="fr-FR"/>
        </a:p>
      </dgm:t>
    </dgm:pt>
    <dgm:pt modelId="{C3E21137-0AD7-4459-9858-11DE73C7AC91}" type="pres">
      <dgm:prSet presAssocID="{B74FD1F9-4A63-424D-BABD-FB5501D9E505}" presName="linear" presStyleCnt="0">
        <dgm:presLayoutVars>
          <dgm:dir/>
          <dgm:resizeHandles val="exact"/>
        </dgm:presLayoutVars>
      </dgm:prSet>
      <dgm:spPr/>
      <dgm:t>
        <a:bodyPr/>
        <a:lstStyle/>
        <a:p>
          <a:endParaRPr lang="fr-FR"/>
        </a:p>
      </dgm:t>
    </dgm:pt>
    <dgm:pt modelId="{7164B164-B398-4F18-B1CC-0E8B029CD86B}" type="pres">
      <dgm:prSet presAssocID="{4BD2D715-A137-4233-8F23-0EDBF34EF413}" presName="comp" presStyleCnt="0"/>
      <dgm:spPr/>
    </dgm:pt>
    <dgm:pt modelId="{3E804A90-052B-45F4-82DE-263AD28A0E36}" type="pres">
      <dgm:prSet presAssocID="{4BD2D715-A137-4233-8F23-0EDBF34EF413}" presName="box" presStyleLbl="node1" presStyleIdx="0" presStyleCnt="2" custLinFactNeighborX="-3704" custLinFactNeighborY="-6668"/>
      <dgm:spPr/>
      <dgm:t>
        <a:bodyPr/>
        <a:lstStyle/>
        <a:p>
          <a:endParaRPr lang="fr-FR"/>
        </a:p>
      </dgm:t>
    </dgm:pt>
    <dgm:pt modelId="{29BBF05B-790A-4F03-80B0-AD0730CD3A10}" type="pres">
      <dgm:prSet presAssocID="{4BD2D715-A137-4233-8F23-0EDBF34EF413}" presName="img" presStyleLbl="fgImgPlace1" presStyleIdx="0" presStyleCnt="2"/>
      <dgm:spPr>
        <a:blipFill rotWithShape="0">
          <a:blip xmlns:r="http://schemas.openxmlformats.org/officeDocument/2006/relationships" r:embed="rId1"/>
          <a:stretch>
            <a:fillRect/>
          </a:stretch>
        </a:blipFill>
        <a:effectLst>
          <a:glow rad="228600">
            <a:srgbClr val="000099">
              <a:alpha val="40000"/>
            </a:srgbClr>
          </a:glow>
        </a:effectLst>
      </dgm:spPr>
    </dgm:pt>
    <dgm:pt modelId="{AE72A354-0AA5-4837-927F-D085913CF335}" type="pres">
      <dgm:prSet presAssocID="{4BD2D715-A137-4233-8F23-0EDBF34EF413}" presName="text" presStyleLbl="node1" presStyleIdx="0" presStyleCnt="2">
        <dgm:presLayoutVars>
          <dgm:bulletEnabled val="1"/>
        </dgm:presLayoutVars>
      </dgm:prSet>
      <dgm:spPr/>
      <dgm:t>
        <a:bodyPr/>
        <a:lstStyle/>
        <a:p>
          <a:endParaRPr lang="fr-FR"/>
        </a:p>
      </dgm:t>
    </dgm:pt>
    <dgm:pt modelId="{61C9EF84-9AFB-49A7-9F57-C71097DE0916}" type="pres">
      <dgm:prSet presAssocID="{1502A1D9-B42C-4130-B322-40EC2EA0116B}" presName="spacer" presStyleCnt="0"/>
      <dgm:spPr/>
    </dgm:pt>
    <dgm:pt modelId="{FDEA4497-0528-41DE-889F-E90F7001C61B}" type="pres">
      <dgm:prSet presAssocID="{73A5E204-BC3B-46B1-A401-E767600EAA25}" presName="comp" presStyleCnt="0"/>
      <dgm:spPr/>
    </dgm:pt>
    <dgm:pt modelId="{A182C616-B663-447D-B9F4-22DF2613F6DE}" type="pres">
      <dgm:prSet presAssocID="{73A5E204-BC3B-46B1-A401-E767600EAA25}" presName="box" presStyleLbl="node1" presStyleIdx="1" presStyleCnt="2"/>
      <dgm:spPr/>
      <dgm:t>
        <a:bodyPr/>
        <a:lstStyle/>
        <a:p>
          <a:endParaRPr lang="fr-FR"/>
        </a:p>
      </dgm:t>
    </dgm:pt>
    <dgm:pt modelId="{15E17945-2F5D-4754-A11B-E85DDC62EA5F}" type="pres">
      <dgm:prSet presAssocID="{73A5E204-BC3B-46B1-A401-E767600EAA25}" presName="img" presStyleLbl="fgImgPlace1" presStyleIdx="1" presStyleCnt="2"/>
      <dgm:spPr>
        <a:blipFill rotWithShape="0">
          <a:blip xmlns:r="http://schemas.openxmlformats.org/officeDocument/2006/relationships" r:embed="rId2"/>
          <a:stretch>
            <a:fillRect/>
          </a:stretch>
        </a:blipFill>
        <a:effectLst>
          <a:glow rad="228600">
            <a:srgbClr val="000099">
              <a:alpha val="40000"/>
            </a:srgbClr>
          </a:glow>
        </a:effectLst>
      </dgm:spPr>
    </dgm:pt>
    <dgm:pt modelId="{47628BD1-6517-4EBC-AEF5-659D0651A3C4}" type="pres">
      <dgm:prSet presAssocID="{73A5E204-BC3B-46B1-A401-E767600EAA25}" presName="text" presStyleLbl="node1" presStyleIdx="1" presStyleCnt="2">
        <dgm:presLayoutVars>
          <dgm:bulletEnabled val="1"/>
        </dgm:presLayoutVars>
      </dgm:prSet>
      <dgm:spPr/>
      <dgm:t>
        <a:bodyPr/>
        <a:lstStyle/>
        <a:p>
          <a:endParaRPr lang="fr-FR"/>
        </a:p>
      </dgm:t>
    </dgm:pt>
  </dgm:ptLst>
  <dgm:cxnLst>
    <dgm:cxn modelId="{D15EB745-7813-423E-99A3-F1C6D1CE14FC}" type="presOf" srcId="{4BD2D715-A137-4233-8F23-0EDBF34EF413}" destId="{3E804A90-052B-45F4-82DE-263AD28A0E36}" srcOrd="0" destOrd="0" presId="urn:microsoft.com/office/officeart/2005/8/layout/vList4"/>
    <dgm:cxn modelId="{65866E0F-576F-4128-B8CF-81FD07A3F036}" type="presOf" srcId="{70308E53-ECF0-4A17-9E19-C85A6DC25AFF}" destId="{A182C616-B663-447D-B9F4-22DF2613F6DE}" srcOrd="0" destOrd="2" presId="urn:microsoft.com/office/officeart/2005/8/layout/vList4"/>
    <dgm:cxn modelId="{0B24C0D0-0180-43EF-9053-9AB960A92970}" srcId="{73A5E204-BC3B-46B1-A401-E767600EAA25}" destId="{70308E53-ECF0-4A17-9E19-C85A6DC25AFF}" srcOrd="1" destOrd="0" parTransId="{9B1B6929-AF37-40EB-BA10-1CE7CFD8A117}" sibTransId="{6BFD2BA0-61C3-4571-ABD5-4E075F98A043}"/>
    <dgm:cxn modelId="{EB3BDEBE-7B96-4350-AEEF-60BE76EE7E12}" type="presOf" srcId="{70308E53-ECF0-4A17-9E19-C85A6DC25AFF}" destId="{47628BD1-6517-4EBC-AEF5-659D0651A3C4}" srcOrd="1" destOrd="2" presId="urn:microsoft.com/office/officeart/2005/8/layout/vList4"/>
    <dgm:cxn modelId="{C1E30927-FD72-481F-8F12-43BFE8949958}" type="presOf" srcId="{F8412CAA-EF26-4C4C-AE88-3968CC3EE69C}" destId="{47628BD1-6517-4EBC-AEF5-659D0651A3C4}" srcOrd="1" destOrd="1" presId="urn:microsoft.com/office/officeart/2005/8/layout/vList4"/>
    <dgm:cxn modelId="{FD6D2A05-B931-48DA-83FA-EE708BC45559}" type="presOf" srcId="{73A5E204-BC3B-46B1-A401-E767600EAA25}" destId="{47628BD1-6517-4EBC-AEF5-659D0651A3C4}" srcOrd="1" destOrd="0" presId="urn:microsoft.com/office/officeart/2005/8/layout/vList4"/>
    <dgm:cxn modelId="{A7B7698B-C589-4352-AAD0-1EBC8ED79DC5}" type="presOf" srcId="{4BD2D715-A137-4233-8F23-0EDBF34EF413}" destId="{AE72A354-0AA5-4837-927F-D085913CF335}" srcOrd="1" destOrd="0" presId="urn:microsoft.com/office/officeart/2005/8/layout/vList4"/>
    <dgm:cxn modelId="{6188C274-690F-4F45-8864-A30E1AE2BBF7}" srcId="{B74FD1F9-4A63-424D-BABD-FB5501D9E505}" destId="{73A5E204-BC3B-46B1-A401-E767600EAA25}" srcOrd="1" destOrd="0" parTransId="{FD03CB5A-4E57-416B-8D88-C956EE8A4749}" sibTransId="{4B8D3A4A-F996-47AE-82D3-ECBA870B7FE0}"/>
    <dgm:cxn modelId="{52BF13FD-39E0-4923-A61E-AF3604EB915B}" type="presOf" srcId="{73A5E204-BC3B-46B1-A401-E767600EAA25}" destId="{A182C616-B663-447D-B9F4-22DF2613F6DE}" srcOrd="0" destOrd="0" presId="urn:microsoft.com/office/officeart/2005/8/layout/vList4"/>
    <dgm:cxn modelId="{448EEFCE-9631-4F5D-8711-E21D694CB2DB}" type="presOf" srcId="{DEFB382A-47B8-49BB-BFD1-D2C8BFE3131C}" destId="{47628BD1-6517-4EBC-AEF5-659D0651A3C4}" srcOrd="1" destOrd="3" presId="urn:microsoft.com/office/officeart/2005/8/layout/vList4"/>
    <dgm:cxn modelId="{86A9DD35-33D2-4A07-8FF4-2E328137C6BF}" type="presOf" srcId="{F8412CAA-EF26-4C4C-AE88-3968CC3EE69C}" destId="{A182C616-B663-447D-B9F4-22DF2613F6DE}" srcOrd="0" destOrd="1" presId="urn:microsoft.com/office/officeart/2005/8/layout/vList4"/>
    <dgm:cxn modelId="{2D60696A-0E3D-43F6-8BFF-89420B9D9DF2}" srcId="{73A5E204-BC3B-46B1-A401-E767600EAA25}" destId="{F8412CAA-EF26-4C4C-AE88-3968CC3EE69C}" srcOrd="0" destOrd="0" parTransId="{A684EFAD-7BA9-4EB4-9F80-E31C7287FAEB}" sibTransId="{A3208F6F-F469-4449-86F8-43FC5FD8648E}"/>
    <dgm:cxn modelId="{91D391E6-41D1-4CA4-96BB-6B57A56D75F4}" srcId="{73A5E204-BC3B-46B1-A401-E767600EAA25}" destId="{DEFB382A-47B8-49BB-BFD1-D2C8BFE3131C}" srcOrd="2" destOrd="0" parTransId="{1AD60656-87DC-4437-940F-B4E1A8860C3F}" sibTransId="{512622EC-7102-4D0A-8264-21EB4052A084}"/>
    <dgm:cxn modelId="{E026CB21-E937-4DB5-880C-AFE6C729FE59}" type="presOf" srcId="{DEFB382A-47B8-49BB-BFD1-D2C8BFE3131C}" destId="{A182C616-B663-447D-B9F4-22DF2613F6DE}" srcOrd="0" destOrd="3" presId="urn:microsoft.com/office/officeart/2005/8/layout/vList4"/>
    <dgm:cxn modelId="{BC6ACFF4-32EE-406D-85EA-D7D2F72357D3}" type="presOf" srcId="{B74FD1F9-4A63-424D-BABD-FB5501D9E505}" destId="{C3E21137-0AD7-4459-9858-11DE73C7AC91}" srcOrd="0" destOrd="0" presId="urn:microsoft.com/office/officeart/2005/8/layout/vList4"/>
    <dgm:cxn modelId="{AC473F2C-E599-40B5-9985-692515F8C266}" srcId="{B74FD1F9-4A63-424D-BABD-FB5501D9E505}" destId="{4BD2D715-A137-4233-8F23-0EDBF34EF413}" srcOrd="0" destOrd="0" parTransId="{D4B35005-48AF-4987-BB00-B93AC352E1DC}" sibTransId="{1502A1D9-B42C-4130-B322-40EC2EA0116B}"/>
    <dgm:cxn modelId="{568C0D3E-8F9F-4CCF-8A1D-DB26572583F8}" type="presParOf" srcId="{C3E21137-0AD7-4459-9858-11DE73C7AC91}" destId="{7164B164-B398-4F18-B1CC-0E8B029CD86B}" srcOrd="0" destOrd="0" presId="urn:microsoft.com/office/officeart/2005/8/layout/vList4"/>
    <dgm:cxn modelId="{D0D27C17-6A79-41A1-A6D2-8B2473DBD922}" type="presParOf" srcId="{7164B164-B398-4F18-B1CC-0E8B029CD86B}" destId="{3E804A90-052B-45F4-82DE-263AD28A0E36}" srcOrd="0" destOrd="0" presId="urn:microsoft.com/office/officeart/2005/8/layout/vList4"/>
    <dgm:cxn modelId="{029F5CD0-E3B7-4E80-9D1B-73FE14B9B4CA}" type="presParOf" srcId="{7164B164-B398-4F18-B1CC-0E8B029CD86B}" destId="{29BBF05B-790A-4F03-80B0-AD0730CD3A10}" srcOrd="1" destOrd="0" presId="urn:microsoft.com/office/officeart/2005/8/layout/vList4"/>
    <dgm:cxn modelId="{E816D061-E6CA-45A2-AE07-CAB911A1FBAF}" type="presParOf" srcId="{7164B164-B398-4F18-B1CC-0E8B029CD86B}" destId="{AE72A354-0AA5-4837-927F-D085913CF335}" srcOrd="2" destOrd="0" presId="urn:microsoft.com/office/officeart/2005/8/layout/vList4"/>
    <dgm:cxn modelId="{8A2D8C3F-AACC-490A-9580-2D787766F3F5}" type="presParOf" srcId="{C3E21137-0AD7-4459-9858-11DE73C7AC91}" destId="{61C9EF84-9AFB-49A7-9F57-C71097DE0916}" srcOrd="1" destOrd="0" presId="urn:microsoft.com/office/officeart/2005/8/layout/vList4"/>
    <dgm:cxn modelId="{DB3D9BAB-A506-4B47-832D-99E3627497F4}" type="presParOf" srcId="{C3E21137-0AD7-4459-9858-11DE73C7AC91}" destId="{FDEA4497-0528-41DE-889F-E90F7001C61B}" srcOrd="2" destOrd="0" presId="urn:microsoft.com/office/officeart/2005/8/layout/vList4"/>
    <dgm:cxn modelId="{B4C2FAF1-C73C-4FA4-B129-891A2CF6EB59}" type="presParOf" srcId="{FDEA4497-0528-41DE-889F-E90F7001C61B}" destId="{A182C616-B663-447D-B9F4-22DF2613F6DE}" srcOrd="0" destOrd="0" presId="urn:microsoft.com/office/officeart/2005/8/layout/vList4"/>
    <dgm:cxn modelId="{9D98DF69-6E23-4292-B0D2-B412938A6294}" type="presParOf" srcId="{FDEA4497-0528-41DE-889F-E90F7001C61B}" destId="{15E17945-2F5D-4754-A11B-E85DDC62EA5F}" srcOrd="1" destOrd="0" presId="urn:microsoft.com/office/officeart/2005/8/layout/vList4"/>
    <dgm:cxn modelId="{44595BE1-DA96-47AF-8050-4BB4877EDEFF}" type="presParOf" srcId="{FDEA4497-0528-41DE-889F-E90F7001C61B}" destId="{47628BD1-6517-4EBC-AEF5-659D0651A3C4}" srcOrd="2" destOrd="0" presId="urn:microsoft.com/office/officeart/2005/8/layout/vList4"/>
  </dgm:cxnLst>
  <dgm:bg/>
  <dgm:whole/>
</dgm:dataModel>
</file>

<file path=ppt/diagrams/data23.xml><?xml version="1.0" encoding="utf-8"?>
<dgm:dataModel xmlns:dgm="http://schemas.openxmlformats.org/drawingml/2006/diagram" xmlns:a="http://schemas.openxmlformats.org/drawingml/2006/main">
  <dgm:ptLst>
    <dgm:pt modelId="{F76B0B26-86FF-41F8-8B8A-70B821D48B20}" type="doc">
      <dgm:prSet loTypeId="urn:microsoft.com/office/officeart/2005/8/layout/vList4" loCatId="list" qsTypeId="urn:microsoft.com/office/officeart/2005/8/quickstyle/3d2" qsCatId="3D" csTypeId="urn:microsoft.com/office/officeart/2005/8/colors/accent1_2" csCatId="accent1" phldr="1"/>
      <dgm:spPr/>
      <dgm:t>
        <a:bodyPr/>
        <a:lstStyle/>
        <a:p>
          <a:endParaRPr lang="fr-FR"/>
        </a:p>
      </dgm:t>
    </dgm:pt>
    <dgm:pt modelId="{DE84912F-6DDA-409D-B838-E31CA419B41F}">
      <dgm:prSet phldrT="[Texte]"/>
      <dgm:spPr>
        <a:solidFill>
          <a:srgbClr val="00B050"/>
        </a:solidFill>
      </dgm:spPr>
      <dgm:t>
        <a:bodyPr/>
        <a:lstStyle/>
        <a:p>
          <a:pPr algn="ctr"/>
          <a:r>
            <a:rPr lang="fr-FR" sz="1900" b="1" dirty="0" smtClean="0">
              <a:solidFill>
                <a:srgbClr val="002060"/>
              </a:solidFill>
              <a:latin typeface="Comic Sans MS" pitchFamily="66" charset="0"/>
            </a:rPr>
            <a:t>Une fièvre continue ou en plateau </a:t>
          </a:r>
          <a:endParaRPr lang="fr-FR" sz="1900" b="1" dirty="0">
            <a:solidFill>
              <a:srgbClr val="002060"/>
            </a:solidFill>
          </a:endParaRPr>
        </a:p>
      </dgm:t>
    </dgm:pt>
    <dgm:pt modelId="{51FC0840-0806-4E30-AC38-4A7D62556E91}" type="parTrans" cxnId="{5CD66CA0-9AF2-4581-8AF0-78074BC88D1F}">
      <dgm:prSet/>
      <dgm:spPr/>
      <dgm:t>
        <a:bodyPr/>
        <a:lstStyle/>
        <a:p>
          <a:endParaRPr lang="fr-FR"/>
        </a:p>
      </dgm:t>
    </dgm:pt>
    <dgm:pt modelId="{E16CDC6D-7FC0-446C-859E-0D3D8458ACF2}" type="sibTrans" cxnId="{5CD66CA0-9AF2-4581-8AF0-78074BC88D1F}">
      <dgm:prSet/>
      <dgm:spPr/>
      <dgm:t>
        <a:bodyPr/>
        <a:lstStyle/>
        <a:p>
          <a:endParaRPr lang="fr-FR"/>
        </a:p>
      </dgm:t>
    </dgm:pt>
    <dgm:pt modelId="{A7CC12FB-B0FE-4232-AA63-A85F855CD018}">
      <dgm:prSet phldrT="[Texte]" custT="1"/>
      <dgm:spPr>
        <a:solidFill>
          <a:srgbClr val="00B050"/>
        </a:solidFill>
      </dgm:spPr>
      <dgm:t>
        <a:bodyPr/>
        <a:lstStyle/>
        <a:p>
          <a:pPr algn="l"/>
          <a:r>
            <a:rPr lang="fr-FR" sz="1600" b="1" dirty="0" smtClean="0">
              <a:solidFill>
                <a:srgbClr val="002060"/>
              </a:solidFill>
              <a:latin typeface="Comic Sans MS" pitchFamily="66" charset="0"/>
            </a:rPr>
            <a:t>c’est une hyperthermie régulière plus ou moins élevée se maintenant pendant quelques jours avec un peu de différence entre le matin et le soir, ex: en cas de fièvre typhoïde  </a:t>
          </a:r>
          <a:endParaRPr lang="fr-FR" sz="1600" b="1" dirty="0">
            <a:solidFill>
              <a:srgbClr val="002060"/>
            </a:solidFill>
          </a:endParaRPr>
        </a:p>
      </dgm:t>
    </dgm:pt>
    <dgm:pt modelId="{3141E9B1-7AB2-477D-BFBE-840573B1323F}" type="parTrans" cxnId="{BC16187B-5346-41F1-8D46-52A40E1217A1}">
      <dgm:prSet/>
      <dgm:spPr/>
      <dgm:t>
        <a:bodyPr/>
        <a:lstStyle/>
        <a:p>
          <a:endParaRPr lang="fr-FR"/>
        </a:p>
      </dgm:t>
    </dgm:pt>
    <dgm:pt modelId="{76D68886-F7EC-416F-95C2-C8F7712AFE31}" type="sibTrans" cxnId="{BC16187B-5346-41F1-8D46-52A40E1217A1}">
      <dgm:prSet/>
      <dgm:spPr/>
      <dgm:t>
        <a:bodyPr/>
        <a:lstStyle/>
        <a:p>
          <a:endParaRPr lang="fr-FR"/>
        </a:p>
      </dgm:t>
    </dgm:pt>
    <dgm:pt modelId="{91D10371-DFCD-4537-8B77-30A04A14AA3A}">
      <dgm:prSet phldrT="[Texte]" custT="1"/>
      <dgm:spPr>
        <a:solidFill>
          <a:srgbClr val="00B050"/>
        </a:solidFill>
      </dgm:spPr>
      <dgm:t>
        <a:bodyPr/>
        <a:lstStyle/>
        <a:p>
          <a:pPr algn="l"/>
          <a:r>
            <a:rPr lang="fr-FR" sz="1600" b="1" dirty="0" smtClean="0">
              <a:solidFill>
                <a:srgbClr val="002060"/>
              </a:solidFill>
              <a:latin typeface="Comic Sans MS" pitchFamily="66" charset="0"/>
            </a:rPr>
            <a:t>Elle caractérise la période d’état de nombreuses maladies infectieuses</a:t>
          </a:r>
          <a:r>
            <a:rPr lang="fr-FR" sz="1500" dirty="0" smtClean="0">
              <a:latin typeface="Comic Sans MS" pitchFamily="66" charset="0"/>
            </a:rPr>
            <a:t>.</a:t>
          </a:r>
          <a:endParaRPr lang="fr-FR" sz="1500" dirty="0"/>
        </a:p>
      </dgm:t>
    </dgm:pt>
    <dgm:pt modelId="{6B0C8412-78F3-4B37-9C21-098F163D2E85}" type="parTrans" cxnId="{7259151D-5302-4CA2-9F58-FAFF52680470}">
      <dgm:prSet/>
      <dgm:spPr/>
      <dgm:t>
        <a:bodyPr/>
        <a:lstStyle/>
        <a:p>
          <a:endParaRPr lang="fr-FR"/>
        </a:p>
      </dgm:t>
    </dgm:pt>
    <dgm:pt modelId="{67C13B90-945A-4874-825E-0143C649B7E6}" type="sibTrans" cxnId="{7259151D-5302-4CA2-9F58-FAFF52680470}">
      <dgm:prSet/>
      <dgm:spPr/>
      <dgm:t>
        <a:bodyPr/>
        <a:lstStyle/>
        <a:p>
          <a:endParaRPr lang="fr-FR"/>
        </a:p>
      </dgm:t>
    </dgm:pt>
    <dgm:pt modelId="{438C8A0E-1BD4-420A-BE91-AD5FD1944BB1}">
      <dgm:prSet phldrT="[Texte]"/>
      <dgm:spPr>
        <a:solidFill>
          <a:srgbClr val="00B050"/>
        </a:solidFill>
      </dgm:spPr>
      <dgm:t>
        <a:bodyPr/>
        <a:lstStyle/>
        <a:p>
          <a:pPr algn="ctr"/>
          <a:r>
            <a:rPr lang="fr-FR" sz="1900" b="1" dirty="0" smtClean="0">
              <a:solidFill>
                <a:srgbClr val="002060"/>
              </a:solidFill>
              <a:latin typeface="Comic Sans MS" pitchFamily="66" charset="0"/>
            </a:rPr>
            <a:t>Une fièvre ondulante ou récurrente </a:t>
          </a:r>
          <a:endParaRPr lang="fr-FR" sz="1900" b="1" dirty="0">
            <a:solidFill>
              <a:srgbClr val="002060"/>
            </a:solidFill>
          </a:endParaRPr>
        </a:p>
      </dgm:t>
    </dgm:pt>
    <dgm:pt modelId="{20153C86-5292-4186-B6AB-01A9F42DC788}" type="parTrans" cxnId="{A1EA2E0F-4B14-4FCF-B701-BB795E6E6D23}">
      <dgm:prSet/>
      <dgm:spPr/>
      <dgm:t>
        <a:bodyPr/>
        <a:lstStyle/>
        <a:p>
          <a:endParaRPr lang="fr-FR"/>
        </a:p>
      </dgm:t>
    </dgm:pt>
    <dgm:pt modelId="{894EEB61-D86B-4D25-A138-ED5702D10F35}" type="sibTrans" cxnId="{A1EA2E0F-4B14-4FCF-B701-BB795E6E6D23}">
      <dgm:prSet/>
      <dgm:spPr/>
      <dgm:t>
        <a:bodyPr/>
        <a:lstStyle/>
        <a:p>
          <a:endParaRPr lang="fr-FR"/>
        </a:p>
      </dgm:t>
    </dgm:pt>
    <dgm:pt modelId="{4F418CBA-BDB2-4FFA-A435-4574992A4EF0}">
      <dgm:prSet phldrT="[Texte]" custT="1"/>
      <dgm:spPr>
        <a:solidFill>
          <a:srgbClr val="00B050"/>
        </a:solidFill>
      </dgm:spPr>
      <dgm:t>
        <a:bodyPr/>
        <a:lstStyle/>
        <a:p>
          <a:pPr algn="l"/>
          <a:r>
            <a:rPr lang="fr-FR" sz="1800" b="1" dirty="0" smtClean="0">
              <a:solidFill>
                <a:srgbClr val="002060"/>
              </a:solidFill>
              <a:latin typeface="Comic Sans MS" pitchFamily="66" charset="0"/>
            </a:rPr>
            <a:t>c’est une courbe caractérisée par des périodes d’accès fébriles séparées par des périodes d’apyrexie de durée sensiblement égale, ex: fièvre de malte, typhus récurrent</a:t>
          </a:r>
          <a:endParaRPr lang="fr-FR" sz="1800" b="1" dirty="0">
            <a:solidFill>
              <a:srgbClr val="002060"/>
            </a:solidFill>
          </a:endParaRPr>
        </a:p>
      </dgm:t>
    </dgm:pt>
    <dgm:pt modelId="{64D55327-4952-4DCB-B96B-852718BC9BE7}" type="parTrans" cxnId="{EB188E88-A5FC-4384-88C5-1D67A6AD55EC}">
      <dgm:prSet/>
      <dgm:spPr/>
      <dgm:t>
        <a:bodyPr/>
        <a:lstStyle/>
        <a:p>
          <a:endParaRPr lang="fr-FR"/>
        </a:p>
      </dgm:t>
    </dgm:pt>
    <dgm:pt modelId="{6F2B7C68-607C-432B-AD49-AADAD3EC7359}" type="sibTrans" cxnId="{EB188E88-A5FC-4384-88C5-1D67A6AD55EC}">
      <dgm:prSet/>
      <dgm:spPr/>
      <dgm:t>
        <a:bodyPr/>
        <a:lstStyle/>
        <a:p>
          <a:endParaRPr lang="fr-FR"/>
        </a:p>
      </dgm:t>
    </dgm:pt>
    <dgm:pt modelId="{8A410297-E23E-4C83-B766-78FE1125577A}">
      <dgm:prSet phldrT="[Texte]"/>
      <dgm:spPr>
        <a:solidFill>
          <a:srgbClr val="00B050"/>
        </a:solidFill>
      </dgm:spPr>
      <dgm:t>
        <a:bodyPr/>
        <a:lstStyle/>
        <a:p>
          <a:pPr algn="ctr"/>
          <a:endParaRPr lang="fr-FR" sz="1900" b="1" dirty="0" smtClean="0">
            <a:solidFill>
              <a:srgbClr val="002060"/>
            </a:solidFill>
            <a:latin typeface="Comic Sans MS" pitchFamily="66" charset="0"/>
          </a:endParaRPr>
        </a:p>
        <a:p>
          <a:pPr algn="ctr"/>
          <a:r>
            <a:rPr lang="fr-FR" sz="1900" b="1" dirty="0" smtClean="0">
              <a:solidFill>
                <a:srgbClr val="002060"/>
              </a:solidFill>
              <a:latin typeface="Comic Sans MS" pitchFamily="66" charset="0"/>
            </a:rPr>
            <a:t>Une fièvre inversée </a:t>
          </a:r>
          <a:endParaRPr lang="fr-FR" sz="1900" b="1" dirty="0">
            <a:solidFill>
              <a:srgbClr val="002060"/>
            </a:solidFill>
          </a:endParaRPr>
        </a:p>
      </dgm:t>
    </dgm:pt>
    <dgm:pt modelId="{397AA718-213A-4C28-99BA-EE879A8E24C1}" type="parTrans" cxnId="{566066E2-4867-4252-898E-E8C1D1D887E4}">
      <dgm:prSet/>
      <dgm:spPr/>
      <dgm:t>
        <a:bodyPr/>
        <a:lstStyle/>
        <a:p>
          <a:endParaRPr lang="fr-FR"/>
        </a:p>
      </dgm:t>
    </dgm:pt>
    <dgm:pt modelId="{64CFF3D5-40C4-4D85-A34A-6B99A71FF77F}" type="sibTrans" cxnId="{566066E2-4867-4252-898E-E8C1D1D887E4}">
      <dgm:prSet/>
      <dgm:spPr/>
      <dgm:t>
        <a:bodyPr/>
        <a:lstStyle/>
        <a:p>
          <a:endParaRPr lang="fr-FR"/>
        </a:p>
      </dgm:t>
    </dgm:pt>
    <dgm:pt modelId="{511F7AC7-40E5-4156-818A-690D42894F11}">
      <dgm:prSet phldrT="[Texte]" custT="1"/>
      <dgm:spPr>
        <a:solidFill>
          <a:srgbClr val="00B050"/>
        </a:solidFill>
      </dgm:spPr>
      <dgm:t>
        <a:bodyPr/>
        <a:lstStyle/>
        <a:p>
          <a:pPr algn="l"/>
          <a:r>
            <a:rPr lang="fr-FR" sz="1800" b="1" dirty="0" smtClean="0">
              <a:solidFill>
                <a:srgbClr val="002060"/>
              </a:solidFill>
              <a:latin typeface="Comic Sans MS" pitchFamily="66" charset="0"/>
            </a:rPr>
            <a:t>c’est une température plus élevée le matin que le soir.</a:t>
          </a:r>
          <a:endParaRPr lang="fr-FR" sz="1800" b="1" dirty="0">
            <a:solidFill>
              <a:srgbClr val="002060"/>
            </a:solidFill>
          </a:endParaRPr>
        </a:p>
      </dgm:t>
    </dgm:pt>
    <dgm:pt modelId="{8BC63B35-00F7-4377-A89F-F04E7E71B3A0}" type="parTrans" cxnId="{60904A57-6774-4F2F-A9D4-3F32EA77DE5B}">
      <dgm:prSet/>
      <dgm:spPr/>
      <dgm:t>
        <a:bodyPr/>
        <a:lstStyle/>
        <a:p>
          <a:endParaRPr lang="fr-FR"/>
        </a:p>
      </dgm:t>
    </dgm:pt>
    <dgm:pt modelId="{24CCC4C0-FDC6-4206-9970-5FEF04891151}" type="sibTrans" cxnId="{60904A57-6774-4F2F-A9D4-3F32EA77DE5B}">
      <dgm:prSet/>
      <dgm:spPr/>
      <dgm:t>
        <a:bodyPr/>
        <a:lstStyle/>
        <a:p>
          <a:endParaRPr lang="fr-FR"/>
        </a:p>
      </dgm:t>
    </dgm:pt>
    <dgm:pt modelId="{35107E7B-2C8A-4DA6-B11A-83A6DE9BC606}" type="pres">
      <dgm:prSet presAssocID="{F76B0B26-86FF-41F8-8B8A-70B821D48B20}" presName="linear" presStyleCnt="0">
        <dgm:presLayoutVars>
          <dgm:dir/>
          <dgm:resizeHandles val="exact"/>
        </dgm:presLayoutVars>
      </dgm:prSet>
      <dgm:spPr/>
      <dgm:t>
        <a:bodyPr/>
        <a:lstStyle/>
        <a:p>
          <a:endParaRPr lang="fr-FR"/>
        </a:p>
      </dgm:t>
    </dgm:pt>
    <dgm:pt modelId="{78BD3F6E-4362-4CC1-82FC-75D34376243C}" type="pres">
      <dgm:prSet presAssocID="{DE84912F-6DDA-409D-B838-E31CA419B41F}" presName="comp" presStyleCnt="0"/>
      <dgm:spPr/>
    </dgm:pt>
    <dgm:pt modelId="{CC91E163-C633-45E5-8ADA-3BBBDC3E7712}" type="pres">
      <dgm:prSet presAssocID="{DE84912F-6DDA-409D-B838-E31CA419B41F}" presName="box" presStyleLbl="node1" presStyleIdx="0" presStyleCnt="3"/>
      <dgm:spPr/>
      <dgm:t>
        <a:bodyPr/>
        <a:lstStyle/>
        <a:p>
          <a:endParaRPr lang="fr-FR"/>
        </a:p>
      </dgm:t>
    </dgm:pt>
    <dgm:pt modelId="{3E8E6614-B076-4EA5-AAB4-DAC769D25037}" type="pres">
      <dgm:prSet presAssocID="{DE84912F-6DDA-409D-B838-E31CA419B41F}" presName="img" presStyleLbl="fgImgPlace1" presStyleIdx="0" presStyleCnt="3"/>
      <dgm:spPr>
        <a:blipFill rotWithShape="0">
          <a:blip xmlns:r="http://schemas.openxmlformats.org/officeDocument/2006/relationships" r:embed="rId1"/>
          <a:stretch>
            <a:fillRect/>
          </a:stretch>
        </a:blipFill>
        <a:effectLst>
          <a:glow rad="228600">
            <a:srgbClr val="000099">
              <a:alpha val="40000"/>
            </a:srgbClr>
          </a:glow>
        </a:effectLst>
      </dgm:spPr>
    </dgm:pt>
    <dgm:pt modelId="{5A6F747B-B5CD-47B1-9C21-6729788FE376}" type="pres">
      <dgm:prSet presAssocID="{DE84912F-6DDA-409D-B838-E31CA419B41F}" presName="text" presStyleLbl="node1" presStyleIdx="0" presStyleCnt="3">
        <dgm:presLayoutVars>
          <dgm:bulletEnabled val="1"/>
        </dgm:presLayoutVars>
      </dgm:prSet>
      <dgm:spPr/>
      <dgm:t>
        <a:bodyPr/>
        <a:lstStyle/>
        <a:p>
          <a:endParaRPr lang="fr-FR"/>
        </a:p>
      </dgm:t>
    </dgm:pt>
    <dgm:pt modelId="{B262AD0A-E57D-4A39-9E0B-D49456F8367E}" type="pres">
      <dgm:prSet presAssocID="{E16CDC6D-7FC0-446C-859E-0D3D8458ACF2}" presName="spacer" presStyleCnt="0"/>
      <dgm:spPr/>
    </dgm:pt>
    <dgm:pt modelId="{2AF28B37-2059-4EA8-926E-F6D2BDDBFDA0}" type="pres">
      <dgm:prSet presAssocID="{438C8A0E-1BD4-420A-BE91-AD5FD1944BB1}" presName="comp" presStyleCnt="0"/>
      <dgm:spPr/>
    </dgm:pt>
    <dgm:pt modelId="{F5C682F5-99B3-4665-8773-E84FE80C251F}" type="pres">
      <dgm:prSet presAssocID="{438C8A0E-1BD4-420A-BE91-AD5FD1944BB1}" presName="box" presStyleLbl="node1" presStyleIdx="1" presStyleCnt="3"/>
      <dgm:spPr/>
      <dgm:t>
        <a:bodyPr/>
        <a:lstStyle/>
        <a:p>
          <a:endParaRPr lang="fr-FR"/>
        </a:p>
      </dgm:t>
    </dgm:pt>
    <dgm:pt modelId="{2A0EF0EB-0CCD-437C-8CA4-44DE2EC5D76C}" type="pres">
      <dgm:prSet presAssocID="{438C8A0E-1BD4-420A-BE91-AD5FD1944BB1}" presName="img" presStyleLbl="fgImgPlace1" presStyleIdx="1" presStyleCnt="3"/>
      <dgm:spPr>
        <a:blipFill rotWithShape="0">
          <a:blip xmlns:r="http://schemas.openxmlformats.org/officeDocument/2006/relationships" r:embed="rId2"/>
          <a:stretch>
            <a:fillRect/>
          </a:stretch>
        </a:blipFill>
        <a:effectLst>
          <a:glow rad="228600">
            <a:srgbClr val="000099">
              <a:alpha val="40000"/>
            </a:srgbClr>
          </a:glow>
        </a:effectLst>
      </dgm:spPr>
    </dgm:pt>
    <dgm:pt modelId="{7AC2E105-F742-423B-9A66-AF190E30CAA9}" type="pres">
      <dgm:prSet presAssocID="{438C8A0E-1BD4-420A-BE91-AD5FD1944BB1}" presName="text" presStyleLbl="node1" presStyleIdx="1" presStyleCnt="3">
        <dgm:presLayoutVars>
          <dgm:bulletEnabled val="1"/>
        </dgm:presLayoutVars>
      </dgm:prSet>
      <dgm:spPr/>
      <dgm:t>
        <a:bodyPr/>
        <a:lstStyle/>
        <a:p>
          <a:endParaRPr lang="fr-FR"/>
        </a:p>
      </dgm:t>
    </dgm:pt>
    <dgm:pt modelId="{1084939A-F65B-4EA7-948C-BE43C969289C}" type="pres">
      <dgm:prSet presAssocID="{894EEB61-D86B-4D25-A138-ED5702D10F35}" presName="spacer" presStyleCnt="0"/>
      <dgm:spPr/>
    </dgm:pt>
    <dgm:pt modelId="{757B9146-112E-4AC9-8404-A190B23683AA}" type="pres">
      <dgm:prSet presAssocID="{8A410297-E23E-4C83-B766-78FE1125577A}" presName="comp" presStyleCnt="0"/>
      <dgm:spPr/>
    </dgm:pt>
    <dgm:pt modelId="{1FD69381-7349-4B43-B746-DF9F46BEA1A4}" type="pres">
      <dgm:prSet presAssocID="{8A410297-E23E-4C83-B766-78FE1125577A}" presName="box" presStyleLbl="node1" presStyleIdx="2" presStyleCnt="3"/>
      <dgm:spPr/>
      <dgm:t>
        <a:bodyPr/>
        <a:lstStyle/>
        <a:p>
          <a:endParaRPr lang="fr-FR"/>
        </a:p>
      </dgm:t>
    </dgm:pt>
    <dgm:pt modelId="{5CBB0D9E-192D-4706-92EE-34A839B6E2B5}" type="pres">
      <dgm:prSet presAssocID="{8A410297-E23E-4C83-B766-78FE1125577A}" presName="img" presStyleLbl="fgImgPlace1" presStyleIdx="2" presStyleCnt="3"/>
      <dgm:spPr>
        <a:blipFill rotWithShape="0">
          <a:blip xmlns:r="http://schemas.openxmlformats.org/officeDocument/2006/relationships" r:embed="rId3"/>
          <a:stretch>
            <a:fillRect/>
          </a:stretch>
        </a:blipFill>
        <a:effectLst>
          <a:glow rad="228600">
            <a:srgbClr val="000099">
              <a:alpha val="40000"/>
            </a:srgbClr>
          </a:glow>
        </a:effectLst>
      </dgm:spPr>
    </dgm:pt>
    <dgm:pt modelId="{F675201C-BC57-494D-9BDD-C1DF7944E089}" type="pres">
      <dgm:prSet presAssocID="{8A410297-E23E-4C83-B766-78FE1125577A}" presName="text" presStyleLbl="node1" presStyleIdx="2" presStyleCnt="3">
        <dgm:presLayoutVars>
          <dgm:bulletEnabled val="1"/>
        </dgm:presLayoutVars>
      </dgm:prSet>
      <dgm:spPr/>
      <dgm:t>
        <a:bodyPr/>
        <a:lstStyle/>
        <a:p>
          <a:endParaRPr lang="fr-FR"/>
        </a:p>
      </dgm:t>
    </dgm:pt>
  </dgm:ptLst>
  <dgm:cxnLst>
    <dgm:cxn modelId="{8188B8AB-AF83-4FD3-9F70-718E4C0362DC}" type="presOf" srcId="{A7CC12FB-B0FE-4232-AA63-A85F855CD018}" destId="{CC91E163-C633-45E5-8ADA-3BBBDC3E7712}" srcOrd="0" destOrd="1" presId="urn:microsoft.com/office/officeart/2005/8/layout/vList4"/>
    <dgm:cxn modelId="{5CD66CA0-9AF2-4581-8AF0-78074BC88D1F}" srcId="{F76B0B26-86FF-41F8-8B8A-70B821D48B20}" destId="{DE84912F-6DDA-409D-B838-E31CA419B41F}" srcOrd="0" destOrd="0" parTransId="{51FC0840-0806-4E30-AC38-4A7D62556E91}" sibTransId="{E16CDC6D-7FC0-446C-859E-0D3D8458ACF2}"/>
    <dgm:cxn modelId="{566066E2-4867-4252-898E-E8C1D1D887E4}" srcId="{F76B0B26-86FF-41F8-8B8A-70B821D48B20}" destId="{8A410297-E23E-4C83-B766-78FE1125577A}" srcOrd="2" destOrd="0" parTransId="{397AA718-213A-4C28-99BA-EE879A8E24C1}" sibTransId="{64CFF3D5-40C4-4D85-A34A-6B99A71FF77F}"/>
    <dgm:cxn modelId="{A1EA2E0F-4B14-4FCF-B701-BB795E6E6D23}" srcId="{F76B0B26-86FF-41F8-8B8A-70B821D48B20}" destId="{438C8A0E-1BD4-420A-BE91-AD5FD1944BB1}" srcOrd="1" destOrd="0" parTransId="{20153C86-5292-4186-B6AB-01A9F42DC788}" sibTransId="{894EEB61-D86B-4D25-A138-ED5702D10F35}"/>
    <dgm:cxn modelId="{BB8D6EDF-8819-4CA4-92BA-CAC090B62D73}" type="presOf" srcId="{4F418CBA-BDB2-4FFA-A435-4574992A4EF0}" destId="{F5C682F5-99B3-4665-8773-E84FE80C251F}" srcOrd="0" destOrd="1" presId="urn:microsoft.com/office/officeart/2005/8/layout/vList4"/>
    <dgm:cxn modelId="{EB188E88-A5FC-4384-88C5-1D67A6AD55EC}" srcId="{438C8A0E-1BD4-420A-BE91-AD5FD1944BB1}" destId="{4F418CBA-BDB2-4FFA-A435-4574992A4EF0}" srcOrd="0" destOrd="0" parTransId="{64D55327-4952-4DCB-B96B-852718BC9BE7}" sibTransId="{6F2B7C68-607C-432B-AD49-AADAD3EC7359}"/>
    <dgm:cxn modelId="{418B3767-879E-40D9-88DB-52EEABAF049F}" type="presOf" srcId="{DE84912F-6DDA-409D-B838-E31CA419B41F}" destId="{5A6F747B-B5CD-47B1-9C21-6729788FE376}" srcOrd="1" destOrd="0" presId="urn:microsoft.com/office/officeart/2005/8/layout/vList4"/>
    <dgm:cxn modelId="{7259151D-5302-4CA2-9F58-FAFF52680470}" srcId="{DE84912F-6DDA-409D-B838-E31CA419B41F}" destId="{91D10371-DFCD-4537-8B77-30A04A14AA3A}" srcOrd="1" destOrd="0" parTransId="{6B0C8412-78F3-4B37-9C21-098F163D2E85}" sibTransId="{67C13B90-945A-4874-825E-0143C649B7E6}"/>
    <dgm:cxn modelId="{4DA83970-8D91-4FFA-8BF5-1881EF334F0C}" type="presOf" srcId="{8A410297-E23E-4C83-B766-78FE1125577A}" destId="{F675201C-BC57-494D-9BDD-C1DF7944E089}" srcOrd="1" destOrd="0" presId="urn:microsoft.com/office/officeart/2005/8/layout/vList4"/>
    <dgm:cxn modelId="{49B8F65A-E127-4F80-8BC7-680A8E6C4FF7}" type="presOf" srcId="{A7CC12FB-B0FE-4232-AA63-A85F855CD018}" destId="{5A6F747B-B5CD-47B1-9C21-6729788FE376}" srcOrd="1" destOrd="1" presId="urn:microsoft.com/office/officeart/2005/8/layout/vList4"/>
    <dgm:cxn modelId="{A3592FDD-8EC1-4B89-AE73-5DB15A6501C3}" type="presOf" srcId="{438C8A0E-1BD4-420A-BE91-AD5FD1944BB1}" destId="{F5C682F5-99B3-4665-8773-E84FE80C251F}" srcOrd="0" destOrd="0" presId="urn:microsoft.com/office/officeart/2005/8/layout/vList4"/>
    <dgm:cxn modelId="{69CA2C08-B075-4336-9221-87CBD9DC98AC}" type="presOf" srcId="{91D10371-DFCD-4537-8B77-30A04A14AA3A}" destId="{CC91E163-C633-45E5-8ADA-3BBBDC3E7712}" srcOrd="0" destOrd="2" presId="urn:microsoft.com/office/officeart/2005/8/layout/vList4"/>
    <dgm:cxn modelId="{311F89E3-FDB7-4154-81D9-7ADE70C6C43A}" type="presOf" srcId="{438C8A0E-1BD4-420A-BE91-AD5FD1944BB1}" destId="{7AC2E105-F742-423B-9A66-AF190E30CAA9}" srcOrd="1" destOrd="0" presId="urn:microsoft.com/office/officeart/2005/8/layout/vList4"/>
    <dgm:cxn modelId="{DED156DB-44E5-4B6F-9CFF-C29AC93C1C23}" type="presOf" srcId="{511F7AC7-40E5-4156-818A-690D42894F11}" destId="{F675201C-BC57-494D-9BDD-C1DF7944E089}" srcOrd="1" destOrd="1" presId="urn:microsoft.com/office/officeart/2005/8/layout/vList4"/>
    <dgm:cxn modelId="{27965E1E-CFAD-4F39-8834-5282E8ED642D}" type="presOf" srcId="{8A410297-E23E-4C83-B766-78FE1125577A}" destId="{1FD69381-7349-4B43-B746-DF9F46BEA1A4}" srcOrd="0" destOrd="0" presId="urn:microsoft.com/office/officeart/2005/8/layout/vList4"/>
    <dgm:cxn modelId="{58300222-03F2-46F9-A987-527B2E96FD70}" type="presOf" srcId="{4F418CBA-BDB2-4FFA-A435-4574992A4EF0}" destId="{7AC2E105-F742-423B-9A66-AF190E30CAA9}" srcOrd="1" destOrd="1" presId="urn:microsoft.com/office/officeart/2005/8/layout/vList4"/>
    <dgm:cxn modelId="{6468B5F2-6B6C-42BB-9678-12767A0BF827}" type="presOf" srcId="{DE84912F-6DDA-409D-B838-E31CA419B41F}" destId="{CC91E163-C633-45E5-8ADA-3BBBDC3E7712}" srcOrd="0" destOrd="0" presId="urn:microsoft.com/office/officeart/2005/8/layout/vList4"/>
    <dgm:cxn modelId="{086312EF-B080-4A7C-A680-7862272392E1}" type="presOf" srcId="{91D10371-DFCD-4537-8B77-30A04A14AA3A}" destId="{5A6F747B-B5CD-47B1-9C21-6729788FE376}" srcOrd="1" destOrd="2" presId="urn:microsoft.com/office/officeart/2005/8/layout/vList4"/>
    <dgm:cxn modelId="{6EF5EFD0-ED51-4957-ACB3-E5BA4280AB17}" type="presOf" srcId="{511F7AC7-40E5-4156-818A-690D42894F11}" destId="{1FD69381-7349-4B43-B746-DF9F46BEA1A4}" srcOrd="0" destOrd="1" presId="urn:microsoft.com/office/officeart/2005/8/layout/vList4"/>
    <dgm:cxn modelId="{60904A57-6774-4F2F-A9D4-3F32EA77DE5B}" srcId="{8A410297-E23E-4C83-B766-78FE1125577A}" destId="{511F7AC7-40E5-4156-818A-690D42894F11}" srcOrd="0" destOrd="0" parTransId="{8BC63B35-00F7-4377-A89F-F04E7E71B3A0}" sibTransId="{24CCC4C0-FDC6-4206-9970-5FEF04891151}"/>
    <dgm:cxn modelId="{BC16187B-5346-41F1-8D46-52A40E1217A1}" srcId="{DE84912F-6DDA-409D-B838-E31CA419B41F}" destId="{A7CC12FB-B0FE-4232-AA63-A85F855CD018}" srcOrd="0" destOrd="0" parTransId="{3141E9B1-7AB2-477D-BFBE-840573B1323F}" sibTransId="{76D68886-F7EC-416F-95C2-C8F7712AFE31}"/>
    <dgm:cxn modelId="{DA88355D-8220-43E9-B157-57832512E584}" type="presOf" srcId="{F76B0B26-86FF-41F8-8B8A-70B821D48B20}" destId="{35107E7B-2C8A-4DA6-B11A-83A6DE9BC606}" srcOrd="0" destOrd="0" presId="urn:microsoft.com/office/officeart/2005/8/layout/vList4"/>
    <dgm:cxn modelId="{1C8FD8C3-9A12-4D64-BA41-16CEE398012C}" type="presParOf" srcId="{35107E7B-2C8A-4DA6-B11A-83A6DE9BC606}" destId="{78BD3F6E-4362-4CC1-82FC-75D34376243C}" srcOrd="0" destOrd="0" presId="urn:microsoft.com/office/officeart/2005/8/layout/vList4"/>
    <dgm:cxn modelId="{78C5170B-91AA-444F-A2A9-6945D70A0A94}" type="presParOf" srcId="{78BD3F6E-4362-4CC1-82FC-75D34376243C}" destId="{CC91E163-C633-45E5-8ADA-3BBBDC3E7712}" srcOrd="0" destOrd="0" presId="urn:microsoft.com/office/officeart/2005/8/layout/vList4"/>
    <dgm:cxn modelId="{DEC23DC9-8909-4BC6-9F31-2A2E3D76FA2A}" type="presParOf" srcId="{78BD3F6E-4362-4CC1-82FC-75D34376243C}" destId="{3E8E6614-B076-4EA5-AAB4-DAC769D25037}" srcOrd="1" destOrd="0" presId="urn:microsoft.com/office/officeart/2005/8/layout/vList4"/>
    <dgm:cxn modelId="{0D7C306F-170E-4B61-A586-BE4852C27003}" type="presParOf" srcId="{78BD3F6E-4362-4CC1-82FC-75D34376243C}" destId="{5A6F747B-B5CD-47B1-9C21-6729788FE376}" srcOrd="2" destOrd="0" presId="urn:microsoft.com/office/officeart/2005/8/layout/vList4"/>
    <dgm:cxn modelId="{C2294AF4-12CD-497C-A76D-C28A3E910A54}" type="presParOf" srcId="{35107E7B-2C8A-4DA6-B11A-83A6DE9BC606}" destId="{B262AD0A-E57D-4A39-9E0B-D49456F8367E}" srcOrd="1" destOrd="0" presId="urn:microsoft.com/office/officeart/2005/8/layout/vList4"/>
    <dgm:cxn modelId="{EC8869CA-6DCD-4916-BF29-A39536030E6A}" type="presParOf" srcId="{35107E7B-2C8A-4DA6-B11A-83A6DE9BC606}" destId="{2AF28B37-2059-4EA8-926E-F6D2BDDBFDA0}" srcOrd="2" destOrd="0" presId="urn:microsoft.com/office/officeart/2005/8/layout/vList4"/>
    <dgm:cxn modelId="{91ED31FE-CBA7-4A28-8E5A-5AB09A8A2567}" type="presParOf" srcId="{2AF28B37-2059-4EA8-926E-F6D2BDDBFDA0}" destId="{F5C682F5-99B3-4665-8773-E84FE80C251F}" srcOrd="0" destOrd="0" presId="urn:microsoft.com/office/officeart/2005/8/layout/vList4"/>
    <dgm:cxn modelId="{F38B33A4-6FB6-4072-B99B-23DD0A9683FD}" type="presParOf" srcId="{2AF28B37-2059-4EA8-926E-F6D2BDDBFDA0}" destId="{2A0EF0EB-0CCD-437C-8CA4-44DE2EC5D76C}" srcOrd="1" destOrd="0" presId="urn:microsoft.com/office/officeart/2005/8/layout/vList4"/>
    <dgm:cxn modelId="{2273BA8F-82C2-47A9-8E77-CAF360728E59}" type="presParOf" srcId="{2AF28B37-2059-4EA8-926E-F6D2BDDBFDA0}" destId="{7AC2E105-F742-423B-9A66-AF190E30CAA9}" srcOrd="2" destOrd="0" presId="urn:microsoft.com/office/officeart/2005/8/layout/vList4"/>
    <dgm:cxn modelId="{07C898C0-1C53-4403-87C4-DBCC76F23308}" type="presParOf" srcId="{35107E7B-2C8A-4DA6-B11A-83A6DE9BC606}" destId="{1084939A-F65B-4EA7-948C-BE43C969289C}" srcOrd="3" destOrd="0" presId="urn:microsoft.com/office/officeart/2005/8/layout/vList4"/>
    <dgm:cxn modelId="{0A62E9DA-DA74-4C3C-9F00-AC0A4C9F5593}" type="presParOf" srcId="{35107E7B-2C8A-4DA6-B11A-83A6DE9BC606}" destId="{757B9146-112E-4AC9-8404-A190B23683AA}" srcOrd="4" destOrd="0" presId="urn:microsoft.com/office/officeart/2005/8/layout/vList4"/>
    <dgm:cxn modelId="{86366879-D047-436A-83F9-965F55B486C9}" type="presParOf" srcId="{757B9146-112E-4AC9-8404-A190B23683AA}" destId="{1FD69381-7349-4B43-B746-DF9F46BEA1A4}" srcOrd="0" destOrd="0" presId="urn:microsoft.com/office/officeart/2005/8/layout/vList4"/>
    <dgm:cxn modelId="{3F1AE61C-6894-427D-B43F-A6D6DF528292}" type="presParOf" srcId="{757B9146-112E-4AC9-8404-A190B23683AA}" destId="{5CBB0D9E-192D-4706-92EE-34A839B6E2B5}" srcOrd="1" destOrd="0" presId="urn:microsoft.com/office/officeart/2005/8/layout/vList4"/>
    <dgm:cxn modelId="{F406A7CD-A294-48A3-87A0-470FFE99890D}" type="presParOf" srcId="{757B9146-112E-4AC9-8404-A190B23683AA}" destId="{F675201C-BC57-494D-9BDD-C1DF7944E089}" srcOrd="2" destOrd="0" presId="urn:microsoft.com/office/officeart/2005/8/layout/vList4"/>
  </dgm:cxnLst>
  <dgm:bg/>
  <dgm:whole/>
</dgm:dataModel>
</file>

<file path=ppt/diagrams/data24.xml><?xml version="1.0" encoding="utf-8"?>
<dgm:dataModel xmlns:dgm="http://schemas.openxmlformats.org/drawingml/2006/diagram" xmlns:a="http://schemas.openxmlformats.org/drawingml/2006/main">
  <dgm:ptLst>
    <dgm:pt modelId="{A38F3A45-5007-428D-AE84-50CD48B48635}" type="doc">
      <dgm:prSet loTypeId="urn:microsoft.com/office/officeart/2005/8/layout/vList4" loCatId="list" qsTypeId="urn:microsoft.com/office/officeart/2005/8/quickstyle/3d2" qsCatId="3D" csTypeId="urn:microsoft.com/office/officeart/2005/8/colors/accent1_2" csCatId="accent1" phldr="1"/>
      <dgm:spPr/>
      <dgm:t>
        <a:bodyPr/>
        <a:lstStyle/>
        <a:p>
          <a:endParaRPr lang="fr-FR"/>
        </a:p>
      </dgm:t>
    </dgm:pt>
    <dgm:pt modelId="{76E6B0EE-E1FB-4D50-AE17-5D8290045710}">
      <dgm:prSet phldrT="[Texte]"/>
      <dgm:spPr>
        <a:solidFill>
          <a:srgbClr val="00B050"/>
        </a:solidFill>
      </dgm:spPr>
      <dgm:t>
        <a:bodyPr/>
        <a:lstStyle/>
        <a:p>
          <a:pPr algn="ctr"/>
          <a:r>
            <a:rPr lang="fr-FR" b="1" dirty="0" smtClean="0">
              <a:solidFill>
                <a:srgbClr val="002060"/>
              </a:solidFill>
              <a:latin typeface="Comic Sans MS" pitchFamily="66" charset="0"/>
            </a:rPr>
            <a:t>Une fièvre hectique </a:t>
          </a:r>
          <a:endParaRPr lang="fr-FR" b="1" dirty="0">
            <a:solidFill>
              <a:srgbClr val="002060"/>
            </a:solidFill>
          </a:endParaRPr>
        </a:p>
      </dgm:t>
    </dgm:pt>
    <dgm:pt modelId="{F84E41F8-3FBA-4E27-AB49-A359CA3661A8}" type="parTrans" cxnId="{34533F86-35F0-4A31-B6D5-2A5D731BC938}">
      <dgm:prSet/>
      <dgm:spPr/>
      <dgm:t>
        <a:bodyPr/>
        <a:lstStyle/>
        <a:p>
          <a:endParaRPr lang="fr-FR"/>
        </a:p>
      </dgm:t>
    </dgm:pt>
    <dgm:pt modelId="{681D17DF-50F6-4661-A7E2-5BF514A1BBE3}" type="sibTrans" cxnId="{34533F86-35F0-4A31-B6D5-2A5D731BC938}">
      <dgm:prSet/>
      <dgm:spPr/>
      <dgm:t>
        <a:bodyPr/>
        <a:lstStyle/>
        <a:p>
          <a:endParaRPr lang="fr-FR"/>
        </a:p>
      </dgm:t>
    </dgm:pt>
    <dgm:pt modelId="{3845595A-9930-47B2-82FF-95D054AC34FA}">
      <dgm:prSet phldrT="[Texte]"/>
      <dgm:spPr>
        <a:solidFill>
          <a:srgbClr val="00B050"/>
        </a:solidFill>
      </dgm:spPr>
      <dgm:t>
        <a:bodyPr/>
        <a:lstStyle/>
        <a:p>
          <a:pPr algn="l"/>
          <a:r>
            <a:rPr lang="fr-FR" b="1" dirty="0" smtClean="0">
              <a:solidFill>
                <a:srgbClr val="002060"/>
              </a:solidFill>
              <a:latin typeface="Comic Sans MS" pitchFamily="66" charset="0"/>
            </a:rPr>
            <a:t>c’est une fièvre caractérisée par de grandes oscillations de température avec 37</a:t>
          </a:r>
          <a:r>
            <a:rPr lang="en-US" b="1" dirty="0" smtClean="0">
              <a:solidFill>
                <a:srgbClr val="002060"/>
              </a:solidFill>
              <a:latin typeface="Comic Sans MS" pitchFamily="66" charset="0"/>
            </a:rPr>
            <a:t>°c – 37,5°c le </a:t>
          </a:r>
          <a:r>
            <a:rPr lang="en-US" b="1" dirty="0" err="1" smtClean="0">
              <a:solidFill>
                <a:srgbClr val="002060"/>
              </a:solidFill>
              <a:latin typeface="Comic Sans MS" pitchFamily="66" charset="0"/>
            </a:rPr>
            <a:t>matin</a:t>
          </a:r>
          <a:r>
            <a:rPr lang="en-US" b="1" dirty="0" smtClean="0">
              <a:solidFill>
                <a:srgbClr val="002060"/>
              </a:solidFill>
              <a:latin typeface="Comic Sans MS" pitchFamily="66" charset="0"/>
            </a:rPr>
            <a:t> et 41,5°c le </a:t>
          </a:r>
          <a:r>
            <a:rPr lang="en-US" b="1" dirty="0" err="1" smtClean="0">
              <a:solidFill>
                <a:srgbClr val="002060"/>
              </a:solidFill>
              <a:latin typeface="Comic Sans MS" pitchFamily="66" charset="0"/>
            </a:rPr>
            <a:t>soir</a:t>
          </a:r>
          <a:endParaRPr lang="fr-FR" b="1" dirty="0">
            <a:solidFill>
              <a:srgbClr val="002060"/>
            </a:solidFill>
          </a:endParaRPr>
        </a:p>
      </dgm:t>
    </dgm:pt>
    <dgm:pt modelId="{4817341C-7CDB-4566-B765-B024F54AEFF5}" type="parTrans" cxnId="{34221B88-5DB8-4C91-8A84-E1C1AD151666}">
      <dgm:prSet/>
      <dgm:spPr/>
      <dgm:t>
        <a:bodyPr/>
        <a:lstStyle/>
        <a:p>
          <a:endParaRPr lang="fr-FR"/>
        </a:p>
      </dgm:t>
    </dgm:pt>
    <dgm:pt modelId="{4562A81F-FDEC-4739-AC35-907EABA00EAB}" type="sibTrans" cxnId="{34221B88-5DB8-4C91-8A84-E1C1AD151666}">
      <dgm:prSet/>
      <dgm:spPr/>
      <dgm:t>
        <a:bodyPr/>
        <a:lstStyle/>
        <a:p>
          <a:endParaRPr lang="fr-FR"/>
        </a:p>
      </dgm:t>
    </dgm:pt>
    <dgm:pt modelId="{E9AF57CC-4EDA-4905-8F5C-2167E88201A8}">
      <dgm:prSet phldrT="[Texte]"/>
      <dgm:spPr>
        <a:solidFill>
          <a:srgbClr val="00B050"/>
        </a:solidFill>
      </dgm:spPr>
      <dgm:t>
        <a:bodyPr/>
        <a:lstStyle/>
        <a:p>
          <a:pPr algn="ctr"/>
          <a:r>
            <a:rPr lang="en-US" b="1" dirty="0" err="1" smtClean="0">
              <a:solidFill>
                <a:srgbClr val="002060"/>
              </a:solidFill>
              <a:latin typeface="Comic Sans MS" pitchFamily="66" charset="0"/>
            </a:rPr>
            <a:t>Une</a:t>
          </a:r>
          <a:r>
            <a:rPr lang="en-US" b="1" dirty="0" smtClean="0">
              <a:solidFill>
                <a:srgbClr val="002060"/>
              </a:solidFill>
              <a:latin typeface="Comic Sans MS" pitchFamily="66" charset="0"/>
            </a:rPr>
            <a:t> </a:t>
          </a:r>
          <a:r>
            <a:rPr lang="en-US" b="1" dirty="0" err="1" smtClean="0">
              <a:solidFill>
                <a:srgbClr val="002060"/>
              </a:solidFill>
              <a:latin typeface="Comic Sans MS" pitchFamily="66" charset="0"/>
            </a:rPr>
            <a:t>fièvre</a:t>
          </a:r>
          <a:r>
            <a:rPr lang="en-US" b="1" dirty="0" smtClean="0">
              <a:solidFill>
                <a:srgbClr val="002060"/>
              </a:solidFill>
              <a:latin typeface="Comic Sans MS" pitchFamily="66" charset="0"/>
            </a:rPr>
            <a:t> </a:t>
          </a:r>
          <a:r>
            <a:rPr lang="en-US" b="1" dirty="0" err="1" smtClean="0">
              <a:solidFill>
                <a:srgbClr val="002060"/>
              </a:solidFill>
              <a:latin typeface="Comic Sans MS" pitchFamily="66" charset="0"/>
            </a:rPr>
            <a:t>rémittente</a:t>
          </a:r>
          <a:r>
            <a:rPr lang="en-US" b="1" dirty="0" smtClean="0">
              <a:solidFill>
                <a:srgbClr val="002060"/>
              </a:solidFill>
              <a:latin typeface="Comic Sans MS" pitchFamily="66" charset="0"/>
            </a:rPr>
            <a:t> </a:t>
          </a:r>
          <a:endParaRPr lang="fr-FR" b="1" dirty="0">
            <a:solidFill>
              <a:srgbClr val="002060"/>
            </a:solidFill>
          </a:endParaRPr>
        </a:p>
      </dgm:t>
    </dgm:pt>
    <dgm:pt modelId="{037DD910-2BB8-4F03-A9B1-ABB585C3C5D2}" type="parTrans" cxnId="{63FA002B-5741-44CC-A962-36B9CF397F56}">
      <dgm:prSet/>
      <dgm:spPr/>
      <dgm:t>
        <a:bodyPr/>
        <a:lstStyle/>
        <a:p>
          <a:endParaRPr lang="fr-FR"/>
        </a:p>
      </dgm:t>
    </dgm:pt>
    <dgm:pt modelId="{3597B2F9-978C-4E17-9A9A-7558978A5694}" type="sibTrans" cxnId="{63FA002B-5741-44CC-A962-36B9CF397F56}">
      <dgm:prSet/>
      <dgm:spPr/>
      <dgm:t>
        <a:bodyPr/>
        <a:lstStyle/>
        <a:p>
          <a:endParaRPr lang="fr-FR"/>
        </a:p>
      </dgm:t>
    </dgm:pt>
    <dgm:pt modelId="{D57A6A72-CA55-4F29-A20F-220B68413DA1}">
      <dgm:prSet phldrT="[Texte]"/>
      <dgm:spPr>
        <a:solidFill>
          <a:srgbClr val="00B050"/>
        </a:solidFill>
      </dgm:spPr>
      <dgm:t>
        <a:bodyPr/>
        <a:lstStyle/>
        <a:p>
          <a:pPr algn="l"/>
          <a:r>
            <a:rPr lang="en-US" b="1" dirty="0" err="1" smtClean="0">
              <a:solidFill>
                <a:srgbClr val="002060"/>
              </a:solidFill>
              <a:latin typeface="Comic Sans MS" pitchFamily="66" charset="0"/>
            </a:rPr>
            <a:t>c’est</a:t>
          </a:r>
          <a:r>
            <a:rPr lang="en-US" b="1" dirty="0" smtClean="0">
              <a:solidFill>
                <a:srgbClr val="002060"/>
              </a:solidFill>
              <a:latin typeface="Comic Sans MS" pitchFamily="66" charset="0"/>
            </a:rPr>
            <a:t> </a:t>
          </a:r>
          <a:r>
            <a:rPr lang="en-US" b="1" dirty="0" err="1" smtClean="0">
              <a:solidFill>
                <a:srgbClr val="002060"/>
              </a:solidFill>
              <a:latin typeface="Comic Sans MS" pitchFamily="66" charset="0"/>
            </a:rPr>
            <a:t>une</a:t>
          </a:r>
          <a:r>
            <a:rPr lang="en-US" b="1" dirty="0" smtClean="0">
              <a:solidFill>
                <a:srgbClr val="002060"/>
              </a:solidFill>
              <a:latin typeface="Comic Sans MS" pitchFamily="66" charset="0"/>
            </a:rPr>
            <a:t> </a:t>
          </a:r>
          <a:r>
            <a:rPr lang="en-US" b="1" dirty="0" err="1" smtClean="0">
              <a:solidFill>
                <a:srgbClr val="002060"/>
              </a:solidFill>
              <a:latin typeface="Comic Sans MS" pitchFamily="66" charset="0"/>
            </a:rPr>
            <a:t>fièvre</a:t>
          </a:r>
          <a:r>
            <a:rPr lang="en-US" b="1" dirty="0" smtClean="0">
              <a:solidFill>
                <a:srgbClr val="002060"/>
              </a:solidFill>
              <a:latin typeface="Comic Sans MS" pitchFamily="66" charset="0"/>
            </a:rPr>
            <a:t> </a:t>
          </a:r>
          <a:r>
            <a:rPr lang="en-US" b="1" dirty="0" err="1" smtClean="0">
              <a:solidFill>
                <a:srgbClr val="002060"/>
              </a:solidFill>
              <a:latin typeface="Comic Sans MS" pitchFamily="66" charset="0"/>
            </a:rPr>
            <a:t>constituée</a:t>
          </a:r>
          <a:r>
            <a:rPr lang="en-US" b="1" dirty="0" smtClean="0">
              <a:solidFill>
                <a:srgbClr val="002060"/>
              </a:solidFill>
              <a:latin typeface="Comic Sans MS" pitchFamily="66" charset="0"/>
            </a:rPr>
            <a:t> par des </a:t>
          </a:r>
          <a:r>
            <a:rPr lang="en-US" b="1" dirty="0" err="1" smtClean="0">
              <a:solidFill>
                <a:srgbClr val="002060"/>
              </a:solidFill>
              <a:latin typeface="Comic Sans MS" pitchFamily="66" charset="0"/>
            </a:rPr>
            <a:t>accès</a:t>
          </a:r>
          <a:r>
            <a:rPr lang="en-US" b="1" dirty="0" smtClean="0">
              <a:solidFill>
                <a:srgbClr val="002060"/>
              </a:solidFill>
              <a:latin typeface="Comic Sans MS" pitchFamily="66" charset="0"/>
            </a:rPr>
            <a:t> </a:t>
          </a:r>
          <a:r>
            <a:rPr lang="en-US" b="1" dirty="0" err="1" smtClean="0">
              <a:solidFill>
                <a:srgbClr val="002060"/>
              </a:solidFill>
              <a:latin typeface="Comic Sans MS" pitchFamily="66" charset="0"/>
            </a:rPr>
            <a:t>fébriles</a:t>
          </a:r>
          <a:r>
            <a:rPr lang="en-US" b="1" dirty="0" smtClean="0">
              <a:solidFill>
                <a:srgbClr val="002060"/>
              </a:solidFill>
              <a:latin typeface="Comic Sans MS" pitchFamily="66" charset="0"/>
            </a:rPr>
            <a:t> avec </a:t>
          </a:r>
          <a:r>
            <a:rPr lang="en-US" b="1" dirty="0" err="1" smtClean="0">
              <a:solidFill>
                <a:srgbClr val="002060"/>
              </a:solidFill>
              <a:latin typeface="Comic Sans MS" pitchFamily="66" charset="0"/>
            </a:rPr>
            <a:t>une</a:t>
          </a:r>
          <a:r>
            <a:rPr lang="en-US" b="1" dirty="0" smtClean="0">
              <a:solidFill>
                <a:srgbClr val="002060"/>
              </a:solidFill>
              <a:latin typeface="Comic Sans MS" pitchFamily="66" charset="0"/>
            </a:rPr>
            <a:t> </a:t>
          </a:r>
          <a:r>
            <a:rPr lang="en-US" b="1" dirty="0" err="1" smtClean="0">
              <a:solidFill>
                <a:srgbClr val="002060"/>
              </a:solidFill>
              <a:latin typeface="Comic Sans MS" pitchFamily="66" charset="0"/>
            </a:rPr>
            <a:t>température</a:t>
          </a:r>
          <a:r>
            <a:rPr lang="en-US" b="1" dirty="0" smtClean="0">
              <a:solidFill>
                <a:srgbClr val="002060"/>
              </a:solidFill>
              <a:latin typeface="Comic Sans MS" pitchFamily="66" charset="0"/>
            </a:rPr>
            <a:t> ne revenant pas à la </a:t>
          </a:r>
          <a:r>
            <a:rPr lang="en-US" b="1" dirty="0" err="1" smtClean="0">
              <a:solidFill>
                <a:srgbClr val="002060"/>
              </a:solidFill>
              <a:latin typeface="Comic Sans MS" pitchFamily="66" charset="0"/>
            </a:rPr>
            <a:t>normale</a:t>
          </a:r>
          <a:endParaRPr lang="fr-FR" b="1" dirty="0">
            <a:solidFill>
              <a:srgbClr val="002060"/>
            </a:solidFill>
          </a:endParaRPr>
        </a:p>
      </dgm:t>
    </dgm:pt>
    <dgm:pt modelId="{CAFA85C3-DF21-4FA4-9549-C60854A61A6B}" type="parTrans" cxnId="{80A55075-8DE5-4351-ADBF-5113F8D19689}">
      <dgm:prSet/>
      <dgm:spPr/>
      <dgm:t>
        <a:bodyPr/>
        <a:lstStyle/>
        <a:p>
          <a:endParaRPr lang="fr-FR"/>
        </a:p>
      </dgm:t>
    </dgm:pt>
    <dgm:pt modelId="{03A23DB6-3748-4200-90AD-34573166FEBC}" type="sibTrans" cxnId="{80A55075-8DE5-4351-ADBF-5113F8D19689}">
      <dgm:prSet/>
      <dgm:spPr/>
      <dgm:t>
        <a:bodyPr/>
        <a:lstStyle/>
        <a:p>
          <a:endParaRPr lang="fr-FR"/>
        </a:p>
      </dgm:t>
    </dgm:pt>
    <dgm:pt modelId="{73A937C9-6705-4157-BDD5-CAC45F937A31}">
      <dgm:prSet phldrT="[Texte]"/>
      <dgm:spPr>
        <a:solidFill>
          <a:srgbClr val="00B050"/>
        </a:solidFill>
      </dgm:spPr>
      <dgm:t>
        <a:bodyPr/>
        <a:lstStyle/>
        <a:p>
          <a:pPr algn="ctr"/>
          <a:r>
            <a:rPr lang="en-US" b="1" dirty="0" err="1" smtClean="0">
              <a:solidFill>
                <a:srgbClr val="002060"/>
              </a:solidFill>
              <a:latin typeface="Comic Sans MS" pitchFamily="66" charset="0"/>
            </a:rPr>
            <a:t>Une</a:t>
          </a:r>
          <a:r>
            <a:rPr lang="en-US" b="1" dirty="0" smtClean="0">
              <a:solidFill>
                <a:srgbClr val="002060"/>
              </a:solidFill>
              <a:latin typeface="Comic Sans MS" pitchFamily="66" charset="0"/>
            </a:rPr>
            <a:t> </a:t>
          </a:r>
          <a:r>
            <a:rPr lang="en-US" b="1" dirty="0" err="1" smtClean="0">
              <a:solidFill>
                <a:srgbClr val="002060"/>
              </a:solidFill>
              <a:latin typeface="Comic Sans MS" pitchFamily="66" charset="0"/>
            </a:rPr>
            <a:t>température</a:t>
          </a:r>
          <a:r>
            <a:rPr lang="en-US" b="1" dirty="0" smtClean="0">
              <a:solidFill>
                <a:srgbClr val="002060"/>
              </a:solidFill>
              <a:latin typeface="Comic Sans MS" pitchFamily="66" charset="0"/>
            </a:rPr>
            <a:t> en LYSIS </a:t>
          </a:r>
          <a:endParaRPr lang="fr-FR" b="1" dirty="0">
            <a:solidFill>
              <a:srgbClr val="002060"/>
            </a:solidFill>
          </a:endParaRPr>
        </a:p>
      </dgm:t>
    </dgm:pt>
    <dgm:pt modelId="{E122DA50-1F81-49D2-8E1D-E07910A03CA8}" type="parTrans" cxnId="{A65771B5-8B77-4BB7-9DC1-BF09A7CD8B4F}">
      <dgm:prSet/>
      <dgm:spPr/>
      <dgm:t>
        <a:bodyPr/>
        <a:lstStyle/>
        <a:p>
          <a:endParaRPr lang="fr-FR"/>
        </a:p>
      </dgm:t>
    </dgm:pt>
    <dgm:pt modelId="{AE91317D-EE9B-475B-A9BC-5FF8A0FCD668}" type="sibTrans" cxnId="{A65771B5-8B77-4BB7-9DC1-BF09A7CD8B4F}">
      <dgm:prSet/>
      <dgm:spPr/>
      <dgm:t>
        <a:bodyPr/>
        <a:lstStyle/>
        <a:p>
          <a:endParaRPr lang="fr-FR"/>
        </a:p>
      </dgm:t>
    </dgm:pt>
    <dgm:pt modelId="{9BC756BF-C8B0-460F-8F1C-D8FF1267D876}">
      <dgm:prSet phldrT="[Texte]"/>
      <dgm:spPr>
        <a:solidFill>
          <a:srgbClr val="00B050"/>
        </a:solidFill>
      </dgm:spPr>
      <dgm:t>
        <a:bodyPr/>
        <a:lstStyle/>
        <a:p>
          <a:pPr algn="l"/>
          <a:r>
            <a:rPr lang="en-US" b="1" dirty="0" err="1" smtClean="0">
              <a:solidFill>
                <a:srgbClr val="002060"/>
              </a:solidFill>
              <a:latin typeface="Comic Sans MS" pitchFamily="66" charset="0"/>
            </a:rPr>
            <a:t>c’est</a:t>
          </a:r>
          <a:r>
            <a:rPr lang="en-US" b="1" dirty="0" smtClean="0">
              <a:solidFill>
                <a:srgbClr val="002060"/>
              </a:solidFill>
              <a:latin typeface="Comic Sans MS" pitchFamily="66" charset="0"/>
            </a:rPr>
            <a:t> la </a:t>
          </a:r>
          <a:r>
            <a:rPr lang="en-US" b="1" dirty="0" err="1" smtClean="0">
              <a:solidFill>
                <a:srgbClr val="002060"/>
              </a:solidFill>
              <a:latin typeface="Comic Sans MS" pitchFamily="66" charset="0"/>
            </a:rPr>
            <a:t>disparition</a:t>
          </a:r>
          <a:r>
            <a:rPr lang="en-US" b="1" dirty="0" smtClean="0">
              <a:solidFill>
                <a:srgbClr val="002060"/>
              </a:solidFill>
              <a:latin typeface="Comic Sans MS" pitchFamily="66" charset="0"/>
            </a:rPr>
            <a:t> </a:t>
          </a:r>
          <a:r>
            <a:rPr lang="en-US" b="1" dirty="0" err="1" smtClean="0">
              <a:solidFill>
                <a:srgbClr val="002060"/>
              </a:solidFill>
              <a:latin typeface="Comic Sans MS" pitchFamily="66" charset="0"/>
            </a:rPr>
            <a:t>lente</a:t>
          </a:r>
          <a:r>
            <a:rPr lang="en-US" b="1" dirty="0" smtClean="0">
              <a:solidFill>
                <a:srgbClr val="002060"/>
              </a:solidFill>
              <a:latin typeface="Comic Sans MS" pitchFamily="66" charset="0"/>
            </a:rPr>
            <a:t> et progressive de la </a:t>
          </a:r>
          <a:r>
            <a:rPr lang="en-US" b="1" dirty="0" err="1" smtClean="0">
              <a:solidFill>
                <a:srgbClr val="002060"/>
              </a:solidFill>
              <a:latin typeface="Comic Sans MS" pitchFamily="66" charset="0"/>
            </a:rPr>
            <a:t>fièvre</a:t>
          </a:r>
          <a:r>
            <a:rPr lang="en-US" b="1" dirty="0" smtClean="0">
              <a:solidFill>
                <a:srgbClr val="002060"/>
              </a:solidFill>
              <a:latin typeface="Comic Sans MS" pitchFamily="66" charset="0"/>
            </a:rPr>
            <a:t> en </a:t>
          </a:r>
          <a:r>
            <a:rPr lang="en-US" b="1" dirty="0" err="1" smtClean="0">
              <a:solidFill>
                <a:srgbClr val="002060"/>
              </a:solidFill>
              <a:latin typeface="Comic Sans MS" pitchFamily="66" charset="0"/>
            </a:rPr>
            <a:t>plusieurs</a:t>
          </a:r>
          <a:r>
            <a:rPr lang="en-US" b="1" dirty="0" smtClean="0">
              <a:solidFill>
                <a:srgbClr val="002060"/>
              </a:solidFill>
              <a:latin typeface="Comic Sans MS" pitchFamily="66" charset="0"/>
            </a:rPr>
            <a:t> </a:t>
          </a:r>
          <a:r>
            <a:rPr lang="en-US" b="1" dirty="0" err="1" smtClean="0">
              <a:solidFill>
                <a:srgbClr val="002060"/>
              </a:solidFill>
              <a:latin typeface="Comic Sans MS" pitchFamily="66" charset="0"/>
            </a:rPr>
            <a:t>jours</a:t>
          </a:r>
          <a:r>
            <a:rPr lang="en-US" b="1" dirty="0" smtClean="0">
              <a:solidFill>
                <a:srgbClr val="002060"/>
              </a:solidFill>
              <a:latin typeface="Comic Sans MS" pitchFamily="66" charset="0"/>
            </a:rPr>
            <a:t>.</a:t>
          </a:r>
          <a:endParaRPr lang="fr-FR" b="1" dirty="0">
            <a:solidFill>
              <a:srgbClr val="002060"/>
            </a:solidFill>
          </a:endParaRPr>
        </a:p>
      </dgm:t>
    </dgm:pt>
    <dgm:pt modelId="{7C8BC73C-9267-445B-AFAF-EDB8D8F835F0}" type="parTrans" cxnId="{62C98AE2-7AAC-4443-B9B5-46CC8F5C9C11}">
      <dgm:prSet/>
      <dgm:spPr/>
      <dgm:t>
        <a:bodyPr/>
        <a:lstStyle/>
        <a:p>
          <a:endParaRPr lang="fr-FR"/>
        </a:p>
      </dgm:t>
    </dgm:pt>
    <dgm:pt modelId="{F8B5586C-2581-48E7-A5DC-13DB9BF29ABE}" type="sibTrans" cxnId="{62C98AE2-7AAC-4443-B9B5-46CC8F5C9C11}">
      <dgm:prSet/>
      <dgm:spPr/>
      <dgm:t>
        <a:bodyPr/>
        <a:lstStyle/>
        <a:p>
          <a:endParaRPr lang="fr-FR"/>
        </a:p>
      </dgm:t>
    </dgm:pt>
    <dgm:pt modelId="{F44F6AD8-A6D9-42BF-B4FB-692B0E1DA97E}" type="pres">
      <dgm:prSet presAssocID="{A38F3A45-5007-428D-AE84-50CD48B48635}" presName="linear" presStyleCnt="0">
        <dgm:presLayoutVars>
          <dgm:dir/>
          <dgm:resizeHandles val="exact"/>
        </dgm:presLayoutVars>
      </dgm:prSet>
      <dgm:spPr/>
      <dgm:t>
        <a:bodyPr/>
        <a:lstStyle/>
        <a:p>
          <a:endParaRPr lang="fr-FR"/>
        </a:p>
      </dgm:t>
    </dgm:pt>
    <dgm:pt modelId="{D437420E-A46D-4A7A-94E2-60F0BD942793}" type="pres">
      <dgm:prSet presAssocID="{76E6B0EE-E1FB-4D50-AE17-5D8290045710}" presName="comp" presStyleCnt="0"/>
      <dgm:spPr/>
    </dgm:pt>
    <dgm:pt modelId="{2147FCE0-35BD-4237-B000-A03DC41F37BC}" type="pres">
      <dgm:prSet presAssocID="{76E6B0EE-E1FB-4D50-AE17-5D8290045710}" presName="box" presStyleLbl="node1" presStyleIdx="0" presStyleCnt="3"/>
      <dgm:spPr/>
      <dgm:t>
        <a:bodyPr/>
        <a:lstStyle/>
        <a:p>
          <a:endParaRPr lang="fr-FR"/>
        </a:p>
      </dgm:t>
    </dgm:pt>
    <dgm:pt modelId="{D443BAB5-0F8B-478D-801F-95F1218CFA53}" type="pres">
      <dgm:prSet presAssocID="{76E6B0EE-E1FB-4D50-AE17-5D8290045710}" presName="img" presStyleLbl="fgImgPlace1" presStyleIdx="0" presStyleCnt="3"/>
      <dgm:spPr>
        <a:blipFill rotWithShape="0">
          <a:blip xmlns:r="http://schemas.openxmlformats.org/officeDocument/2006/relationships" r:embed="rId1"/>
          <a:stretch>
            <a:fillRect/>
          </a:stretch>
        </a:blipFill>
        <a:effectLst>
          <a:glow rad="228600">
            <a:srgbClr val="000099">
              <a:alpha val="40000"/>
            </a:srgbClr>
          </a:glow>
        </a:effectLst>
      </dgm:spPr>
    </dgm:pt>
    <dgm:pt modelId="{AED7F2E7-BD32-4ECD-A113-B39C170DA9AF}" type="pres">
      <dgm:prSet presAssocID="{76E6B0EE-E1FB-4D50-AE17-5D8290045710}" presName="text" presStyleLbl="node1" presStyleIdx="0" presStyleCnt="3">
        <dgm:presLayoutVars>
          <dgm:bulletEnabled val="1"/>
        </dgm:presLayoutVars>
      </dgm:prSet>
      <dgm:spPr/>
      <dgm:t>
        <a:bodyPr/>
        <a:lstStyle/>
        <a:p>
          <a:endParaRPr lang="fr-FR"/>
        </a:p>
      </dgm:t>
    </dgm:pt>
    <dgm:pt modelId="{B16CF4D8-B056-41A4-BADB-B8470E75FF17}" type="pres">
      <dgm:prSet presAssocID="{681D17DF-50F6-4661-A7E2-5BF514A1BBE3}" presName="spacer" presStyleCnt="0"/>
      <dgm:spPr/>
    </dgm:pt>
    <dgm:pt modelId="{5A79221B-D6BA-4350-B789-A0E4CEA0F9AD}" type="pres">
      <dgm:prSet presAssocID="{E9AF57CC-4EDA-4905-8F5C-2167E88201A8}" presName="comp" presStyleCnt="0"/>
      <dgm:spPr/>
    </dgm:pt>
    <dgm:pt modelId="{0E8C3887-0636-458B-908A-9CEC6F25B75D}" type="pres">
      <dgm:prSet presAssocID="{E9AF57CC-4EDA-4905-8F5C-2167E88201A8}" presName="box" presStyleLbl="node1" presStyleIdx="1" presStyleCnt="3"/>
      <dgm:spPr/>
      <dgm:t>
        <a:bodyPr/>
        <a:lstStyle/>
        <a:p>
          <a:endParaRPr lang="fr-FR"/>
        </a:p>
      </dgm:t>
    </dgm:pt>
    <dgm:pt modelId="{B4689904-9767-43F0-ADEC-3E97381544A7}" type="pres">
      <dgm:prSet presAssocID="{E9AF57CC-4EDA-4905-8F5C-2167E88201A8}" presName="img" presStyleLbl="fgImgPlace1" presStyleIdx="1" presStyleCnt="3"/>
      <dgm:spPr>
        <a:blipFill rotWithShape="0">
          <a:blip xmlns:r="http://schemas.openxmlformats.org/officeDocument/2006/relationships" r:embed="rId2"/>
          <a:stretch>
            <a:fillRect/>
          </a:stretch>
        </a:blipFill>
        <a:effectLst>
          <a:glow rad="228600">
            <a:srgbClr val="000099">
              <a:alpha val="40000"/>
            </a:srgbClr>
          </a:glow>
        </a:effectLst>
      </dgm:spPr>
    </dgm:pt>
    <dgm:pt modelId="{68BEE154-F33C-47A0-987E-FA291DA78184}" type="pres">
      <dgm:prSet presAssocID="{E9AF57CC-4EDA-4905-8F5C-2167E88201A8}" presName="text" presStyleLbl="node1" presStyleIdx="1" presStyleCnt="3">
        <dgm:presLayoutVars>
          <dgm:bulletEnabled val="1"/>
        </dgm:presLayoutVars>
      </dgm:prSet>
      <dgm:spPr/>
      <dgm:t>
        <a:bodyPr/>
        <a:lstStyle/>
        <a:p>
          <a:endParaRPr lang="fr-FR"/>
        </a:p>
      </dgm:t>
    </dgm:pt>
    <dgm:pt modelId="{079F1D5E-BCFA-4611-A718-88B9F2C12479}" type="pres">
      <dgm:prSet presAssocID="{3597B2F9-978C-4E17-9A9A-7558978A5694}" presName="spacer" presStyleCnt="0"/>
      <dgm:spPr/>
    </dgm:pt>
    <dgm:pt modelId="{4B651875-BF4E-4701-97B2-710582B36878}" type="pres">
      <dgm:prSet presAssocID="{73A937C9-6705-4157-BDD5-CAC45F937A31}" presName="comp" presStyleCnt="0"/>
      <dgm:spPr/>
    </dgm:pt>
    <dgm:pt modelId="{A6F1A8BB-BF4C-42B9-B019-F3053A7F922E}" type="pres">
      <dgm:prSet presAssocID="{73A937C9-6705-4157-BDD5-CAC45F937A31}" presName="box" presStyleLbl="node1" presStyleIdx="2" presStyleCnt="3"/>
      <dgm:spPr/>
      <dgm:t>
        <a:bodyPr/>
        <a:lstStyle/>
        <a:p>
          <a:endParaRPr lang="fr-FR"/>
        </a:p>
      </dgm:t>
    </dgm:pt>
    <dgm:pt modelId="{8E2373B2-2894-4EF1-BC70-D42B9868E3BB}" type="pres">
      <dgm:prSet presAssocID="{73A937C9-6705-4157-BDD5-CAC45F937A31}" presName="img" presStyleLbl="fgImgPlace1" presStyleIdx="2" presStyleCnt="3"/>
      <dgm:spPr>
        <a:blipFill rotWithShape="0">
          <a:blip xmlns:r="http://schemas.openxmlformats.org/officeDocument/2006/relationships" r:embed="rId3"/>
          <a:stretch>
            <a:fillRect/>
          </a:stretch>
        </a:blipFill>
        <a:effectLst>
          <a:glow rad="228600">
            <a:srgbClr val="000099">
              <a:alpha val="40000"/>
            </a:srgbClr>
          </a:glow>
        </a:effectLst>
      </dgm:spPr>
      <dgm:t>
        <a:bodyPr/>
        <a:lstStyle/>
        <a:p>
          <a:endParaRPr lang="fr-FR"/>
        </a:p>
      </dgm:t>
    </dgm:pt>
    <dgm:pt modelId="{4ED4B7D0-EEEA-43F9-9CF7-A38EFA4877BD}" type="pres">
      <dgm:prSet presAssocID="{73A937C9-6705-4157-BDD5-CAC45F937A31}" presName="text" presStyleLbl="node1" presStyleIdx="2" presStyleCnt="3">
        <dgm:presLayoutVars>
          <dgm:bulletEnabled val="1"/>
        </dgm:presLayoutVars>
      </dgm:prSet>
      <dgm:spPr/>
      <dgm:t>
        <a:bodyPr/>
        <a:lstStyle/>
        <a:p>
          <a:endParaRPr lang="fr-FR"/>
        </a:p>
      </dgm:t>
    </dgm:pt>
  </dgm:ptLst>
  <dgm:cxnLst>
    <dgm:cxn modelId="{C95A1716-62C7-4D01-9275-B9C94D27BB57}" type="presOf" srcId="{E9AF57CC-4EDA-4905-8F5C-2167E88201A8}" destId="{0E8C3887-0636-458B-908A-9CEC6F25B75D}" srcOrd="0" destOrd="0" presId="urn:microsoft.com/office/officeart/2005/8/layout/vList4"/>
    <dgm:cxn modelId="{34221B88-5DB8-4C91-8A84-E1C1AD151666}" srcId="{76E6B0EE-E1FB-4D50-AE17-5D8290045710}" destId="{3845595A-9930-47B2-82FF-95D054AC34FA}" srcOrd="0" destOrd="0" parTransId="{4817341C-7CDB-4566-B765-B024F54AEFF5}" sibTransId="{4562A81F-FDEC-4739-AC35-907EABA00EAB}"/>
    <dgm:cxn modelId="{EF02257B-E0C9-45FC-8072-6CE8C5B284FE}" type="presOf" srcId="{3845595A-9930-47B2-82FF-95D054AC34FA}" destId="{2147FCE0-35BD-4237-B000-A03DC41F37BC}" srcOrd="0" destOrd="1" presId="urn:microsoft.com/office/officeart/2005/8/layout/vList4"/>
    <dgm:cxn modelId="{0BF3961F-7C19-48AF-BB4C-7E69812A07CA}" type="presOf" srcId="{76E6B0EE-E1FB-4D50-AE17-5D8290045710}" destId="{AED7F2E7-BD32-4ECD-A113-B39C170DA9AF}" srcOrd="1" destOrd="0" presId="urn:microsoft.com/office/officeart/2005/8/layout/vList4"/>
    <dgm:cxn modelId="{34533F86-35F0-4A31-B6D5-2A5D731BC938}" srcId="{A38F3A45-5007-428D-AE84-50CD48B48635}" destId="{76E6B0EE-E1FB-4D50-AE17-5D8290045710}" srcOrd="0" destOrd="0" parTransId="{F84E41F8-3FBA-4E27-AB49-A359CA3661A8}" sibTransId="{681D17DF-50F6-4661-A7E2-5BF514A1BBE3}"/>
    <dgm:cxn modelId="{63FA002B-5741-44CC-A962-36B9CF397F56}" srcId="{A38F3A45-5007-428D-AE84-50CD48B48635}" destId="{E9AF57CC-4EDA-4905-8F5C-2167E88201A8}" srcOrd="1" destOrd="0" parTransId="{037DD910-2BB8-4F03-A9B1-ABB585C3C5D2}" sibTransId="{3597B2F9-978C-4E17-9A9A-7558978A5694}"/>
    <dgm:cxn modelId="{499C65A0-F4C7-4675-B472-B9AECEB092FF}" type="presOf" srcId="{76E6B0EE-E1FB-4D50-AE17-5D8290045710}" destId="{2147FCE0-35BD-4237-B000-A03DC41F37BC}" srcOrd="0" destOrd="0" presId="urn:microsoft.com/office/officeart/2005/8/layout/vList4"/>
    <dgm:cxn modelId="{E4432C8D-1ECD-4F3A-B37B-67A09B46BC81}" type="presOf" srcId="{9BC756BF-C8B0-460F-8F1C-D8FF1267D876}" destId="{4ED4B7D0-EEEA-43F9-9CF7-A38EFA4877BD}" srcOrd="1" destOrd="1" presId="urn:microsoft.com/office/officeart/2005/8/layout/vList4"/>
    <dgm:cxn modelId="{5455BAD2-2CB6-4AD6-A672-89C45B9B1C83}" type="presOf" srcId="{73A937C9-6705-4157-BDD5-CAC45F937A31}" destId="{4ED4B7D0-EEEA-43F9-9CF7-A38EFA4877BD}" srcOrd="1" destOrd="0" presId="urn:microsoft.com/office/officeart/2005/8/layout/vList4"/>
    <dgm:cxn modelId="{B07BA11A-FE02-4CE7-B1E8-C807B2BF9445}" type="presOf" srcId="{9BC756BF-C8B0-460F-8F1C-D8FF1267D876}" destId="{A6F1A8BB-BF4C-42B9-B019-F3053A7F922E}" srcOrd="0" destOrd="1" presId="urn:microsoft.com/office/officeart/2005/8/layout/vList4"/>
    <dgm:cxn modelId="{62C98AE2-7AAC-4443-B9B5-46CC8F5C9C11}" srcId="{73A937C9-6705-4157-BDD5-CAC45F937A31}" destId="{9BC756BF-C8B0-460F-8F1C-D8FF1267D876}" srcOrd="0" destOrd="0" parTransId="{7C8BC73C-9267-445B-AFAF-EDB8D8F835F0}" sibTransId="{F8B5586C-2581-48E7-A5DC-13DB9BF29ABE}"/>
    <dgm:cxn modelId="{80A55075-8DE5-4351-ADBF-5113F8D19689}" srcId="{E9AF57CC-4EDA-4905-8F5C-2167E88201A8}" destId="{D57A6A72-CA55-4F29-A20F-220B68413DA1}" srcOrd="0" destOrd="0" parTransId="{CAFA85C3-DF21-4FA4-9549-C60854A61A6B}" sibTransId="{03A23DB6-3748-4200-90AD-34573166FEBC}"/>
    <dgm:cxn modelId="{CA5AAEF7-57F9-44AD-AC99-BA94B6C67716}" type="presOf" srcId="{73A937C9-6705-4157-BDD5-CAC45F937A31}" destId="{A6F1A8BB-BF4C-42B9-B019-F3053A7F922E}" srcOrd="0" destOrd="0" presId="urn:microsoft.com/office/officeart/2005/8/layout/vList4"/>
    <dgm:cxn modelId="{3E35048C-C357-4384-B982-DAF909972BD7}" type="presOf" srcId="{E9AF57CC-4EDA-4905-8F5C-2167E88201A8}" destId="{68BEE154-F33C-47A0-987E-FA291DA78184}" srcOrd="1" destOrd="0" presId="urn:microsoft.com/office/officeart/2005/8/layout/vList4"/>
    <dgm:cxn modelId="{FEB8205B-828D-4484-A295-0C7C9C8E2150}" type="presOf" srcId="{3845595A-9930-47B2-82FF-95D054AC34FA}" destId="{AED7F2E7-BD32-4ECD-A113-B39C170DA9AF}" srcOrd="1" destOrd="1" presId="urn:microsoft.com/office/officeart/2005/8/layout/vList4"/>
    <dgm:cxn modelId="{8845AA56-5796-41ED-89E0-28B54E03A169}" type="presOf" srcId="{D57A6A72-CA55-4F29-A20F-220B68413DA1}" destId="{68BEE154-F33C-47A0-987E-FA291DA78184}" srcOrd="1" destOrd="1" presId="urn:microsoft.com/office/officeart/2005/8/layout/vList4"/>
    <dgm:cxn modelId="{77DE73F6-5F4C-417E-96D9-D494C5B088AF}" type="presOf" srcId="{D57A6A72-CA55-4F29-A20F-220B68413DA1}" destId="{0E8C3887-0636-458B-908A-9CEC6F25B75D}" srcOrd="0" destOrd="1" presId="urn:microsoft.com/office/officeart/2005/8/layout/vList4"/>
    <dgm:cxn modelId="{A65771B5-8B77-4BB7-9DC1-BF09A7CD8B4F}" srcId="{A38F3A45-5007-428D-AE84-50CD48B48635}" destId="{73A937C9-6705-4157-BDD5-CAC45F937A31}" srcOrd="2" destOrd="0" parTransId="{E122DA50-1F81-49D2-8E1D-E07910A03CA8}" sibTransId="{AE91317D-EE9B-475B-A9BC-5FF8A0FCD668}"/>
    <dgm:cxn modelId="{3BBEF290-C25C-4ECC-A98B-278C110D5E6E}" type="presOf" srcId="{A38F3A45-5007-428D-AE84-50CD48B48635}" destId="{F44F6AD8-A6D9-42BF-B4FB-692B0E1DA97E}" srcOrd="0" destOrd="0" presId="urn:microsoft.com/office/officeart/2005/8/layout/vList4"/>
    <dgm:cxn modelId="{C0B14A5B-C780-4B96-9F41-36AB7DE080FE}" type="presParOf" srcId="{F44F6AD8-A6D9-42BF-B4FB-692B0E1DA97E}" destId="{D437420E-A46D-4A7A-94E2-60F0BD942793}" srcOrd="0" destOrd="0" presId="urn:microsoft.com/office/officeart/2005/8/layout/vList4"/>
    <dgm:cxn modelId="{538AC62C-1682-48B5-8747-E88F663657E5}" type="presParOf" srcId="{D437420E-A46D-4A7A-94E2-60F0BD942793}" destId="{2147FCE0-35BD-4237-B000-A03DC41F37BC}" srcOrd="0" destOrd="0" presId="urn:microsoft.com/office/officeart/2005/8/layout/vList4"/>
    <dgm:cxn modelId="{5193113E-8412-4F86-9C68-39F156CAEE1F}" type="presParOf" srcId="{D437420E-A46D-4A7A-94E2-60F0BD942793}" destId="{D443BAB5-0F8B-478D-801F-95F1218CFA53}" srcOrd="1" destOrd="0" presId="urn:microsoft.com/office/officeart/2005/8/layout/vList4"/>
    <dgm:cxn modelId="{E833D82A-2375-4579-9D7C-597AA682037A}" type="presParOf" srcId="{D437420E-A46D-4A7A-94E2-60F0BD942793}" destId="{AED7F2E7-BD32-4ECD-A113-B39C170DA9AF}" srcOrd="2" destOrd="0" presId="urn:microsoft.com/office/officeart/2005/8/layout/vList4"/>
    <dgm:cxn modelId="{E3B05902-7337-45E5-ABC6-83E1533565A2}" type="presParOf" srcId="{F44F6AD8-A6D9-42BF-B4FB-692B0E1DA97E}" destId="{B16CF4D8-B056-41A4-BADB-B8470E75FF17}" srcOrd="1" destOrd="0" presId="urn:microsoft.com/office/officeart/2005/8/layout/vList4"/>
    <dgm:cxn modelId="{2E739033-D6D5-4F90-B181-4491B620BBEB}" type="presParOf" srcId="{F44F6AD8-A6D9-42BF-B4FB-692B0E1DA97E}" destId="{5A79221B-D6BA-4350-B789-A0E4CEA0F9AD}" srcOrd="2" destOrd="0" presId="urn:microsoft.com/office/officeart/2005/8/layout/vList4"/>
    <dgm:cxn modelId="{3DF7CDC1-559F-4CBC-8927-DF4B29A2E957}" type="presParOf" srcId="{5A79221B-D6BA-4350-B789-A0E4CEA0F9AD}" destId="{0E8C3887-0636-458B-908A-9CEC6F25B75D}" srcOrd="0" destOrd="0" presId="urn:microsoft.com/office/officeart/2005/8/layout/vList4"/>
    <dgm:cxn modelId="{77B610E5-5F9D-4702-A9D1-B49A317B2F3D}" type="presParOf" srcId="{5A79221B-D6BA-4350-B789-A0E4CEA0F9AD}" destId="{B4689904-9767-43F0-ADEC-3E97381544A7}" srcOrd="1" destOrd="0" presId="urn:microsoft.com/office/officeart/2005/8/layout/vList4"/>
    <dgm:cxn modelId="{AB305949-E7E2-4399-9657-9A4E775D42EA}" type="presParOf" srcId="{5A79221B-D6BA-4350-B789-A0E4CEA0F9AD}" destId="{68BEE154-F33C-47A0-987E-FA291DA78184}" srcOrd="2" destOrd="0" presId="urn:microsoft.com/office/officeart/2005/8/layout/vList4"/>
    <dgm:cxn modelId="{56AAAE4A-50A8-4B70-A287-293A154AFCA6}" type="presParOf" srcId="{F44F6AD8-A6D9-42BF-B4FB-692B0E1DA97E}" destId="{079F1D5E-BCFA-4611-A718-88B9F2C12479}" srcOrd="3" destOrd="0" presId="urn:microsoft.com/office/officeart/2005/8/layout/vList4"/>
    <dgm:cxn modelId="{06C78F22-604E-4F08-AF81-16E6FCFF5D98}" type="presParOf" srcId="{F44F6AD8-A6D9-42BF-B4FB-692B0E1DA97E}" destId="{4B651875-BF4E-4701-97B2-710582B36878}" srcOrd="4" destOrd="0" presId="urn:microsoft.com/office/officeart/2005/8/layout/vList4"/>
    <dgm:cxn modelId="{1422EDF3-6936-4BDF-9814-71E1F783DB40}" type="presParOf" srcId="{4B651875-BF4E-4701-97B2-710582B36878}" destId="{A6F1A8BB-BF4C-42B9-B019-F3053A7F922E}" srcOrd="0" destOrd="0" presId="urn:microsoft.com/office/officeart/2005/8/layout/vList4"/>
    <dgm:cxn modelId="{06EB6C87-ED1D-46E5-8135-C08023A3EF7B}" type="presParOf" srcId="{4B651875-BF4E-4701-97B2-710582B36878}" destId="{8E2373B2-2894-4EF1-BC70-D42B9868E3BB}" srcOrd="1" destOrd="0" presId="urn:microsoft.com/office/officeart/2005/8/layout/vList4"/>
    <dgm:cxn modelId="{80895762-19A8-4632-8B2E-350166828034}" type="presParOf" srcId="{4B651875-BF4E-4701-97B2-710582B36878}" destId="{4ED4B7D0-EEEA-43F9-9CF7-A38EFA4877BD}" srcOrd="2" destOrd="0" presId="urn:microsoft.com/office/officeart/2005/8/layout/vList4"/>
  </dgm:cxnLst>
  <dgm:bg>
    <a:noFill/>
  </dgm:bg>
  <dgm:whole/>
</dgm:dataModel>
</file>

<file path=ppt/diagrams/data25.xml><?xml version="1.0" encoding="utf-8"?>
<dgm:dataModel xmlns:dgm="http://schemas.openxmlformats.org/drawingml/2006/diagram" xmlns:a="http://schemas.openxmlformats.org/drawingml/2006/main">
  <dgm:ptLst>
    <dgm:pt modelId="{83C469FD-16A7-4B8D-8C28-A5C0CAEA15D6}" type="doc">
      <dgm:prSet loTypeId="urn:microsoft.com/office/officeart/2005/8/layout/arrow5" loCatId="relationship" qsTypeId="urn:microsoft.com/office/officeart/2005/8/quickstyle/3d2" qsCatId="3D" csTypeId="urn:microsoft.com/office/officeart/2005/8/colors/accent1_2" csCatId="accent1" phldr="1"/>
      <dgm:spPr/>
      <dgm:t>
        <a:bodyPr/>
        <a:lstStyle/>
        <a:p>
          <a:endParaRPr lang="fr-FR"/>
        </a:p>
      </dgm:t>
    </dgm:pt>
    <dgm:pt modelId="{2C9DB315-9F90-4E9B-B947-DDAC6A757140}">
      <dgm:prSet phldrT="[Texte]"/>
      <dgm:spPr>
        <a:solidFill>
          <a:srgbClr val="CC2636"/>
        </a:solidFill>
      </dgm:spPr>
      <dgm:t>
        <a:bodyPr/>
        <a:lstStyle/>
        <a:p>
          <a:r>
            <a:rPr lang="fr-FR" dirty="0" smtClean="0">
              <a:latin typeface="Comic Sans MS" pitchFamily="66" charset="0"/>
            </a:rPr>
            <a:t>Déclenchée par chaque systole ventriculaire gauche </a:t>
          </a:r>
          <a:endParaRPr lang="fr-FR" dirty="0"/>
        </a:p>
      </dgm:t>
    </dgm:pt>
    <dgm:pt modelId="{E10B1FDD-9C12-4E87-9ADD-B6C6B2CBCD99}" type="parTrans" cxnId="{955D5B3E-5993-455D-A080-D38AE1F7E06E}">
      <dgm:prSet/>
      <dgm:spPr/>
      <dgm:t>
        <a:bodyPr/>
        <a:lstStyle/>
        <a:p>
          <a:endParaRPr lang="fr-FR"/>
        </a:p>
      </dgm:t>
    </dgm:pt>
    <dgm:pt modelId="{87987C94-059C-43B4-8909-4861BBC4A173}" type="sibTrans" cxnId="{955D5B3E-5993-455D-A080-D38AE1F7E06E}">
      <dgm:prSet/>
      <dgm:spPr/>
      <dgm:t>
        <a:bodyPr/>
        <a:lstStyle/>
        <a:p>
          <a:endParaRPr lang="fr-FR"/>
        </a:p>
      </dgm:t>
    </dgm:pt>
    <dgm:pt modelId="{B18D116D-C41B-48AF-9724-B2AB9294FE2A}">
      <dgm:prSet phldrT="[Texte]"/>
      <dgm:spPr>
        <a:solidFill>
          <a:srgbClr val="CC2636"/>
        </a:solidFill>
      </dgm:spPr>
      <dgm:t>
        <a:bodyPr/>
        <a:lstStyle/>
        <a:p>
          <a:r>
            <a:rPr lang="fr-FR" dirty="0" smtClean="0">
              <a:latin typeface="Comic Sans MS" pitchFamily="66" charset="0"/>
            </a:rPr>
            <a:t>Transmise dans le milieu sanguin tout le long du système artériel</a:t>
          </a:r>
          <a:endParaRPr lang="fr-FR" dirty="0"/>
        </a:p>
      </dgm:t>
    </dgm:pt>
    <dgm:pt modelId="{367DD243-6569-4C59-B74B-AF50FBCB4889}" type="parTrans" cxnId="{C0F76275-50A3-4C61-AC85-601A67D88958}">
      <dgm:prSet/>
      <dgm:spPr/>
      <dgm:t>
        <a:bodyPr/>
        <a:lstStyle/>
        <a:p>
          <a:endParaRPr lang="fr-FR"/>
        </a:p>
      </dgm:t>
    </dgm:pt>
    <dgm:pt modelId="{9ED067E8-C4CF-425F-ACDC-362E73EFA6B1}" type="sibTrans" cxnId="{C0F76275-50A3-4C61-AC85-601A67D88958}">
      <dgm:prSet/>
      <dgm:spPr/>
      <dgm:t>
        <a:bodyPr/>
        <a:lstStyle/>
        <a:p>
          <a:endParaRPr lang="fr-FR"/>
        </a:p>
      </dgm:t>
    </dgm:pt>
    <dgm:pt modelId="{FC0379BF-00D9-44EC-976E-6F273E16D103}" type="pres">
      <dgm:prSet presAssocID="{83C469FD-16A7-4B8D-8C28-A5C0CAEA15D6}" presName="diagram" presStyleCnt="0">
        <dgm:presLayoutVars>
          <dgm:dir/>
          <dgm:resizeHandles val="exact"/>
        </dgm:presLayoutVars>
      </dgm:prSet>
      <dgm:spPr/>
      <dgm:t>
        <a:bodyPr/>
        <a:lstStyle/>
        <a:p>
          <a:endParaRPr lang="fr-FR"/>
        </a:p>
      </dgm:t>
    </dgm:pt>
    <dgm:pt modelId="{F4A8D099-2AE9-432F-8483-033D16BA6310}" type="pres">
      <dgm:prSet presAssocID="{2C9DB315-9F90-4E9B-B947-DDAC6A757140}" presName="arrow" presStyleLbl="node1" presStyleIdx="0" presStyleCnt="2">
        <dgm:presLayoutVars>
          <dgm:bulletEnabled val="1"/>
        </dgm:presLayoutVars>
      </dgm:prSet>
      <dgm:spPr/>
      <dgm:t>
        <a:bodyPr/>
        <a:lstStyle/>
        <a:p>
          <a:endParaRPr lang="fr-FR"/>
        </a:p>
      </dgm:t>
    </dgm:pt>
    <dgm:pt modelId="{DEDE4D57-7577-4FD2-A740-5B1088BD4506}" type="pres">
      <dgm:prSet presAssocID="{B18D116D-C41B-48AF-9724-B2AB9294FE2A}" presName="arrow" presStyleLbl="node1" presStyleIdx="1" presStyleCnt="2">
        <dgm:presLayoutVars>
          <dgm:bulletEnabled val="1"/>
        </dgm:presLayoutVars>
      </dgm:prSet>
      <dgm:spPr/>
      <dgm:t>
        <a:bodyPr/>
        <a:lstStyle/>
        <a:p>
          <a:endParaRPr lang="fr-FR"/>
        </a:p>
      </dgm:t>
    </dgm:pt>
  </dgm:ptLst>
  <dgm:cxnLst>
    <dgm:cxn modelId="{DA45C5CD-8A6B-42B9-8A96-D1AA227117FE}" type="presOf" srcId="{83C469FD-16A7-4B8D-8C28-A5C0CAEA15D6}" destId="{FC0379BF-00D9-44EC-976E-6F273E16D103}" srcOrd="0" destOrd="0" presId="urn:microsoft.com/office/officeart/2005/8/layout/arrow5"/>
    <dgm:cxn modelId="{AE97C77C-90AD-4186-B2C4-A9BB1CE2530F}" type="presOf" srcId="{B18D116D-C41B-48AF-9724-B2AB9294FE2A}" destId="{DEDE4D57-7577-4FD2-A740-5B1088BD4506}" srcOrd="0" destOrd="0" presId="urn:microsoft.com/office/officeart/2005/8/layout/arrow5"/>
    <dgm:cxn modelId="{98821935-87C1-4844-A42E-0827183D670D}" type="presOf" srcId="{2C9DB315-9F90-4E9B-B947-DDAC6A757140}" destId="{F4A8D099-2AE9-432F-8483-033D16BA6310}" srcOrd="0" destOrd="0" presId="urn:microsoft.com/office/officeart/2005/8/layout/arrow5"/>
    <dgm:cxn modelId="{955D5B3E-5993-455D-A080-D38AE1F7E06E}" srcId="{83C469FD-16A7-4B8D-8C28-A5C0CAEA15D6}" destId="{2C9DB315-9F90-4E9B-B947-DDAC6A757140}" srcOrd="0" destOrd="0" parTransId="{E10B1FDD-9C12-4E87-9ADD-B6C6B2CBCD99}" sibTransId="{87987C94-059C-43B4-8909-4861BBC4A173}"/>
    <dgm:cxn modelId="{C0F76275-50A3-4C61-AC85-601A67D88958}" srcId="{83C469FD-16A7-4B8D-8C28-A5C0CAEA15D6}" destId="{B18D116D-C41B-48AF-9724-B2AB9294FE2A}" srcOrd="1" destOrd="0" parTransId="{367DD243-6569-4C59-B74B-AF50FBCB4889}" sibTransId="{9ED067E8-C4CF-425F-ACDC-362E73EFA6B1}"/>
    <dgm:cxn modelId="{8BB997DC-C3D2-4EEB-A44B-5F55EE1DA060}" type="presParOf" srcId="{FC0379BF-00D9-44EC-976E-6F273E16D103}" destId="{F4A8D099-2AE9-432F-8483-033D16BA6310}" srcOrd="0" destOrd="0" presId="urn:microsoft.com/office/officeart/2005/8/layout/arrow5"/>
    <dgm:cxn modelId="{E10F216D-13D5-43B5-BA4A-BFEEC3C20C63}" type="presParOf" srcId="{FC0379BF-00D9-44EC-976E-6F273E16D103}" destId="{DEDE4D57-7577-4FD2-A740-5B1088BD4506}" srcOrd="1" destOrd="0" presId="urn:microsoft.com/office/officeart/2005/8/layout/arrow5"/>
  </dgm:cxnLst>
  <dgm:bg/>
  <dgm:whole/>
</dgm:dataModel>
</file>

<file path=ppt/diagrams/data26.xml><?xml version="1.0" encoding="utf-8"?>
<dgm:dataModel xmlns:dgm="http://schemas.openxmlformats.org/drawingml/2006/diagram" xmlns:a="http://schemas.openxmlformats.org/drawingml/2006/main">
  <dgm:ptLst>
    <dgm:pt modelId="{1DEA8141-DDA2-49D2-8D7A-821F984326D4}"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fr-FR"/>
        </a:p>
      </dgm:t>
    </dgm:pt>
    <dgm:pt modelId="{253AB2F3-83E4-4315-B14F-38F79033CC76}">
      <dgm:prSet phldrT="[Texte]" phldr="1"/>
      <dgm:spPr>
        <a:blipFill rotWithShape="0">
          <a:blip xmlns:r="http://schemas.openxmlformats.org/officeDocument/2006/relationships" r:embed="rId1"/>
          <a:stretch>
            <a:fillRect/>
          </a:stretch>
        </a:blipFill>
        <a:effectLst>
          <a:glow rad="228600">
            <a:srgbClr val="92D050">
              <a:alpha val="40000"/>
            </a:srgbClr>
          </a:glow>
        </a:effectLst>
      </dgm:spPr>
      <dgm:t>
        <a:bodyPr/>
        <a:lstStyle/>
        <a:p>
          <a:endParaRPr lang="fr-FR" dirty="0"/>
        </a:p>
      </dgm:t>
    </dgm:pt>
    <dgm:pt modelId="{C326182F-E33A-4915-8EA6-DF6DE22B0FAE}" type="parTrans" cxnId="{57ECB199-A98A-4F2E-87D3-C75B56EF207C}">
      <dgm:prSet/>
      <dgm:spPr/>
      <dgm:t>
        <a:bodyPr/>
        <a:lstStyle/>
        <a:p>
          <a:endParaRPr lang="fr-FR"/>
        </a:p>
      </dgm:t>
    </dgm:pt>
    <dgm:pt modelId="{CAA0AE55-601B-403A-8D25-3E0058D98556}" type="sibTrans" cxnId="{57ECB199-A98A-4F2E-87D3-C75B56EF207C}">
      <dgm:prSet/>
      <dgm:spPr/>
      <dgm:t>
        <a:bodyPr/>
        <a:lstStyle/>
        <a:p>
          <a:endParaRPr lang="fr-FR"/>
        </a:p>
      </dgm:t>
    </dgm:pt>
    <dgm:pt modelId="{9ECCC01C-452D-4596-B364-0F01EA6B3DAE}">
      <dgm:prSet phldrT="[Texte]"/>
      <dgm:spPr>
        <a:solidFill>
          <a:srgbClr val="92D050">
            <a:alpha val="90000"/>
          </a:srgbClr>
        </a:solidFill>
      </dgm:spPr>
      <dgm:t>
        <a:bodyPr/>
        <a:lstStyle/>
        <a:p>
          <a:r>
            <a:rPr lang="fr-FR" b="1" dirty="0" smtClean="0">
              <a:solidFill>
                <a:srgbClr val="0070C0"/>
              </a:solidFill>
              <a:latin typeface="Comic Sans MS" pitchFamily="66" charset="0"/>
            </a:rPr>
            <a:t>Lors d’une activation du système sympathique</a:t>
          </a:r>
          <a:endParaRPr lang="fr-FR" b="1" dirty="0">
            <a:solidFill>
              <a:srgbClr val="0070C0"/>
            </a:solidFill>
          </a:endParaRPr>
        </a:p>
      </dgm:t>
    </dgm:pt>
    <dgm:pt modelId="{1A8DA2AB-E357-4BEE-BFD9-20805079E2E9}" type="parTrans" cxnId="{F3C8F9F9-498E-4BD3-8A33-A0B91AFDAFAE}">
      <dgm:prSet/>
      <dgm:spPr/>
      <dgm:t>
        <a:bodyPr/>
        <a:lstStyle/>
        <a:p>
          <a:endParaRPr lang="fr-FR"/>
        </a:p>
      </dgm:t>
    </dgm:pt>
    <dgm:pt modelId="{0DF4AAA8-920D-449C-963B-1134DC18CC6B}" type="sibTrans" cxnId="{F3C8F9F9-498E-4BD3-8A33-A0B91AFDAFAE}">
      <dgm:prSet/>
      <dgm:spPr/>
      <dgm:t>
        <a:bodyPr/>
        <a:lstStyle/>
        <a:p>
          <a:endParaRPr lang="fr-FR"/>
        </a:p>
      </dgm:t>
    </dgm:pt>
    <dgm:pt modelId="{E388E287-2294-488D-B8D0-E77CCD53EC8C}">
      <dgm:prSet phldrT="[Texte]" phldr="1"/>
      <dgm:spPr>
        <a:blipFill rotWithShape="0">
          <a:blip xmlns:r="http://schemas.openxmlformats.org/officeDocument/2006/relationships" r:embed="rId2"/>
          <a:stretch>
            <a:fillRect/>
          </a:stretch>
        </a:blipFill>
        <a:effectLst>
          <a:glow rad="228600">
            <a:srgbClr val="92D050">
              <a:alpha val="40000"/>
            </a:srgbClr>
          </a:glow>
        </a:effectLst>
      </dgm:spPr>
      <dgm:t>
        <a:bodyPr/>
        <a:lstStyle/>
        <a:p>
          <a:endParaRPr lang="fr-FR" dirty="0"/>
        </a:p>
      </dgm:t>
    </dgm:pt>
    <dgm:pt modelId="{E91FF3ED-B249-4DCD-B6EB-377F4446B575}" type="parTrans" cxnId="{32F81020-7C4C-4DAD-B42D-45751A6D7A60}">
      <dgm:prSet/>
      <dgm:spPr/>
      <dgm:t>
        <a:bodyPr/>
        <a:lstStyle/>
        <a:p>
          <a:endParaRPr lang="fr-FR"/>
        </a:p>
      </dgm:t>
    </dgm:pt>
    <dgm:pt modelId="{8E38CA4D-A3F8-44D8-83BB-D9D8D1438842}" type="sibTrans" cxnId="{32F81020-7C4C-4DAD-B42D-45751A6D7A60}">
      <dgm:prSet/>
      <dgm:spPr/>
      <dgm:t>
        <a:bodyPr/>
        <a:lstStyle/>
        <a:p>
          <a:endParaRPr lang="fr-FR"/>
        </a:p>
      </dgm:t>
    </dgm:pt>
    <dgm:pt modelId="{A986D484-0532-4742-AF05-05BD6D1ED378}">
      <dgm:prSet phldrT="[Texte]"/>
      <dgm:spPr>
        <a:solidFill>
          <a:srgbClr val="92D050">
            <a:alpha val="90000"/>
          </a:srgbClr>
        </a:solidFill>
      </dgm:spPr>
      <dgm:t>
        <a:bodyPr/>
        <a:lstStyle/>
        <a:p>
          <a:r>
            <a:rPr lang="fr-FR" b="1" dirty="0" smtClean="0">
              <a:solidFill>
                <a:srgbClr val="0070C0"/>
              </a:solidFill>
              <a:latin typeface="Comic Sans MS" pitchFamily="66" charset="0"/>
            </a:rPr>
            <a:t>Lors d’un effort musculaire</a:t>
          </a:r>
          <a:endParaRPr lang="fr-FR" b="1" dirty="0">
            <a:solidFill>
              <a:srgbClr val="0070C0"/>
            </a:solidFill>
          </a:endParaRPr>
        </a:p>
      </dgm:t>
    </dgm:pt>
    <dgm:pt modelId="{11E6C44D-BC13-4FFA-9F24-3446E487FDE1}" type="parTrans" cxnId="{EEC247FA-19D6-4566-B09E-77C656B1F41C}">
      <dgm:prSet/>
      <dgm:spPr/>
      <dgm:t>
        <a:bodyPr/>
        <a:lstStyle/>
        <a:p>
          <a:endParaRPr lang="fr-FR"/>
        </a:p>
      </dgm:t>
    </dgm:pt>
    <dgm:pt modelId="{D666EFCB-CF11-491E-921E-9DAAA913955D}" type="sibTrans" cxnId="{EEC247FA-19D6-4566-B09E-77C656B1F41C}">
      <dgm:prSet/>
      <dgm:spPr/>
      <dgm:t>
        <a:bodyPr/>
        <a:lstStyle/>
        <a:p>
          <a:endParaRPr lang="fr-FR"/>
        </a:p>
      </dgm:t>
    </dgm:pt>
    <dgm:pt modelId="{32341B1A-42A9-4AC2-9B0B-4D1B8C297BC3}" type="pres">
      <dgm:prSet presAssocID="{1DEA8141-DDA2-49D2-8D7A-821F984326D4}" presName="Name0" presStyleCnt="0">
        <dgm:presLayoutVars>
          <dgm:dir/>
          <dgm:animLvl val="lvl"/>
          <dgm:resizeHandles val="exact"/>
        </dgm:presLayoutVars>
      </dgm:prSet>
      <dgm:spPr/>
      <dgm:t>
        <a:bodyPr/>
        <a:lstStyle/>
        <a:p>
          <a:endParaRPr lang="fr-FR"/>
        </a:p>
      </dgm:t>
    </dgm:pt>
    <dgm:pt modelId="{7BE463A1-24B0-46FA-B6B9-C2F5E4FB69D1}" type="pres">
      <dgm:prSet presAssocID="{253AB2F3-83E4-4315-B14F-38F79033CC76}" presName="linNode" presStyleCnt="0"/>
      <dgm:spPr/>
    </dgm:pt>
    <dgm:pt modelId="{ABBF21BF-2F58-4EC4-993D-68B99EFE2642}" type="pres">
      <dgm:prSet presAssocID="{253AB2F3-83E4-4315-B14F-38F79033CC76}" presName="parentText" presStyleLbl="node1" presStyleIdx="0" presStyleCnt="2">
        <dgm:presLayoutVars>
          <dgm:chMax val="1"/>
          <dgm:bulletEnabled val="1"/>
        </dgm:presLayoutVars>
      </dgm:prSet>
      <dgm:spPr/>
      <dgm:t>
        <a:bodyPr/>
        <a:lstStyle/>
        <a:p>
          <a:endParaRPr lang="fr-FR"/>
        </a:p>
      </dgm:t>
    </dgm:pt>
    <dgm:pt modelId="{A6E1AC12-836B-4141-89DC-7D8E7F597BF9}" type="pres">
      <dgm:prSet presAssocID="{253AB2F3-83E4-4315-B14F-38F79033CC76}" presName="descendantText" presStyleLbl="alignAccFollowNode1" presStyleIdx="0" presStyleCnt="2">
        <dgm:presLayoutVars>
          <dgm:bulletEnabled val="1"/>
        </dgm:presLayoutVars>
      </dgm:prSet>
      <dgm:spPr/>
      <dgm:t>
        <a:bodyPr/>
        <a:lstStyle/>
        <a:p>
          <a:endParaRPr lang="fr-FR"/>
        </a:p>
      </dgm:t>
    </dgm:pt>
    <dgm:pt modelId="{48C6CD9B-2F6E-4A73-A35A-4566FE5BCAA7}" type="pres">
      <dgm:prSet presAssocID="{CAA0AE55-601B-403A-8D25-3E0058D98556}" presName="sp" presStyleCnt="0"/>
      <dgm:spPr/>
    </dgm:pt>
    <dgm:pt modelId="{B8DDCF66-C497-4084-A4A8-8D556FDE0888}" type="pres">
      <dgm:prSet presAssocID="{E388E287-2294-488D-B8D0-E77CCD53EC8C}" presName="linNode" presStyleCnt="0"/>
      <dgm:spPr/>
    </dgm:pt>
    <dgm:pt modelId="{902A7712-6150-435B-90C4-00339063C884}" type="pres">
      <dgm:prSet presAssocID="{E388E287-2294-488D-B8D0-E77CCD53EC8C}" presName="parentText" presStyleLbl="node1" presStyleIdx="1" presStyleCnt="2">
        <dgm:presLayoutVars>
          <dgm:chMax val="1"/>
          <dgm:bulletEnabled val="1"/>
        </dgm:presLayoutVars>
      </dgm:prSet>
      <dgm:spPr/>
      <dgm:t>
        <a:bodyPr/>
        <a:lstStyle/>
        <a:p>
          <a:endParaRPr lang="fr-FR"/>
        </a:p>
      </dgm:t>
    </dgm:pt>
    <dgm:pt modelId="{8BDDF152-42CD-4DAB-88C4-112CD55D6935}" type="pres">
      <dgm:prSet presAssocID="{E388E287-2294-488D-B8D0-E77CCD53EC8C}" presName="descendantText" presStyleLbl="alignAccFollowNode1" presStyleIdx="1" presStyleCnt="2">
        <dgm:presLayoutVars>
          <dgm:bulletEnabled val="1"/>
        </dgm:presLayoutVars>
      </dgm:prSet>
      <dgm:spPr/>
      <dgm:t>
        <a:bodyPr/>
        <a:lstStyle/>
        <a:p>
          <a:endParaRPr lang="fr-FR"/>
        </a:p>
      </dgm:t>
    </dgm:pt>
  </dgm:ptLst>
  <dgm:cxnLst>
    <dgm:cxn modelId="{01429FAB-9636-4350-A3F7-058225818DD4}" type="presOf" srcId="{E388E287-2294-488D-B8D0-E77CCD53EC8C}" destId="{902A7712-6150-435B-90C4-00339063C884}" srcOrd="0" destOrd="0" presId="urn:microsoft.com/office/officeart/2005/8/layout/vList5"/>
    <dgm:cxn modelId="{26E7B735-929D-4614-963B-D72800DC7195}" type="presOf" srcId="{1DEA8141-DDA2-49D2-8D7A-821F984326D4}" destId="{32341B1A-42A9-4AC2-9B0B-4D1B8C297BC3}" srcOrd="0" destOrd="0" presId="urn:microsoft.com/office/officeart/2005/8/layout/vList5"/>
    <dgm:cxn modelId="{32F81020-7C4C-4DAD-B42D-45751A6D7A60}" srcId="{1DEA8141-DDA2-49D2-8D7A-821F984326D4}" destId="{E388E287-2294-488D-B8D0-E77CCD53EC8C}" srcOrd="1" destOrd="0" parTransId="{E91FF3ED-B249-4DCD-B6EB-377F4446B575}" sibTransId="{8E38CA4D-A3F8-44D8-83BB-D9D8D1438842}"/>
    <dgm:cxn modelId="{57ECB199-A98A-4F2E-87D3-C75B56EF207C}" srcId="{1DEA8141-DDA2-49D2-8D7A-821F984326D4}" destId="{253AB2F3-83E4-4315-B14F-38F79033CC76}" srcOrd="0" destOrd="0" parTransId="{C326182F-E33A-4915-8EA6-DF6DE22B0FAE}" sibTransId="{CAA0AE55-601B-403A-8D25-3E0058D98556}"/>
    <dgm:cxn modelId="{EEC247FA-19D6-4566-B09E-77C656B1F41C}" srcId="{E388E287-2294-488D-B8D0-E77CCD53EC8C}" destId="{A986D484-0532-4742-AF05-05BD6D1ED378}" srcOrd="0" destOrd="0" parTransId="{11E6C44D-BC13-4FFA-9F24-3446E487FDE1}" sibTransId="{D666EFCB-CF11-491E-921E-9DAAA913955D}"/>
    <dgm:cxn modelId="{F3C8F9F9-498E-4BD3-8A33-A0B91AFDAFAE}" srcId="{253AB2F3-83E4-4315-B14F-38F79033CC76}" destId="{9ECCC01C-452D-4596-B364-0F01EA6B3DAE}" srcOrd="0" destOrd="0" parTransId="{1A8DA2AB-E357-4BEE-BFD9-20805079E2E9}" sibTransId="{0DF4AAA8-920D-449C-963B-1134DC18CC6B}"/>
    <dgm:cxn modelId="{0656BA2D-7523-49FD-96DD-2DC3A679AE1F}" type="presOf" srcId="{253AB2F3-83E4-4315-B14F-38F79033CC76}" destId="{ABBF21BF-2F58-4EC4-993D-68B99EFE2642}" srcOrd="0" destOrd="0" presId="urn:microsoft.com/office/officeart/2005/8/layout/vList5"/>
    <dgm:cxn modelId="{B36549F7-78C0-4E32-803A-F9758E508E71}" type="presOf" srcId="{9ECCC01C-452D-4596-B364-0F01EA6B3DAE}" destId="{A6E1AC12-836B-4141-89DC-7D8E7F597BF9}" srcOrd="0" destOrd="0" presId="urn:microsoft.com/office/officeart/2005/8/layout/vList5"/>
    <dgm:cxn modelId="{9257211B-B885-4A5F-861C-41087AA0660C}" type="presOf" srcId="{A986D484-0532-4742-AF05-05BD6D1ED378}" destId="{8BDDF152-42CD-4DAB-88C4-112CD55D6935}" srcOrd="0" destOrd="0" presId="urn:microsoft.com/office/officeart/2005/8/layout/vList5"/>
    <dgm:cxn modelId="{EE87863B-CD19-4B7C-821A-4A552C0D0ED9}" type="presParOf" srcId="{32341B1A-42A9-4AC2-9B0B-4D1B8C297BC3}" destId="{7BE463A1-24B0-46FA-B6B9-C2F5E4FB69D1}" srcOrd="0" destOrd="0" presId="urn:microsoft.com/office/officeart/2005/8/layout/vList5"/>
    <dgm:cxn modelId="{0E1FA37D-E6A2-4BF5-AF43-54B129F1ABB7}" type="presParOf" srcId="{7BE463A1-24B0-46FA-B6B9-C2F5E4FB69D1}" destId="{ABBF21BF-2F58-4EC4-993D-68B99EFE2642}" srcOrd="0" destOrd="0" presId="urn:microsoft.com/office/officeart/2005/8/layout/vList5"/>
    <dgm:cxn modelId="{227FB5DF-B1E0-450C-857A-C9F7C9C0B00F}" type="presParOf" srcId="{7BE463A1-24B0-46FA-B6B9-C2F5E4FB69D1}" destId="{A6E1AC12-836B-4141-89DC-7D8E7F597BF9}" srcOrd="1" destOrd="0" presId="urn:microsoft.com/office/officeart/2005/8/layout/vList5"/>
    <dgm:cxn modelId="{9124CD63-1C7B-45C5-91D2-C1377C43F5C6}" type="presParOf" srcId="{32341B1A-42A9-4AC2-9B0B-4D1B8C297BC3}" destId="{48C6CD9B-2F6E-4A73-A35A-4566FE5BCAA7}" srcOrd="1" destOrd="0" presId="urn:microsoft.com/office/officeart/2005/8/layout/vList5"/>
    <dgm:cxn modelId="{02077B53-2C59-4CD8-A6D6-4FAFAFC81E6F}" type="presParOf" srcId="{32341B1A-42A9-4AC2-9B0B-4D1B8C297BC3}" destId="{B8DDCF66-C497-4084-A4A8-8D556FDE0888}" srcOrd="2" destOrd="0" presId="urn:microsoft.com/office/officeart/2005/8/layout/vList5"/>
    <dgm:cxn modelId="{940B29A1-2EF8-487B-9C80-1CB0236AA73C}" type="presParOf" srcId="{B8DDCF66-C497-4084-A4A8-8D556FDE0888}" destId="{902A7712-6150-435B-90C4-00339063C884}" srcOrd="0" destOrd="0" presId="urn:microsoft.com/office/officeart/2005/8/layout/vList5"/>
    <dgm:cxn modelId="{436240C9-5B2F-4EA9-9670-ECE05FABD040}" type="presParOf" srcId="{B8DDCF66-C497-4084-A4A8-8D556FDE0888}" destId="{8BDDF152-42CD-4DAB-88C4-112CD55D6935}" srcOrd="1" destOrd="0" presId="urn:microsoft.com/office/officeart/2005/8/layout/vList5"/>
  </dgm:cxnLst>
  <dgm:bg/>
  <dgm:whole/>
</dgm:dataModel>
</file>

<file path=ppt/diagrams/data27.xml><?xml version="1.0" encoding="utf-8"?>
<dgm:dataModel xmlns:dgm="http://schemas.openxmlformats.org/drawingml/2006/diagram" xmlns:a="http://schemas.openxmlformats.org/drawingml/2006/main">
  <dgm:ptLst>
    <dgm:pt modelId="{4940B4EC-8D74-4F18-A1E0-C420AFB88CF0}"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fr-FR"/>
        </a:p>
      </dgm:t>
    </dgm:pt>
    <dgm:pt modelId="{1DB1C886-DA60-4701-89A1-985B30538332}">
      <dgm:prSet phldrT="[Texte]" phldr="1"/>
      <dgm:spPr>
        <a:blipFill rotWithShape="0">
          <a:blip xmlns:r="http://schemas.openxmlformats.org/officeDocument/2006/relationships" r:embed="rId1"/>
          <a:stretch>
            <a:fillRect/>
          </a:stretch>
        </a:blipFill>
        <a:effectLst>
          <a:glow rad="228600">
            <a:srgbClr val="92D050">
              <a:alpha val="40000"/>
            </a:srgbClr>
          </a:glow>
        </a:effectLst>
      </dgm:spPr>
      <dgm:t>
        <a:bodyPr/>
        <a:lstStyle/>
        <a:p>
          <a:endParaRPr lang="fr-FR" dirty="0"/>
        </a:p>
      </dgm:t>
    </dgm:pt>
    <dgm:pt modelId="{650D7C9F-9828-4C0A-88FB-E9F525C6CFC5}" type="parTrans" cxnId="{813C7FB4-7326-4EA3-AE7A-B2107E6EC2C2}">
      <dgm:prSet/>
      <dgm:spPr/>
      <dgm:t>
        <a:bodyPr/>
        <a:lstStyle/>
        <a:p>
          <a:endParaRPr lang="fr-FR"/>
        </a:p>
      </dgm:t>
    </dgm:pt>
    <dgm:pt modelId="{5416C489-CD18-4898-8472-B04B4C5B3F58}" type="sibTrans" cxnId="{813C7FB4-7326-4EA3-AE7A-B2107E6EC2C2}">
      <dgm:prSet/>
      <dgm:spPr/>
      <dgm:t>
        <a:bodyPr/>
        <a:lstStyle/>
        <a:p>
          <a:endParaRPr lang="fr-FR"/>
        </a:p>
      </dgm:t>
    </dgm:pt>
    <dgm:pt modelId="{EA4504BF-3D28-40D1-AAB2-8160A2FE90F5}">
      <dgm:prSet phldrT="[Texte]"/>
      <dgm:spPr>
        <a:solidFill>
          <a:srgbClr val="92D050">
            <a:alpha val="90000"/>
          </a:srgbClr>
        </a:solidFill>
      </dgm:spPr>
      <dgm:t>
        <a:bodyPr/>
        <a:lstStyle/>
        <a:p>
          <a:r>
            <a:rPr lang="fr-FR" b="1" dirty="0" smtClean="0">
              <a:solidFill>
                <a:srgbClr val="0070C0"/>
              </a:solidFill>
              <a:latin typeface="Comic Sans MS" pitchFamily="66" charset="0"/>
            </a:rPr>
            <a:t>Lors de la digestion</a:t>
          </a:r>
          <a:endParaRPr lang="fr-FR" b="1" dirty="0">
            <a:solidFill>
              <a:srgbClr val="0070C0"/>
            </a:solidFill>
          </a:endParaRPr>
        </a:p>
      </dgm:t>
    </dgm:pt>
    <dgm:pt modelId="{4E6D72EE-65A4-4266-8AAE-E0CCF9BE9813}" type="parTrans" cxnId="{EEDA47DF-E7FC-4CD0-B3AB-F8013E81B6F3}">
      <dgm:prSet/>
      <dgm:spPr/>
      <dgm:t>
        <a:bodyPr/>
        <a:lstStyle/>
        <a:p>
          <a:endParaRPr lang="fr-FR"/>
        </a:p>
      </dgm:t>
    </dgm:pt>
    <dgm:pt modelId="{DF98A0AC-E50C-42BD-B552-601065FC7791}" type="sibTrans" cxnId="{EEDA47DF-E7FC-4CD0-B3AB-F8013E81B6F3}">
      <dgm:prSet/>
      <dgm:spPr/>
      <dgm:t>
        <a:bodyPr/>
        <a:lstStyle/>
        <a:p>
          <a:endParaRPr lang="fr-FR"/>
        </a:p>
      </dgm:t>
    </dgm:pt>
    <dgm:pt modelId="{74D536AF-DD89-4690-9D77-0CEA62703DA5}">
      <dgm:prSet phldrT="[Texte]" phldr="1"/>
      <dgm:spPr>
        <a:blipFill rotWithShape="0">
          <a:blip xmlns:r="http://schemas.openxmlformats.org/officeDocument/2006/relationships" r:embed="rId2"/>
          <a:stretch>
            <a:fillRect/>
          </a:stretch>
        </a:blipFill>
        <a:effectLst>
          <a:glow rad="228600">
            <a:srgbClr val="92D050">
              <a:alpha val="40000"/>
            </a:srgbClr>
          </a:glow>
        </a:effectLst>
      </dgm:spPr>
      <dgm:t>
        <a:bodyPr/>
        <a:lstStyle/>
        <a:p>
          <a:endParaRPr lang="fr-FR" dirty="0"/>
        </a:p>
      </dgm:t>
    </dgm:pt>
    <dgm:pt modelId="{313E3D1D-FFC5-4967-8F17-415474804B82}" type="parTrans" cxnId="{15B5CFC7-254B-416B-A83C-D4D85DE44B32}">
      <dgm:prSet/>
      <dgm:spPr/>
      <dgm:t>
        <a:bodyPr/>
        <a:lstStyle/>
        <a:p>
          <a:endParaRPr lang="fr-FR"/>
        </a:p>
      </dgm:t>
    </dgm:pt>
    <dgm:pt modelId="{22E5172B-88F2-40AE-BF01-F8187510A820}" type="sibTrans" cxnId="{15B5CFC7-254B-416B-A83C-D4D85DE44B32}">
      <dgm:prSet/>
      <dgm:spPr/>
      <dgm:t>
        <a:bodyPr/>
        <a:lstStyle/>
        <a:p>
          <a:endParaRPr lang="fr-FR"/>
        </a:p>
      </dgm:t>
    </dgm:pt>
    <dgm:pt modelId="{36C1FBF8-EF07-499B-B660-531E2EE75A37}">
      <dgm:prSet phldrT="[Texte]"/>
      <dgm:spPr>
        <a:solidFill>
          <a:srgbClr val="92D050">
            <a:alpha val="90000"/>
          </a:srgbClr>
        </a:solidFill>
      </dgm:spPr>
      <dgm:t>
        <a:bodyPr/>
        <a:lstStyle/>
        <a:p>
          <a:r>
            <a:rPr lang="fr-FR" b="1" dirty="0" smtClean="0">
              <a:solidFill>
                <a:srgbClr val="0070C0"/>
              </a:solidFill>
              <a:latin typeface="Comic Sans MS" pitchFamily="66" charset="0"/>
            </a:rPr>
            <a:t>Lors d’émotion, de stresse, peur, joie</a:t>
          </a:r>
          <a:endParaRPr lang="fr-FR" b="1" dirty="0">
            <a:solidFill>
              <a:srgbClr val="0070C0"/>
            </a:solidFill>
          </a:endParaRPr>
        </a:p>
      </dgm:t>
    </dgm:pt>
    <dgm:pt modelId="{6FF3C339-0EBB-4A59-97E7-CEF5CAEB8744}" type="parTrans" cxnId="{364627D0-A563-4EBA-B4EA-55336722E065}">
      <dgm:prSet/>
      <dgm:spPr/>
      <dgm:t>
        <a:bodyPr/>
        <a:lstStyle/>
        <a:p>
          <a:endParaRPr lang="fr-FR"/>
        </a:p>
      </dgm:t>
    </dgm:pt>
    <dgm:pt modelId="{A6AB6B66-AD66-4E80-AF4E-652DE14A23FE}" type="sibTrans" cxnId="{364627D0-A563-4EBA-B4EA-55336722E065}">
      <dgm:prSet/>
      <dgm:spPr/>
      <dgm:t>
        <a:bodyPr/>
        <a:lstStyle/>
        <a:p>
          <a:endParaRPr lang="fr-FR"/>
        </a:p>
      </dgm:t>
    </dgm:pt>
    <dgm:pt modelId="{648A748A-47E3-43AF-94AA-721B90626CE5}">
      <dgm:prSet phldrT="[Texte]" phldr="1"/>
      <dgm:spPr>
        <a:blipFill rotWithShape="0">
          <a:blip xmlns:r="http://schemas.openxmlformats.org/officeDocument/2006/relationships" r:embed="rId3"/>
          <a:stretch>
            <a:fillRect/>
          </a:stretch>
        </a:blipFill>
        <a:effectLst>
          <a:glow rad="228600">
            <a:srgbClr val="92D050">
              <a:alpha val="40000"/>
            </a:srgbClr>
          </a:glow>
        </a:effectLst>
      </dgm:spPr>
      <dgm:t>
        <a:bodyPr/>
        <a:lstStyle/>
        <a:p>
          <a:endParaRPr lang="fr-FR" dirty="0"/>
        </a:p>
      </dgm:t>
    </dgm:pt>
    <dgm:pt modelId="{786245D3-DF63-419B-A5CA-11C7ED2F29CE}" type="parTrans" cxnId="{D9CE8CDD-6D14-4E7C-A0CE-BBD3AE746A37}">
      <dgm:prSet/>
      <dgm:spPr/>
      <dgm:t>
        <a:bodyPr/>
        <a:lstStyle/>
        <a:p>
          <a:endParaRPr lang="fr-FR"/>
        </a:p>
      </dgm:t>
    </dgm:pt>
    <dgm:pt modelId="{CD112332-D290-40B4-A7A9-AA1DAD0B6138}" type="sibTrans" cxnId="{D9CE8CDD-6D14-4E7C-A0CE-BBD3AE746A37}">
      <dgm:prSet/>
      <dgm:spPr/>
      <dgm:t>
        <a:bodyPr/>
        <a:lstStyle/>
        <a:p>
          <a:endParaRPr lang="fr-FR"/>
        </a:p>
      </dgm:t>
    </dgm:pt>
    <dgm:pt modelId="{3D399DB2-6F79-4507-B960-E7618B81990B}">
      <dgm:prSet phldrT="[Texte]"/>
      <dgm:spPr>
        <a:solidFill>
          <a:srgbClr val="92D050">
            <a:alpha val="90000"/>
          </a:srgbClr>
        </a:solidFill>
      </dgm:spPr>
      <dgm:t>
        <a:bodyPr/>
        <a:lstStyle/>
        <a:p>
          <a:r>
            <a:rPr lang="fr-FR" b="1" dirty="0" smtClean="0">
              <a:solidFill>
                <a:srgbClr val="0070C0"/>
              </a:solidFill>
              <a:latin typeface="Comic Sans MS" pitchFamily="66" charset="0"/>
            </a:rPr>
            <a:t>Lors d’une exposition au soleil</a:t>
          </a:r>
          <a:endParaRPr lang="fr-FR" b="1" dirty="0">
            <a:solidFill>
              <a:srgbClr val="0070C0"/>
            </a:solidFill>
          </a:endParaRPr>
        </a:p>
      </dgm:t>
    </dgm:pt>
    <dgm:pt modelId="{2E9FB954-D218-49F7-99F0-CABF1290930E}" type="parTrans" cxnId="{3762734C-523A-4BDC-95DC-9A251755C2E8}">
      <dgm:prSet/>
      <dgm:spPr/>
      <dgm:t>
        <a:bodyPr/>
        <a:lstStyle/>
        <a:p>
          <a:endParaRPr lang="fr-FR"/>
        </a:p>
      </dgm:t>
    </dgm:pt>
    <dgm:pt modelId="{DC6D4CD5-82E7-4AD5-925F-CA4C965078BB}" type="sibTrans" cxnId="{3762734C-523A-4BDC-95DC-9A251755C2E8}">
      <dgm:prSet/>
      <dgm:spPr/>
      <dgm:t>
        <a:bodyPr/>
        <a:lstStyle/>
        <a:p>
          <a:endParaRPr lang="fr-FR"/>
        </a:p>
      </dgm:t>
    </dgm:pt>
    <dgm:pt modelId="{69DF2D9D-6798-4612-88D9-5C5BD95DBBEF}" type="pres">
      <dgm:prSet presAssocID="{4940B4EC-8D74-4F18-A1E0-C420AFB88CF0}" presName="Name0" presStyleCnt="0">
        <dgm:presLayoutVars>
          <dgm:dir/>
          <dgm:animLvl val="lvl"/>
          <dgm:resizeHandles val="exact"/>
        </dgm:presLayoutVars>
      </dgm:prSet>
      <dgm:spPr/>
      <dgm:t>
        <a:bodyPr/>
        <a:lstStyle/>
        <a:p>
          <a:endParaRPr lang="fr-FR"/>
        </a:p>
      </dgm:t>
    </dgm:pt>
    <dgm:pt modelId="{77070991-2BFA-4682-BD48-1A5CA7EAE5C7}" type="pres">
      <dgm:prSet presAssocID="{1DB1C886-DA60-4701-89A1-985B30538332}" presName="linNode" presStyleCnt="0"/>
      <dgm:spPr/>
    </dgm:pt>
    <dgm:pt modelId="{CA4D891E-9BBB-4F5B-AD0C-C806BF66D7F3}" type="pres">
      <dgm:prSet presAssocID="{1DB1C886-DA60-4701-89A1-985B30538332}" presName="parentText" presStyleLbl="node1" presStyleIdx="0" presStyleCnt="3">
        <dgm:presLayoutVars>
          <dgm:chMax val="1"/>
          <dgm:bulletEnabled val="1"/>
        </dgm:presLayoutVars>
      </dgm:prSet>
      <dgm:spPr/>
      <dgm:t>
        <a:bodyPr/>
        <a:lstStyle/>
        <a:p>
          <a:endParaRPr lang="fr-FR"/>
        </a:p>
      </dgm:t>
    </dgm:pt>
    <dgm:pt modelId="{57EDE625-1D2D-4502-93DA-DF7EE62E3C31}" type="pres">
      <dgm:prSet presAssocID="{1DB1C886-DA60-4701-89A1-985B30538332}" presName="descendantText" presStyleLbl="alignAccFollowNode1" presStyleIdx="0" presStyleCnt="3">
        <dgm:presLayoutVars>
          <dgm:bulletEnabled val="1"/>
        </dgm:presLayoutVars>
      </dgm:prSet>
      <dgm:spPr/>
      <dgm:t>
        <a:bodyPr/>
        <a:lstStyle/>
        <a:p>
          <a:endParaRPr lang="fr-FR"/>
        </a:p>
      </dgm:t>
    </dgm:pt>
    <dgm:pt modelId="{8C811E2F-EE9F-4448-84AA-F33C9059806F}" type="pres">
      <dgm:prSet presAssocID="{5416C489-CD18-4898-8472-B04B4C5B3F58}" presName="sp" presStyleCnt="0"/>
      <dgm:spPr/>
    </dgm:pt>
    <dgm:pt modelId="{3A11E93A-E0BA-4863-AC65-8C59249D15C5}" type="pres">
      <dgm:prSet presAssocID="{74D536AF-DD89-4690-9D77-0CEA62703DA5}" presName="linNode" presStyleCnt="0"/>
      <dgm:spPr/>
    </dgm:pt>
    <dgm:pt modelId="{2148156A-6942-4FDC-9E15-258157E13FF8}" type="pres">
      <dgm:prSet presAssocID="{74D536AF-DD89-4690-9D77-0CEA62703DA5}" presName="parentText" presStyleLbl="node1" presStyleIdx="1" presStyleCnt="3">
        <dgm:presLayoutVars>
          <dgm:chMax val="1"/>
          <dgm:bulletEnabled val="1"/>
        </dgm:presLayoutVars>
      </dgm:prSet>
      <dgm:spPr/>
      <dgm:t>
        <a:bodyPr/>
        <a:lstStyle/>
        <a:p>
          <a:endParaRPr lang="fr-FR"/>
        </a:p>
      </dgm:t>
    </dgm:pt>
    <dgm:pt modelId="{9F0D7ACC-67EC-4F26-B3B0-C507A79683C9}" type="pres">
      <dgm:prSet presAssocID="{74D536AF-DD89-4690-9D77-0CEA62703DA5}" presName="descendantText" presStyleLbl="alignAccFollowNode1" presStyleIdx="1" presStyleCnt="3">
        <dgm:presLayoutVars>
          <dgm:bulletEnabled val="1"/>
        </dgm:presLayoutVars>
      </dgm:prSet>
      <dgm:spPr/>
      <dgm:t>
        <a:bodyPr/>
        <a:lstStyle/>
        <a:p>
          <a:endParaRPr lang="fr-FR"/>
        </a:p>
      </dgm:t>
    </dgm:pt>
    <dgm:pt modelId="{B3E6DF4A-2487-497E-9E35-91E659CC3CA9}" type="pres">
      <dgm:prSet presAssocID="{22E5172B-88F2-40AE-BF01-F8187510A820}" presName="sp" presStyleCnt="0"/>
      <dgm:spPr/>
    </dgm:pt>
    <dgm:pt modelId="{C30AFF9D-9158-44E7-8557-0E04A3766AD3}" type="pres">
      <dgm:prSet presAssocID="{648A748A-47E3-43AF-94AA-721B90626CE5}" presName="linNode" presStyleCnt="0"/>
      <dgm:spPr/>
    </dgm:pt>
    <dgm:pt modelId="{708412AD-932F-4B96-B76C-32730DDBAAEE}" type="pres">
      <dgm:prSet presAssocID="{648A748A-47E3-43AF-94AA-721B90626CE5}" presName="parentText" presStyleLbl="node1" presStyleIdx="2" presStyleCnt="3">
        <dgm:presLayoutVars>
          <dgm:chMax val="1"/>
          <dgm:bulletEnabled val="1"/>
        </dgm:presLayoutVars>
      </dgm:prSet>
      <dgm:spPr/>
      <dgm:t>
        <a:bodyPr/>
        <a:lstStyle/>
        <a:p>
          <a:endParaRPr lang="fr-FR"/>
        </a:p>
      </dgm:t>
    </dgm:pt>
    <dgm:pt modelId="{36B20C3D-79E9-4B84-9007-39374891E1C3}" type="pres">
      <dgm:prSet presAssocID="{648A748A-47E3-43AF-94AA-721B90626CE5}" presName="descendantText" presStyleLbl="alignAccFollowNode1" presStyleIdx="2" presStyleCnt="3">
        <dgm:presLayoutVars>
          <dgm:bulletEnabled val="1"/>
        </dgm:presLayoutVars>
      </dgm:prSet>
      <dgm:spPr/>
      <dgm:t>
        <a:bodyPr/>
        <a:lstStyle/>
        <a:p>
          <a:endParaRPr lang="fr-FR"/>
        </a:p>
      </dgm:t>
    </dgm:pt>
  </dgm:ptLst>
  <dgm:cxnLst>
    <dgm:cxn modelId="{DC8D31EA-7059-4CA6-8808-A59808FCAC78}" type="presOf" srcId="{3D399DB2-6F79-4507-B960-E7618B81990B}" destId="{36B20C3D-79E9-4B84-9007-39374891E1C3}" srcOrd="0" destOrd="0" presId="urn:microsoft.com/office/officeart/2005/8/layout/vList5"/>
    <dgm:cxn modelId="{15B5CFC7-254B-416B-A83C-D4D85DE44B32}" srcId="{4940B4EC-8D74-4F18-A1E0-C420AFB88CF0}" destId="{74D536AF-DD89-4690-9D77-0CEA62703DA5}" srcOrd="1" destOrd="0" parTransId="{313E3D1D-FFC5-4967-8F17-415474804B82}" sibTransId="{22E5172B-88F2-40AE-BF01-F8187510A820}"/>
    <dgm:cxn modelId="{E77C235A-4DDB-40AD-B9DD-91A3C227A033}" type="presOf" srcId="{36C1FBF8-EF07-499B-B660-531E2EE75A37}" destId="{9F0D7ACC-67EC-4F26-B3B0-C507A79683C9}" srcOrd="0" destOrd="0" presId="urn:microsoft.com/office/officeart/2005/8/layout/vList5"/>
    <dgm:cxn modelId="{3762734C-523A-4BDC-95DC-9A251755C2E8}" srcId="{648A748A-47E3-43AF-94AA-721B90626CE5}" destId="{3D399DB2-6F79-4507-B960-E7618B81990B}" srcOrd="0" destOrd="0" parTransId="{2E9FB954-D218-49F7-99F0-CABF1290930E}" sibTransId="{DC6D4CD5-82E7-4AD5-925F-CA4C965078BB}"/>
    <dgm:cxn modelId="{D9CE8CDD-6D14-4E7C-A0CE-BBD3AE746A37}" srcId="{4940B4EC-8D74-4F18-A1E0-C420AFB88CF0}" destId="{648A748A-47E3-43AF-94AA-721B90626CE5}" srcOrd="2" destOrd="0" parTransId="{786245D3-DF63-419B-A5CA-11C7ED2F29CE}" sibTransId="{CD112332-D290-40B4-A7A9-AA1DAD0B6138}"/>
    <dgm:cxn modelId="{813C7FB4-7326-4EA3-AE7A-B2107E6EC2C2}" srcId="{4940B4EC-8D74-4F18-A1E0-C420AFB88CF0}" destId="{1DB1C886-DA60-4701-89A1-985B30538332}" srcOrd="0" destOrd="0" parTransId="{650D7C9F-9828-4C0A-88FB-E9F525C6CFC5}" sibTransId="{5416C489-CD18-4898-8472-B04B4C5B3F58}"/>
    <dgm:cxn modelId="{54F48BD2-6961-4FDB-B3F9-A99CC330638A}" type="presOf" srcId="{1DB1C886-DA60-4701-89A1-985B30538332}" destId="{CA4D891E-9BBB-4F5B-AD0C-C806BF66D7F3}" srcOrd="0" destOrd="0" presId="urn:microsoft.com/office/officeart/2005/8/layout/vList5"/>
    <dgm:cxn modelId="{FD5BE1AB-72A1-4040-B745-CC9C59DF28AE}" type="presOf" srcId="{74D536AF-DD89-4690-9D77-0CEA62703DA5}" destId="{2148156A-6942-4FDC-9E15-258157E13FF8}" srcOrd="0" destOrd="0" presId="urn:microsoft.com/office/officeart/2005/8/layout/vList5"/>
    <dgm:cxn modelId="{D0CC439A-5E50-472A-A6B7-2F4612177D8A}" type="presOf" srcId="{EA4504BF-3D28-40D1-AAB2-8160A2FE90F5}" destId="{57EDE625-1D2D-4502-93DA-DF7EE62E3C31}" srcOrd="0" destOrd="0" presId="urn:microsoft.com/office/officeart/2005/8/layout/vList5"/>
    <dgm:cxn modelId="{BF5C52F4-960A-4E0E-966B-E3C4FC30CDBD}" type="presOf" srcId="{648A748A-47E3-43AF-94AA-721B90626CE5}" destId="{708412AD-932F-4B96-B76C-32730DDBAAEE}" srcOrd="0" destOrd="0" presId="urn:microsoft.com/office/officeart/2005/8/layout/vList5"/>
    <dgm:cxn modelId="{EEDA47DF-E7FC-4CD0-B3AB-F8013E81B6F3}" srcId="{1DB1C886-DA60-4701-89A1-985B30538332}" destId="{EA4504BF-3D28-40D1-AAB2-8160A2FE90F5}" srcOrd="0" destOrd="0" parTransId="{4E6D72EE-65A4-4266-8AAE-E0CCF9BE9813}" sibTransId="{DF98A0AC-E50C-42BD-B552-601065FC7791}"/>
    <dgm:cxn modelId="{F8E1D2D3-3AA4-42D2-A056-5B2166F88E2A}" type="presOf" srcId="{4940B4EC-8D74-4F18-A1E0-C420AFB88CF0}" destId="{69DF2D9D-6798-4612-88D9-5C5BD95DBBEF}" srcOrd="0" destOrd="0" presId="urn:microsoft.com/office/officeart/2005/8/layout/vList5"/>
    <dgm:cxn modelId="{364627D0-A563-4EBA-B4EA-55336722E065}" srcId="{74D536AF-DD89-4690-9D77-0CEA62703DA5}" destId="{36C1FBF8-EF07-499B-B660-531E2EE75A37}" srcOrd="0" destOrd="0" parTransId="{6FF3C339-0EBB-4A59-97E7-CEF5CAEB8744}" sibTransId="{A6AB6B66-AD66-4E80-AF4E-652DE14A23FE}"/>
    <dgm:cxn modelId="{B7364D5B-709A-4A00-8D03-7C1CC5224599}" type="presParOf" srcId="{69DF2D9D-6798-4612-88D9-5C5BD95DBBEF}" destId="{77070991-2BFA-4682-BD48-1A5CA7EAE5C7}" srcOrd="0" destOrd="0" presId="urn:microsoft.com/office/officeart/2005/8/layout/vList5"/>
    <dgm:cxn modelId="{828A1EA0-5466-4668-BBB4-415DCF763A8C}" type="presParOf" srcId="{77070991-2BFA-4682-BD48-1A5CA7EAE5C7}" destId="{CA4D891E-9BBB-4F5B-AD0C-C806BF66D7F3}" srcOrd="0" destOrd="0" presId="urn:microsoft.com/office/officeart/2005/8/layout/vList5"/>
    <dgm:cxn modelId="{AED01B2D-71C3-4676-8E64-858A750625B0}" type="presParOf" srcId="{77070991-2BFA-4682-BD48-1A5CA7EAE5C7}" destId="{57EDE625-1D2D-4502-93DA-DF7EE62E3C31}" srcOrd="1" destOrd="0" presId="urn:microsoft.com/office/officeart/2005/8/layout/vList5"/>
    <dgm:cxn modelId="{DF093C65-E484-438A-921D-82BB0E705139}" type="presParOf" srcId="{69DF2D9D-6798-4612-88D9-5C5BD95DBBEF}" destId="{8C811E2F-EE9F-4448-84AA-F33C9059806F}" srcOrd="1" destOrd="0" presId="urn:microsoft.com/office/officeart/2005/8/layout/vList5"/>
    <dgm:cxn modelId="{EBEDC64C-F923-44FB-BC03-A26E3B40C6ED}" type="presParOf" srcId="{69DF2D9D-6798-4612-88D9-5C5BD95DBBEF}" destId="{3A11E93A-E0BA-4863-AC65-8C59249D15C5}" srcOrd="2" destOrd="0" presId="urn:microsoft.com/office/officeart/2005/8/layout/vList5"/>
    <dgm:cxn modelId="{83270CFA-96D5-4EAF-A0C4-A3010B389AD5}" type="presParOf" srcId="{3A11E93A-E0BA-4863-AC65-8C59249D15C5}" destId="{2148156A-6942-4FDC-9E15-258157E13FF8}" srcOrd="0" destOrd="0" presId="urn:microsoft.com/office/officeart/2005/8/layout/vList5"/>
    <dgm:cxn modelId="{2753F225-57CE-4C59-991E-22D91F220CC4}" type="presParOf" srcId="{3A11E93A-E0BA-4863-AC65-8C59249D15C5}" destId="{9F0D7ACC-67EC-4F26-B3B0-C507A79683C9}" srcOrd="1" destOrd="0" presId="urn:microsoft.com/office/officeart/2005/8/layout/vList5"/>
    <dgm:cxn modelId="{17A81EDF-40AA-4FAC-9EA9-C866FF2C4B7B}" type="presParOf" srcId="{69DF2D9D-6798-4612-88D9-5C5BD95DBBEF}" destId="{B3E6DF4A-2487-497E-9E35-91E659CC3CA9}" srcOrd="3" destOrd="0" presId="urn:microsoft.com/office/officeart/2005/8/layout/vList5"/>
    <dgm:cxn modelId="{CCEFA661-1DEC-4B49-9741-5D44584CE2F4}" type="presParOf" srcId="{69DF2D9D-6798-4612-88D9-5C5BD95DBBEF}" destId="{C30AFF9D-9158-44E7-8557-0E04A3766AD3}" srcOrd="4" destOrd="0" presId="urn:microsoft.com/office/officeart/2005/8/layout/vList5"/>
    <dgm:cxn modelId="{48774B11-6862-405A-BB7C-EF18C6F02625}" type="presParOf" srcId="{C30AFF9D-9158-44E7-8557-0E04A3766AD3}" destId="{708412AD-932F-4B96-B76C-32730DDBAAEE}" srcOrd="0" destOrd="0" presId="urn:microsoft.com/office/officeart/2005/8/layout/vList5"/>
    <dgm:cxn modelId="{8B531B8F-25F9-43B2-8573-3A585ECF3F31}" type="presParOf" srcId="{C30AFF9D-9158-44E7-8557-0E04A3766AD3}" destId="{36B20C3D-79E9-4B84-9007-39374891E1C3}" srcOrd="1" destOrd="0" presId="urn:microsoft.com/office/officeart/2005/8/layout/vList5"/>
  </dgm:cxnLst>
  <dgm:bg/>
  <dgm:whole/>
</dgm:dataModel>
</file>

<file path=ppt/diagrams/data28.xml><?xml version="1.0" encoding="utf-8"?>
<dgm:dataModel xmlns:dgm="http://schemas.openxmlformats.org/drawingml/2006/diagram" xmlns:a="http://schemas.openxmlformats.org/drawingml/2006/main">
  <dgm:ptLst>
    <dgm:pt modelId="{5CE4AE45-F234-4D3D-9E51-1D7E4955E839}" type="doc">
      <dgm:prSet loTypeId="urn:microsoft.com/office/officeart/2005/8/layout/pList2" loCatId="list" qsTypeId="urn:microsoft.com/office/officeart/2005/8/quickstyle/3d2" qsCatId="3D" csTypeId="urn:microsoft.com/office/officeart/2005/8/colors/accent1_2" csCatId="accent1" phldr="1"/>
      <dgm:spPr/>
    </dgm:pt>
    <dgm:pt modelId="{5F7155CC-7241-4D55-9633-539B7093DFB2}">
      <dgm:prSet phldrT="[Texte]"/>
      <dgm:spPr>
        <a:solidFill>
          <a:schemeClr val="accent1"/>
        </a:solidFill>
      </dgm:spPr>
      <dgm:t>
        <a:bodyPr/>
        <a:lstStyle/>
        <a:p>
          <a:r>
            <a:rPr lang="en-US" dirty="0" smtClean="0">
              <a:latin typeface="Comic Sans MS" pitchFamily="66" charset="0"/>
            </a:rPr>
            <a:t>BRADYCARDIE : </a:t>
          </a:r>
          <a:r>
            <a:rPr lang="en-US" dirty="0" err="1" smtClean="0">
              <a:latin typeface="Comic Sans MS" pitchFamily="66" charset="0"/>
            </a:rPr>
            <a:t>Ralentissement</a:t>
          </a:r>
          <a:r>
            <a:rPr lang="en-US" dirty="0" smtClean="0">
              <a:latin typeface="Comic Sans MS" pitchFamily="66" charset="0"/>
            </a:rPr>
            <a:t> des pulsations au </a:t>
          </a:r>
          <a:r>
            <a:rPr lang="en-US" dirty="0" err="1" smtClean="0">
              <a:latin typeface="Comic Sans MS" pitchFamily="66" charset="0"/>
            </a:rPr>
            <a:t>dessous</a:t>
          </a:r>
          <a:r>
            <a:rPr lang="en-US" dirty="0" smtClean="0">
              <a:latin typeface="Comic Sans MS" pitchFamily="66" charset="0"/>
            </a:rPr>
            <a:t> de 60 pulsations/</a:t>
          </a:r>
          <a:r>
            <a:rPr lang="en-US" dirty="0" err="1" smtClean="0">
              <a:latin typeface="Comic Sans MS" pitchFamily="66" charset="0"/>
            </a:rPr>
            <a:t>mn</a:t>
          </a:r>
          <a:r>
            <a:rPr lang="en-US" dirty="0" smtClean="0">
              <a:latin typeface="Comic Sans MS" pitchFamily="66" charset="0"/>
            </a:rPr>
            <a:t> chez </a:t>
          </a:r>
          <a:r>
            <a:rPr lang="en-US" dirty="0" err="1" smtClean="0">
              <a:latin typeface="Comic Sans MS" pitchFamily="66" charset="0"/>
            </a:rPr>
            <a:t>l’adulte</a:t>
          </a:r>
          <a:endParaRPr lang="fr-FR" dirty="0"/>
        </a:p>
      </dgm:t>
    </dgm:pt>
    <dgm:pt modelId="{15EBE43E-AB1D-44D8-BDB4-E194BFB90CE9}" type="parTrans" cxnId="{9F4A124D-E21D-4088-84C9-91397325FBD3}">
      <dgm:prSet/>
      <dgm:spPr/>
      <dgm:t>
        <a:bodyPr/>
        <a:lstStyle/>
        <a:p>
          <a:endParaRPr lang="fr-FR"/>
        </a:p>
      </dgm:t>
    </dgm:pt>
    <dgm:pt modelId="{DA147F20-ADE4-4C45-9569-E500A6BAE6CD}" type="sibTrans" cxnId="{9F4A124D-E21D-4088-84C9-91397325FBD3}">
      <dgm:prSet/>
      <dgm:spPr/>
      <dgm:t>
        <a:bodyPr/>
        <a:lstStyle/>
        <a:p>
          <a:endParaRPr lang="fr-FR"/>
        </a:p>
      </dgm:t>
    </dgm:pt>
    <dgm:pt modelId="{236F46DD-37FD-42B4-9FE2-7163FB9CE3A5}">
      <dgm:prSet phldrT="[Texte]"/>
      <dgm:spPr>
        <a:solidFill>
          <a:srgbClr val="CC2636"/>
        </a:solidFill>
      </dgm:spPr>
      <dgm:t>
        <a:bodyPr/>
        <a:lstStyle/>
        <a:p>
          <a:r>
            <a:rPr lang="en-US" dirty="0" smtClean="0">
              <a:latin typeface="Comic Sans MS" pitchFamily="66" charset="0"/>
            </a:rPr>
            <a:t>TACHYCARDIE : </a:t>
          </a:r>
          <a:r>
            <a:rPr lang="en-US" dirty="0" err="1" smtClean="0">
              <a:latin typeface="Comic Sans MS" pitchFamily="66" charset="0"/>
            </a:rPr>
            <a:t>Accélération</a:t>
          </a:r>
          <a:r>
            <a:rPr lang="en-US" dirty="0" smtClean="0">
              <a:latin typeface="Comic Sans MS" pitchFamily="66" charset="0"/>
            </a:rPr>
            <a:t> des pulsations au </a:t>
          </a:r>
          <a:r>
            <a:rPr lang="en-US" dirty="0" err="1" smtClean="0">
              <a:latin typeface="Comic Sans MS" pitchFamily="66" charset="0"/>
            </a:rPr>
            <a:t>dessus</a:t>
          </a:r>
          <a:r>
            <a:rPr lang="en-US" dirty="0" smtClean="0">
              <a:latin typeface="Comic Sans MS" pitchFamily="66" charset="0"/>
            </a:rPr>
            <a:t> de 100 pulsations/</a:t>
          </a:r>
          <a:r>
            <a:rPr lang="en-US" dirty="0" err="1" smtClean="0">
              <a:latin typeface="Comic Sans MS" pitchFamily="66" charset="0"/>
            </a:rPr>
            <a:t>mn</a:t>
          </a:r>
          <a:r>
            <a:rPr lang="en-US" dirty="0" smtClean="0">
              <a:latin typeface="Comic Sans MS" pitchFamily="66" charset="0"/>
            </a:rPr>
            <a:t> chez </a:t>
          </a:r>
          <a:r>
            <a:rPr lang="en-US" dirty="0" err="1" smtClean="0">
              <a:latin typeface="Comic Sans MS" pitchFamily="66" charset="0"/>
            </a:rPr>
            <a:t>l’adulte</a:t>
          </a:r>
          <a:endParaRPr lang="fr-FR" dirty="0"/>
        </a:p>
      </dgm:t>
    </dgm:pt>
    <dgm:pt modelId="{2317325E-4580-4DDC-BB13-004CC6C3DBE9}" type="parTrans" cxnId="{5E3E197E-3549-48CD-BD05-8755E912EEF8}">
      <dgm:prSet/>
      <dgm:spPr/>
      <dgm:t>
        <a:bodyPr/>
        <a:lstStyle/>
        <a:p>
          <a:endParaRPr lang="fr-FR"/>
        </a:p>
      </dgm:t>
    </dgm:pt>
    <dgm:pt modelId="{AD502136-DF38-43E2-AA30-BF3B6ABA5CDF}" type="sibTrans" cxnId="{5E3E197E-3549-48CD-BD05-8755E912EEF8}">
      <dgm:prSet/>
      <dgm:spPr/>
      <dgm:t>
        <a:bodyPr/>
        <a:lstStyle/>
        <a:p>
          <a:endParaRPr lang="fr-FR"/>
        </a:p>
      </dgm:t>
    </dgm:pt>
    <dgm:pt modelId="{440BB8C2-8642-461F-9614-33FBE5E59C01}" type="pres">
      <dgm:prSet presAssocID="{5CE4AE45-F234-4D3D-9E51-1D7E4955E839}" presName="Name0" presStyleCnt="0">
        <dgm:presLayoutVars>
          <dgm:dir/>
          <dgm:resizeHandles val="exact"/>
        </dgm:presLayoutVars>
      </dgm:prSet>
      <dgm:spPr/>
    </dgm:pt>
    <dgm:pt modelId="{FE7ED6F2-4B28-41D5-B009-9F7E52F84368}" type="pres">
      <dgm:prSet presAssocID="{5CE4AE45-F234-4D3D-9E51-1D7E4955E839}" presName="bkgdShp" presStyleLbl="alignAccFollowNode1" presStyleIdx="0" presStyleCnt="1"/>
      <dgm:spPr>
        <a:solidFill>
          <a:schemeClr val="bg2">
            <a:lumMod val="10000"/>
            <a:lumOff val="90000"/>
            <a:alpha val="90000"/>
          </a:schemeClr>
        </a:solidFill>
      </dgm:spPr>
    </dgm:pt>
    <dgm:pt modelId="{CCD86377-3B68-433F-9DE9-C6EB052A187C}" type="pres">
      <dgm:prSet presAssocID="{5CE4AE45-F234-4D3D-9E51-1D7E4955E839}" presName="linComp" presStyleCnt="0"/>
      <dgm:spPr/>
    </dgm:pt>
    <dgm:pt modelId="{4B93B108-370C-439C-B513-50DACED43E50}" type="pres">
      <dgm:prSet presAssocID="{5F7155CC-7241-4D55-9633-539B7093DFB2}" presName="compNode" presStyleCnt="0"/>
      <dgm:spPr/>
    </dgm:pt>
    <dgm:pt modelId="{1A584545-1E3A-4853-AB36-CE58AD531C39}" type="pres">
      <dgm:prSet presAssocID="{5F7155CC-7241-4D55-9633-539B7093DFB2}" presName="node" presStyleLbl="node1" presStyleIdx="0" presStyleCnt="2">
        <dgm:presLayoutVars>
          <dgm:bulletEnabled val="1"/>
        </dgm:presLayoutVars>
      </dgm:prSet>
      <dgm:spPr/>
      <dgm:t>
        <a:bodyPr/>
        <a:lstStyle/>
        <a:p>
          <a:endParaRPr lang="fr-FR"/>
        </a:p>
      </dgm:t>
    </dgm:pt>
    <dgm:pt modelId="{26693197-F274-462E-B6D7-E51BCBEB4259}" type="pres">
      <dgm:prSet presAssocID="{5F7155CC-7241-4D55-9633-539B7093DFB2}" presName="invisiNode" presStyleLbl="node1" presStyleIdx="0" presStyleCnt="2"/>
      <dgm:spPr/>
    </dgm:pt>
    <dgm:pt modelId="{3009F947-149D-4E2E-BD35-86A1A001FAA8}" type="pres">
      <dgm:prSet presAssocID="{5F7155CC-7241-4D55-9633-539B7093DFB2}" presName="imagNode" presStyleLbl="fgImgPlace1" presStyleIdx="0" presStyleCnt="2"/>
      <dgm:spPr>
        <a:blipFill rotWithShape="0">
          <a:blip xmlns:r="http://schemas.openxmlformats.org/officeDocument/2006/relationships" r:embed="rId1"/>
          <a:stretch>
            <a:fillRect/>
          </a:stretch>
        </a:blipFill>
        <a:effectLst>
          <a:glow rad="228600">
            <a:schemeClr val="accent1">
              <a:satMod val="175000"/>
              <a:alpha val="40000"/>
            </a:schemeClr>
          </a:glow>
        </a:effectLst>
      </dgm:spPr>
    </dgm:pt>
    <dgm:pt modelId="{E1508407-884E-43BF-9FEF-B7B910E70876}" type="pres">
      <dgm:prSet presAssocID="{DA147F20-ADE4-4C45-9569-E500A6BAE6CD}" presName="sibTrans" presStyleLbl="sibTrans2D1" presStyleIdx="0" presStyleCnt="0"/>
      <dgm:spPr/>
      <dgm:t>
        <a:bodyPr/>
        <a:lstStyle/>
        <a:p>
          <a:endParaRPr lang="fr-FR"/>
        </a:p>
      </dgm:t>
    </dgm:pt>
    <dgm:pt modelId="{AECCE0E0-A65F-4696-ACB2-95B18FC95FD1}" type="pres">
      <dgm:prSet presAssocID="{236F46DD-37FD-42B4-9FE2-7163FB9CE3A5}" presName="compNode" presStyleCnt="0"/>
      <dgm:spPr/>
    </dgm:pt>
    <dgm:pt modelId="{29EA0DFA-EDBB-488C-BE45-97BF18D40CF5}" type="pres">
      <dgm:prSet presAssocID="{236F46DD-37FD-42B4-9FE2-7163FB9CE3A5}" presName="node" presStyleLbl="node1" presStyleIdx="1" presStyleCnt="2">
        <dgm:presLayoutVars>
          <dgm:bulletEnabled val="1"/>
        </dgm:presLayoutVars>
      </dgm:prSet>
      <dgm:spPr/>
      <dgm:t>
        <a:bodyPr/>
        <a:lstStyle/>
        <a:p>
          <a:endParaRPr lang="fr-FR"/>
        </a:p>
      </dgm:t>
    </dgm:pt>
    <dgm:pt modelId="{19AEB568-FDF7-434F-984D-E2356C55E479}" type="pres">
      <dgm:prSet presAssocID="{236F46DD-37FD-42B4-9FE2-7163FB9CE3A5}" presName="invisiNode" presStyleLbl="node1" presStyleIdx="1" presStyleCnt="2"/>
      <dgm:spPr/>
    </dgm:pt>
    <dgm:pt modelId="{F96E6545-EDF8-4E4A-9D37-08300D4C552A}" type="pres">
      <dgm:prSet presAssocID="{236F46DD-37FD-42B4-9FE2-7163FB9CE3A5}" presName="imagNode" presStyleLbl="fgImgPlace1" presStyleIdx="1" presStyleCnt="2"/>
      <dgm:spPr>
        <a:blipFill rotWithShape="0">
          <a:blip xmlns:r="http://schemas.openxmlformats.org/officeDocument/2006/relationships" r:embed="rId2"/>
          <a:stretch>
            <a:fillRect/>
          </a:stretch>
        </a:blipFill>
        <a:effectLst>
          <a:glow rad="228600">
            <a:srgbClr val="CC2636">
              <a:alpha val="40000"/>
            </a:srgbClr>
          </a:glow>
        </a:effectLst>
      </dgm:spPr>
    </dgm:pt>
  </dgm:ptLst>
  <dgm:cxnLst>
    <dgm:cxn modelId="{6E496887-52B5-4819-8361-0E80687E564D}" type="presOf" srcId="{DA147F20-ADE4-4C45-9569-E500A6BAE6CD}" destId="{E1508407-884E-43BF-9FEF-B7B910E70876}" srcOrd="0" destOrd="0" presId="urn:microsoft.com/office/officeart/2005/8/layout/pList2"/>
    <dgm:cxn modelId="{9F4A124D-E21D-4088-84C9-91397325FBD3}" srcId="{5CE4AE45-F234-4D3D-9E51-1D7E4955E839}" destId="{5F7155CC-7241-4D55-9633-539B7093DFB2}" srcOrd="0" destOrd="0" parTransId="{15EBE43E-AB1D-44D8-BDB4-E194BFB90CE9}" sibTransId="{DA147F20-ADE4-4C45-9569-E500A6BAE6CD}"/>
    <dgm:cxn modelId="{53F04E9C-0723-448C-8452-EBE70D31F822}" type="presOf" srcId="{5CE4AE45-F234-4D3D-9E51-1D7E4955E839}" destId="{440BB8C2-8642-461F-9614-33FBE5E59C01}" srcOrd="0" destOrd="0" presId="urn:microsoft.com/office/officeart/2005/8/layout/pList2"/>
    <dgm:cxn modelId="{5E3E197E-3549-48CD-BD05-8755E912EEF8}" srcId="{5CE4AE45-F234-4D3D-9E51-1D7E4955E839}" destId="{236F46DD-37FD-42B4-9FE2-7163FB9CE3A5}" srcOrd="1" destOrd="0" parTransId="{2317325E-4580-4DDC-BB13-004CC6C3DBE9}" sibTransId="{AD502136-DF38-43E2-AA30-BF3B6ABA5CDF}"/>
    <dgm:cxn modelId="{2B088691-AC30-4EAE-9FF8-EE2602B85A45}" type="presOf" srcId="{236F46DD-37FD-42B4-9FE2-7163FB9CE3A5}" destId="{29EA0DFA-EDBB-488C-BE45-97BF18D40CF5}" srcOrd="0" destOrd="0" presId="urn:microsoft.com/office/officeart/2005/8/layout/pList2"/>
    <dgm:cxn modelId="{AE53FB7D-1FD8-4D9C-A9C6-8C62C4FB504C}" type="presOf" srcId="{5F7155CC-7241-4D55-9633-539B7093DFB2}" destId="{1A584545-1E3A-4853-AB36-CE58AD531C39}" srcOrd="0" destOrd="0" presId="urn:microsoft.com/office/officeart/2005/8/layout/pList2"/>
    <dgm:cxn modelId="{B2A59AA8-4A03-49E2-BCE7-F9156AF19112}" type="presParOf" srcId="{440BB8C2-8642-461F-9614-33FBE5E59C01}" destId="{FE7ED6F2-4B28-41D5-B009-9F7E52F84368}" srcOrd="0" destOrd="0" presId="urn:microsoft.com/office/officeart/2005/8/layout/pList2"/>
    <dgm:cxn modelId="{353E6319-48C3-4123-BC73-2797DDEB1372}" type="presParOf" srcId="{440BB8C2-8642-461F-9614-33FBE5E59C01}" destId="{CCD86377-3B68-433F-9DE9-C6EB052A187C}" srcOrd="1" destOrd="0" presId="urn:microsoft.com/office/officeart/2005/8/layout/pList2"/>
    <dgm:cxn modelId="{1FF78DE9-3E20-40A7-A0EB-E5004E39A2D5}" type="presParOf" srcId="{CCD86377-3B68-433F-9DE9-C6EB052A187C}" destId="{4B93B108-370C-439C-B513-50DACED43E50}" srcOrd="0" destOrd="0" presId="urn:microsoft.com/office/officeart/2005/8/layout/pList2"/>
    <dgm:cxn modelId="{8340DF68-ABE7-4094-BA63-AA34F8030607}" type="presParOf" srcId="{4B93B108-370C-439C-B513-50DACED43E50}" destId="{1A584545-1E3A-4853-AB36-CE58AD531C39}" srcOrd="0" destOrd="0" presId="urn:microsoft.com/office/officeart/2005/8/layout/pList2"/>
    <dgm:cxn modelId="{7977E232-D773-49C4-8BEC-6399000924FC}" type="presParOf" srcId="{4B93B108-370C-439C-B513-50DACED43E50}" destId="{26693197-F274-462E-B6D7-E51BCBEB4259}" srcOrd="1" destOrd="0" presId="urn:microsoft.com/office/officeart/2005/8/layout/pList2"/>
    <dgm:cxn modelId="{5BC7EAFE-39A9-4B90-A0D6-12E6B806EFC7}" type="presParOf" srcId="{4B93B108-370C-439C-B513-50DACED43E50}" destId="{3009F947-149D-4E2E-BD35-86A1A001FAA8}" srcOrd="2" destOrd="0" presId="urn:microsoft.com/office/officeart/2005/8/layout/pList2"/>
    <dgm:cxn modelId="{6CD0D52E-F8B7-4D2D-B00B-AAA4456694DE}" type="presParOf" srcId="{CCD86377-3B68-433F-9DE9-C6EB052A187C}" destId="{E1508407-884E-43BF-9FEF-B7B910E70876}" srcOrd="1" destOrd="0" presId="urn:microsoft.com/office/officeart/2005/8/layout/pList2"/>
    <dgm:cxn modelId="{819981B4-54F6-4F14-90F5-76DD33EAF331}" type="presParOf" srcId="{CCD86377-3B68-433F-9DE9-C6EB052A187C}" destId="{AECCE0E0-A65F-4696-ACB2-95B18FC95FD1}" srcOrd="2" destOrd="0" presId="urn:microsoft.com/office/officeart/2005/8/layout/pList2"/>
    <dgm:cxn modelId="{88E81659-07EF-47CC-A751-7C89F817EFFF}" type="presParOf" srcId="{AECCE0E0-A65F-4696-ACB2-95B18FC95FD1}" destId="{29EA0DFA-EDBB-488C-BE45-97BF18D40CF5}" srcOrd="0" destOrd="0" presId="urn:microsoft.com/office/officeart/2005/8/layout/pList2"/>
    <dgm:cxn modelId="{76C3DE38-49DC-488B-A328-3D2E93DA76FB}" type="presParOf" srcId="{AECCE0E0-A65F-4696-ACB2-95B18FC95FD1}" destId="{19AEB568-FDF7-434F-984D-E2356C55E479}" srcOrd="1" destOrd="0" presId="urn:microsoft.com/office/officeart/2005/8/layout/pList2"/>
    <dgm:cxn modelId="{2C7CDE42-1FC6-44B1-9E73-48148EE3D4F4}" type="presParOf" srcId="{AECCE0E0-A65F-4696-ACB2-95B18FC95FD1}" destId="{F96E6545-EDF8-4E4A-9D37-08300D4C552A}" srcOrd="2" destOrd="0" presId="urn:microsoft.com/office/officeart/2005/8/layout/pList2"/>
  </dgm:cxnLst>
  <dgm:bg/>
  <dgm:whole/>
</dgm:dataModel>
</file>

<file path=ppt/diagrams/data29.xml><?xml version="1.0" encoding="utf-8"?>
<dgm:dataModel xmlns:dgm="http://schemas.openxmlformats.org/drawingml/2006/diagram" xmlns:a="http://schemas.openxmlformats.org/drawingml/2006/main">
  <dgm:ptLst>
    <dgm:pt modelId="{590DF0EA-2701-4248-9B9D-6E20B9C3E0A0}" type="doc">
      <dgm:prSet loTypeId="urn:microsoft.com/office/officeart/2005/8/layout/pList2" loCatId="list" qsTypeId="urn:microsoft.com/office/officeart/2005/8/quickstyle/3d2" qsCatId="3D" csTypeId="urn:microsoft.com/office/officeart/2005/8/colors/accent1_2" csCatId="accent1" phldr="1"/>
      <dgm:spPr/>
    </dgm:pt>
    <dgm:pt modelId="{017373F2-7B15-4A48-84E1-F57AA27D7AE7}">
      <dgm:prSet phldrT="[Texte]"/>
      <dgm:spPr>
        <a:solidFill>
          <a:srgbClr val="CC2636"/>
        </a:solidFill>
      </dgm:spPr>
      <dgm:t>
        <a:bodyPr/>
        <a:lstStyle/>
        <a:p>
          <a:r>
            <a:rPr lang="en-US" dirty="0" smtClean="0">
              <a:latin typeface="Comic Sans MS" pitchFamily="66" charset="0"/>
            </a:rPr>
            <a:t>POULS INTERMITTENT : Les pulsations </a:t>
          </a:r>
          <a:r>
            <a:rPr lang="en-US" dirty="0" err="1" smtClean="0">
              <a:latin typeface="Comic Sans MS" pitchFamily="66" charset="0"/>
            </a:rPr>
            <a:t>laissent</a:t>
          </a:r>
          <a:r>
            <a:rPr lang="en-US" dirty="0" smtClean="0">
              <a:latin typeface="Comic Sans MS" pitchFamily="66" charset="0"/>
            </a:rPr>
            <a:t> entre </a:t>
          </a:r>
          <a:r>
            <a:rPr lang="en-US" dirty="0" err="1" smtClean="0">
              <a:latin typeface="Comic Sans MS" pitchFamily="66" charset="0"/>
            </a:rPr>
            <a:t>elles</a:t>
          </a:r>
          <a:r>
            <a:rPr lang="en-US" dirty="0" smtClean="0">
              <a:latin typeface="Comic Sans MS" pitchFamily="66" charset="0"/>
            </a:rPr>
            <a:t> des </a:t>
          </a:r>
          <a:r>
            <a:rPr lang="en-US" dirty="0" err="1" smtClean="0">
              <a:latin typeface="Comic Sans MS" pitchFamily="66" charset="0"/>
            </a:rPr>
            <a:t>intervalles</a:t>
          </a:r>
          <a:r>
            <a:rPr lang="en-US" dirty="0" smtClean="0">
              <a:latin typeface="Comic Sans MS" pitchFamily="66" charset="0"/>
            </a:rPr>
            <a:t> </a:t>
          </a:r>
          <a:r>
            <a:rPr lang="en-US" dirty="0" err="1" smtClean="0">
              <a:latin typeface="Comic Sans MS" pitchFamily="66" charset="0"/>
            </a:rPr>
            <a:t>inégaux</a:t>
          </a:r>
          <a:endParaRPr lang="fr-FR" dirty="0"/>
        </a:p>
      </dgm:t>
    </dgm:pt>
    <dgm:pt modelId="{B311D297-509D-4CEB-98F2-8414DA52127B}" type="parTrans" cxnId="{99D19260-1419-46E3-BF88-0A83F3E5B66B}">
      <dgm:prSet/>
      <dgm:spPr/>
      <dgm:t>
        <a:bodyPr/>
        <a:lstStyle/>
        <a:p>
          <a:endParaRPr lang="fr-FR"/>
        </a:p>
      </dgm:t>
    </dgm:pt>
    <dgm:pt modelId="{354EB325-3723-488B-92D5-EB2B426837F5}" type="sibTrans" cxnId="{99D19260-1419-46E3-BF88-0A83F3E5B66B}">
      <dgm:prSet/>
      <dgm:spPr/>
      <dgm:t>
        <a:bodyPr/>
        <a:lstStyle/>
        <a:p>
          <a:endParaRPr lang="fr-FR"/>
        </a:p>
      </dgm:t>
    </dgm:pt>
    <dgm:pt modelId="{3BDF2B83-4C5F-4AD0-A493-A7342ED13C3A}">
      <dgm:prSet phldrT="[Texte]"/>
      <dgm:spPr>
        <a:solidFill>
          <a:srgbClr val="1B9532"/>
        </a:solidFill>
      </dgm:spPr>
      <dgm:t>
        <a:bodyPr/>
        <a:lstStyle/>
        <a:p>
          <a:r>
            <a:rPr lang="en-US" dirty="0" smtClean="0">
              <a:latin typeface="Comic Sans MS" pitchFamily="66" charset="0"/>
            </a:rPr>
            <a:t>POULS ALTERNANT : Succession </a:t>
          </a:r>
          <a:r>
            <a:rPr lang="en-US" dirty="0" err="1" smtClean="0">
              <a:latin typeface="Comic Sans MS" pitchFamily="66" charset="0"/>
            </a:rPr>
            <a:t>rythmée</a:t>
          </a:r>
          <a:r>
            <a:rPr lang="en-US" dirty="0" smtClean="0">
              <a:latin typeface="Comic Sans MS" pitchFamily="66" charset="0"/>
            </a:rPr>
            <a:t> </a:t>
          </a:r>
          <a:r>
            <a:rPr lang="en-US" dirty="0" err="1" smtClean="0">
              <a:latin typeface="Comic Sans MS" pitchFamily="66" charset="0"/>
            </a:rPr>
            <a:t>d’une</a:t>
          </a:r>
          <a:r>
            <a:rPr lang="en-US" dirty="0" smtClean="0">
              <a:latin typeface="Comic Sans MS" pitchFamily="66" charset="0"/>
            </a:rPr>
            <a:t> pulsation </a:t>
          </a:r>
          <a:r>
            <a:rPr lang="en-US" dirty="0" err="1" smtClean="0">
              <a:latin typeface="Comic Sans MS" pitchFamily="66" charset="0"/>
            </a:rPr>
            <a:t>normale</a:t>
          </a:r>
          <a:r>
            <a:rPr lang="en-US" dirty="0" smtClean="0">
              <a:latin typeface="Comic Sans MS" pitchFamily="66" charset="0"/>
            </a:rPr>
            <a:t> et </a:t>
          </a:r>
          <a:r>
            <a:rPr lang="en-US" dirty="0" err="1" smtClean="0">
              <a:latin typeface="Comic Sans MS" pitchFamily="66" charset="0"/>
            </a:rPr>
            <a:t>d’une</a:t>
          </a:r>
          <a:r>
            <a:rPr lang="en-US" dirty="0" smtClean="0">
              <a:latin typeface="Comic Sans MS" pitchFamily="66" charset="0"/>
            </a:rPr>
            <a:t> pulsation </a:t>
          </a:r>
          <a:r>
            <a:rPr lang="en-US" dirty="0" err="1" smtClean="0">
              <a:latin typeface="Comic Sans MS" pitchFamily="66" charset="0"/>
            </a:rPr>
            <a:t>faible</a:t>
          </a:r>
          <a:endParaRPr lang="fr-FR" dirty="0"/>
        </a:p>
      </dgm:t>
    </dgm:pt>
    <dgm:pt modelId="{290677E3-3507-4A5A-95B0-C0218646005E}" type="parTrans" cxnId="{A4525956-B54B-45D0-AB25-EBC10DA0FBDC}">
      <dgm:prSet/>
      <dgm:spPr/>
      <dgm:t>
        <a:bodyPr/>
        <a:lstStyle/>
        <a:p>
          <a:endParaRPr lang="fr-FR"/>
        </a:p>
      </dgm:t>
    </dgm:pt>
    <dgm:pt modelId="{2D9EDCE8-7931-4FF8-B1B8-35C81AF51434}" type="sibTrans" cxnId="{A4525956-B54B-45D0-AB25-EBC10DA0FBDC}">
      <dgm:prSet/>
      <dgm:spPr/>
      <dgm:t>
        <a:bodyPr/>
        <a:lstStyle/>
        <a:p>
          <a:endParaRPr lang="fr-FR"/>
        </a:p>
      </dgm:t>
    </dgm:pt>
    <dgm:pt modelId="{366406E4-E254-457E-945F-AC5783F2D492}">
      <dgm:prSet phldrT="[Texte]"/>
      <dgm:spPr/>
      <dgm:t>
        <a:bodyPr/>
        <a:lstStyle/>
        <a:p>
          <a:r>
            <a:rPr lang="en-US" dirty="0" smtClean="0">
              <a:latin typeface="Comic Sans MS" pitchFamily="66" charset="0"/>
            </a:rPr>
            <a:t>POULS INEGAL : Succession </a:t>
          </a:r>
          <a:r>
            <a:rPr lang="en-US" dirty="0" err="1" smtClean="0">
              <a:latin typeface="Comic Sans MS" pitchFamily="66" charset="0"/>
            </a:rPr>
            <a:t>rythmée</a:t>
          </a:r>
          <a:r>
            <a:rPr lang="en-US" dirty="0" smtClean="0">
              <a:latin typeface="Comic Sans MS" pitchFamily="66" charset="0"/>
            </a:rPr>
            <a:t> </a:t>
          </a:r>
          <a:r>
            <a:rPr lang="en-US" dirty="0" err="1" smtClean="0">
              <a:latin typeface="Comic Sans MS" pitchFamily="66" charset="0"/>
            </a:rPr>
            <a:t>d’une</a:t>
          </a:r>
          <a:r>
            <a:rPr lang="en-US" dirty="0" smtClean="0">
              <a:latin typeface="Comic Sans MS" pitchFamily="66" charset="0"/>
            </a:rPr>
            <a:t> pulsation forte et </a:t>
          </a:r>
          <a:r>
            <a:rPr lang="en-US" dirty="0" err="1" smtClean="0">
              <a:latin typeface="Comic Sans MS" pitchFamily="66" charset="0"/>
            </a:rPr>
            <a:t>d’une</a:t>
          </a:r>
          <a:r>
            <a:rPr lang="en-US" dirty="0" smtClean="0">
              <a:latin typeface="Comic Sans MS" pitchFamily="66" charset="0"/>
            </a:rPr>
            <a:t> pulsation </a:t>
          </a:r>
          <a:r>
            <a:rPr lang="en-US" dirty="0" err="1" smtClean="0">
              <a:latin typeface="Comic Sans MS" pitchFamily="66" charset="0"/>
            </a:rPr>
            <a:t>faible</a:t>
          </a:r>
          <a:endParaRPr lang="fr-FR" dirty="0"/>
        </a:p>
      </dgm:t>
    </dgm:pt>
    <dgm:pt modelId="{764EBA5D-FB9B-447E-9362-E7DAF319F135}" type="parTrans" cxnId="{F69074E6-E9D6-4AB5-A005-2F57A560EFDE}">
      <dgm:prSet/>
      <dgm:spPr/>
      <dgm:t>
        <a:bodyPr/>
        <a:lstStyle/>
        <a:p>
          <a:endParaRPr lang="fr-FR"/>
        </a:p>
      </dgm:t>
    </dgm:pt>
    <dgm:pt modelId="{111F973E-FFE7-4ADE-AEDD-0A305D8090C8}" type="sibTrans" cxnId="{F69074E6-E9D6-4AB5-A005-2F57A560EFDE}">
      <dgm:prSet/>
      <dgm:spPr/>
      <dgm:t>
        <a:bodyPr/>
        <a:lstStyle/>
        <a:p>
          <a:endParaRPr lang="fr-FR"/>
        </a:p>
      </dgm:t>
    </dgm:pt>
    <dgm:pt modelId="{0128BC1B-FD4D-4557-BF61-0B19910CB5F0}" type="pres">
      <dgm:prSet presAssocID="{590DF0EA-2701-4248-9B9D-6E20B9C3E0A0}" presName="Name0" presStyleCnt="0">
        <dgm:presLayoutVars>
          <dgm:dir/>
          <dgm:resizeHandles val="exact"/>
        </dgm:presLayoutVars>
      </dgm:prSet>
      <dgm:spPr/>
    </dgm:pt>
    <dgm:pt modelId="{894F53B8-4477-4E57-98E1-89170DDBA548}" type="pres">
      <dgm:prSet presAssocID="{590DF0EA-2701-4248-9B9D-6E20B9C3E0A0}" presName="bkgdShp" presStyleLbl="alignAccFollowNode1" presStyleIdx="0" presStyleCnt="1"/>
      <dgm:spPr/>
    </dgm:pt>
    <dgm:pt modelId="{AD512B75-CD2B-40A1-817C-F2FC68E03A88}" type="pres">
      <dgm:prSet presAssocID="{590DF0EA-2701-4248-9B9D-6E20B9C3E0A0}" presName="linComp" presStyleCnt="0"/>
      <dgm:spPr/>
    </dgm:pt>
    <dgm:pt modelId="{3602426F-10FE-4CC7-B1B9-1537E7DF2007}" type="pres">
      <dgm:prSet presAssocID="{017373F2-7B15-4A48-84E1-F57AA27D7AE7}" presName="compNode" presStyleCnt="0"/>
      <dgm:spPr/>
    </dgm:pt>
    <dgm:pt modelId="{35FB087E-7D62-479D-B5E2-F6214922A656}" type="pres">
      <dgm:prSet presAssocID="{017373F2-7B15-4A48-84E1-F57AA27D7AE7}" presName="node" presStyleLbl="node1" presStyleIdx="0" presStyleCnt="3">
        <dgm:presLayoutVars>
          <dgm:bulletEnabled val="1"/>
        </dgm:presLayoutVars>
      </dgm:prSet>
      <dgm:spPr/>
      <dgm:t>
        <a:bodyPr/>
        <a:lstStyle/>
        <a:p>
          <a:endParaRPr lang="fr-FR"/>
        </a:p>
      </dgm:t>
    </dgm:pt>
    <dgm:pt modelId="{34C151A2-08B7-4201-8586-BFD6EC7A7553}" type="pres">
      <dgm:prSet presAssocID="{017373F2-7B15-4A48-84E1-F57AA27D7AE7}" presName="invisiNode" presStyleLbl="node1" presStyleIdx="0" presStyleCnt="3"/>
      <dgm:spPr/>
    </dgm:pt>
    <dgm:pt modelId="{0DD3B45D-2D1C-49A9-AC3F-BE190EDA972C}" type="pres">
      <dgm:prSet presAssocID="{017373F2-7B15-4A48-84E1-F57AA27D7AE7}" presName="imagNode" presStyleLbl="fgImgPlace1" presStyleIdx="0" presStyleCnt="3"/>
      <dgm:spPr>
        <a:blipFill rotWithShape="0">
          <a:blip xmlns:r="http://schemas.openxmlformats.org/officeDocument/2006/relationships" r:embed="rId1"/>
          <a:stretch>
            <a:fillRect/>
          </a:stretch>
        </a:blipFill>
        <a:effectLst>
          <a:glow rad="228600">
            <a:srgbClr val="CC2636">
              <a:alpha val="40000"/>
            </a:srgbClr>
          </a:glow>
        </a:effectLst>
      </dgm:spPr>
    </dgm:pt>
    <dgm:pt modelId="{4E10FE0F-BBBE-4051-8CC2-F5D3A23AEB93}" type="pres">
      <dgm:prSet presAssocID="{354EB325-3723-488B-92D5-EB2B426837F5}" presName="sibTrans" presStyleLbl="sibTrans2D1" presStyleIdx="0" presStyleCnt="0"/>
      <dgm:spPr/>
      <dgm:t>
        <a:bodyPr/>
        <a:lstStyle/>
        <a:p>
          <a:endParaRPr lang="fr-FR"/>
        </a:p>
      </dgm:t>
    </dgm:pt>
    <dgm:pt modelId="{82EE1F68-4124-4940-935C-9BBFA1EF15E7}" type="pres">
      <dgm:prSet presAssocID="{3BDF2B83-4C5F-4AD0-A493-A7342ED13C3A}" presName="compNode" presStyleCnt="0"/>
      <dgm:spPr/>
    </dgm:pt>
    <dgm:pt modelId="{8788D147-D4D9-48A6-BC28-064E53997281}" type="pres">
      <dgm:prSet presAssocID="{3BDF2B83-4C5F-4AD0-A493-A7342ED13C3A}" presName="node" presStyleLbl="node1" presStyleIdx="1" presStyleCnt="3">
        <dgm:presLayoutVars>
          <dgm:bulletEnabled val="1"/>
        </dgm:presLayoutVars>
      </dgm:prSet>
      <dgm:spPr/>
      <dgm:t>
        <a:bodyPr/>
        <a:lstStyle/>
        <a:p>
          <a:endParaRPr lang="fr-FR"/>
        </a:p>
      </dgm:t>
    </dgm:pt>
    <dgm:pt modelId="{8F3F088B-2FE6-4393-93FA-65A4218C6BCE}" type="pres">
      <dgm:prSet presAssocID="{3BDF2B83-4C5F-4AD0-A493-A7342ED13C3A}" presName="invisiNode" presStyleLbl="node1" presStyleIdx="1" presStyleCnt="3"/>
      <dgm:spPr/>
    </dgm:pt>
    <dgm:pt modelId="{5FE4133B-90D3-442C-805B-893134CEB524}" type="pres">
      <dgm:prSet presAssocID="{3BDF2B83-4C5F-4AD0-A493-A7342ED13C3A}" presName="imagNode" presStyleLbl="fgImgPlace1" presStyleIdx="1" presStyleCnt="3"/>
      <dgm:spPr>
        <a:blipFill rotWithShape="0">
          <a:blip xmlns:r="http://schemas.openxmlformats.org/officeDocument/2006/relationships" r:embed="rId2"/>
          <a:stretch>
            <a:fillRect/>
          </a:stretch>
        </a:blipFill>
        <a:effectLst>
          <a:glow rad="228600">
            <a:srgbClr val="1B9532">
              <a:alpha val="40000"/>
            </a:srgbClr>
          </a:glow>
        </a:effectLst>
      </dgm:spPr>
    </dgm:pt>
    <dgm:pt modelId="{25F7F4B2-5CDE-4D11-9BB6-32F8F3AFB15C}" type="pres">
      <dgm:prSet presAssocID="{2D9EDCE8-7931-4FF8-B1B8-35C81AF51434}" presName="sibTrans" presStyleLbl="sibTrans2D1" presStyleIdx="0" presStyleCnt="0"/>
      <dgm:spPr/>
      <dgm:t>
        <a:bodyPr/>
        <a:lstStyle/>
        <a:p>
          <a:endParaRPr lang="fr-FR"/>
        </a:p>
      </dgm:t>
    </dgm:pt>
    <dgm:pt modelId="{3A65FBD1-2760-4F12-A388-8868E2153F01}" type="pres">
      <dgm:prSet presAssocID="{366406E4-E254-457E-945F-AC5783F2D492}" presName="compNode" presStyleCnt="0"/>
      <dgm:spPr/>
    </dgm:pt>
    <dgm:pt modelId="{677FFB8B-577C-4BBD-8778-014D381DD909}" type="pres">
      <dgm:prSet presAssocID="{366406E4-E254-457E-945F-AC5783F2D492}" presName="node" presStyleLbl="node1" presStyleIdx="2" presStyleCnt="3">
        <dgm:presLayoutVars>
          <dgm:bulletEnabled val="1"/>
        </dgm:presLayoutVars>
      </dgm:prSet>
      <dgm:spPr/>
      <dgm:t>
        <a:bodyPr/>
        <a:lstStyle/>
        <a:p>
          <a:endParaRPr lang="fr-FR"/>
        </a:p>
      </dgm:t>
    </dgm:pt>
    <dgm:pt modelId="{26FDB1A2-44C7-46F5-8CDE-9B5C083238C9}" type="pres">
      <dgm:prSet presAssocID="{366406E4-E254-457E-945F-AC5783F2D492}" presName="invisiNode" presStyleLbl="node1" presStyleIdx="2" presStyleCnt="3"/>
      <dgm:spPr/>
    </dgm:pt>
    <dgm:pt modelId="{7497BC68-D4E9-4B4E-ABDB-4B459D98423D}" type="pres">
      <dgm:prSet presAssocID="{366406E4-E254-457E-945F-AC5783F2D492}" presName="imagNode" presStyleLbl="fgImgPlace1" presStyleIdx="2" presStyleCnt="3"/>
      <dgm:spPr>
        <a:blipFill rotWithShape="0">
          <a:blip xmlns:r="http://schemas.openxmlformats.org/officeDocument/2006/relationships" r:embed="rId3"/>
          <a:stretch>
            <a:fillRect/>
          </a:stretch>
        </a:blipFill>
        <a:effectLst>
          <a:glow rad="228600">
            <a:schemeClr val="accent1">
              <a:satMod val="175000"/>
              <a:alpha val="40000"/>
            </a:schemeClr>
          </a:glow>
        </a:effectLst>
      </dgm:spPr>
    </dgm:pt>
  </dgm:ptLst>
  <dgm:cxnLst>
    <dgm:cxn modelId="{D50E8C4A-6386-46A9-9E05-6A70F1DF9601}" type="presOf" srcId="{2D9EDCE8-7931-4FF8-B1B8-35C81AF51434}" destId="{25F7F4B2-5CDE-4D11-9BB6-32F8F3AFB15C}" srcOrd="0" destOrd="0" presId="urn:microsoft.com/office/officeart/2005/8/layout/pList2"/>
    <dgm:cxn modelId="{86C6326C-935D-45AD-8239-667476AB2AB0}" type="presOf" srcId="{590DF0EA-2701-4248-9B9D-6E20B9C3E0A0}" destId="{0128BC1B-FD4D-4557-BF61-0B19910CB5F0}" srcOrd="0" destOrd="0" presId="urn:microsoft.com/office/officeart/2005/8/layout/pList2"/>
    <dgm:cxn modelId="{B771648A-1A11-4235-9C34-3BF1B87B5ADF}" type="presOf" srcId="{3BDF2B83-4C5F-4AD0-A493-A7342ED13C3A}" destId="{8788D147-D4D9-48A6-BC28-064E53997281}" srcOrd="0" destOrd="0" presId="urn:microsoft.com/office/officeart/2005/8/layout/pList2"/>
    <dgm:cxn modelId="{F69074E6-E9D6-4AB5-A005-2F57A560EFDE}" srcId="{590DF0EA-2701-4248-9B9D-6E20B9C3E0A0}" destId="{366406E4-E254-457E-945F-AC5783F2D492}" srcOrd="2" destOrd="0" parTransId="{764EBA5D-FB9B-447E-9362-E7DAF319F135}" sibTransId="{111F973E-FFE7-4ADE-AEDD-0A305D8090C8}"/>
    <dgm:cxn modelId="{DAC5EB9A-260D-41D9-832A-262BAAD3B884}" type="presOf" srcId="{017373F2-7B15-4A48-84E1-F57AA27D7AE7}" destId="{35FB087E-7D62-479D-B5E2-F6214922A656}" srcOrd="0" destOrd="0" presId="urn:microsoft.com/office/officeart/2005/8/layout/pList2"/>
    <dgm:cxn modelId="{A16C65CE-7BB7-495D-BB9B-4C2BFF2E167A}" type="presOf" srcId="{366406E4-E254-457E-945F-AC5783F2D492}" destId="{677FFB8B-577C-4BBD-8778-014D381DD909}" srcOrd="0" destOrd="0" presId="urn:microsoft.com/office/officeart/2005/8/layout/pList2"/>
    <dgm:cxn modelId="{99D19260-1419-46E3-BF88-0A83F3E5B66B}" srcId="{590DF0EA-2701-4248-9B9D-6E20B9C3E0A0}" destId="{017373F2-7B15-4A48-84E1-F57AA27D7AE7}" srcOrd="0" destOrd="0" parTransId="{B311D297-509D-4CEB-98F2-8414DA52127B}" sibTransId="{354EB325-3723-488B-92D5-EB2B426837F5}"/>
    <dgm:cxn modelId="{2BB5E5F6-5AD9-4C9C-9985-505070392574}" type="presOf" srcId="{354EB325-3723-488B-92D5-EB2B426837F5}" destId="{4E10FE0F-BBBE-4051-8CC2-F5D3A23AEB93}" srcOrd="0" destOrd="0" presId="urn:microsoft.com/office/officeart/2005/8/layout/pList2"/>
    <dgm:cxn modelId="{A4525956-B54B-45D0-AB25-EBC10DA0FBDC}" srcId="{590DF0EA-2701-4248-9B9D-6E20B9C3E0A0}" destId="{3BDF2B83-4C5F-4AD0-A493-A7342ED13C3A}" srcOrd="1" destOrd="0" parTransId="{290677E3-3507-4A5A-95B0-C0218646005E}" sibTransId="{2D9EDCE8-7931-4FF8-B1B8-35C81AF51434}"/>
    <dgm:cxn modelId="{D7A598C2-9E5B-4286-9ECE-7DDCDCBFB57F}" type="presParOf" srcId="{0128BC1B-FD4D-4557-BF61-0B19910CB5F0}" destId="{894F53B8-4477-4E57-98E1-89170DDBA548}" srcOrd="0" destOrd="0" presId="urn:microsoft.com/office/officeart/2005/8/layout/pList2"/>
    <dgm:cxn modelId="{F509FB24-C0BA-4A00-9325-8CFE4B6D8B66}" type="presParOf" srcId="{0128BC1B-FD4D-4557-BF61-0B19910CB5F0}" destId="{AD512B75-CD2B-40A1-817C-F2FC68E03A88}" srcOrd="1" destOrd="0" presId="urn:microsoft.com/office/officeart/2005/8/layout/pList2"/>
    <dgm:cxn modelId="{52C27230-5260-4A5F-85A6-ED4C0AFB1B60}" type="presParOf" srcId="{AD512B75-CD2B-40A1-817C-F2FC68E03A88}" destId="{3602426F-10FE-4CC7-B1B9-1537E7DF2007}" srcOrd="0" destOrd="0" presId="urn:microsoft.com/office/officeart/2005/8/layout/pList2"/>
    <dgm:cxn modelId="{F1EADB54-2E16-4FCE-BDCD-2AE3FBE1D5B6}" type="presParOf" srcId="{3602426F-10FE-4CC7-B1B9-1537E7DF2007}" destId="{35FB087E-7D62-479D-B5E2-F6214922A656}" srcOrd="0" destOrd="0" presId="urn:microsoft.com/office/officeart/2005/8/layout/pList2"/>
    <dgm:cxn modelId="{A79029C2-79C3-47AE-B984-02B50A80A40E}" type="presParOf" srcId="{3602426F-10FE-4CC7-B1B9-1537E7DF2007}" destId="{34C151A2-08B7-4201-8586-BFD6EC7A7553}" srcOrd="1" destOrd="0" presId="urn:microsoft.com/office/officeart/2005/8/layout/pList2"/>
    <dgm:cxn modelId="{F530DAAF-6E57-43D3-A0D9-107CBE5EC611}" type="presParOf" srcId="{3602426F-10FE-4CC7-B1B9-1537E7DF2007}" destId="{0DD3B45D-2D1C-49A9-AC3F-BE190EDA972C}" srcOrd="2" destOrd="0" presId="urn:microsoft.com/office/officeart/2005/8/layout/pList2"/>
    <dgm:cxn modelId="{B10BC4FC-1948-422E-83FA-521EB55404BD}" type="presParOf" srcId="{AD512B75-CD2B-40A1-817C-F2FC68E03A88}" destId="{4E10FE0F-BBBE-4051-8CC2-F5D3A23AEB93}" srcOrd="1" destOrd="0" presId="urn:microsoft.com/office/officeart/2005/8/layout/pList2"/>
    <dgm:cxn modelId="{169FC278-ABBB-49F6-A57F-D22ACFF2CE44}" type="presParOf" srcId="{AD512B75-CD2B-40A1-817C-F2FC68E03A88}" destId="{82EE1F68-4124-4940-935C-9BBFA1EF15E7}" srcOrd="2" destOrd="0" presId="urn:microsoft.com/office/officeart/2005/8/layout/pList2"/>
    <dgm:cxn modelId="{B9447A54-19AB-4AFD-B453-EC7266BE8B49}" type="presParOf" srcId="{82EE1F68-4124-4940-935C-9BBFA1EF15E7}" destId="{8788D147-D4D9-48A6-BC28-064E53997281}" srcOrd="0" destOrd="0" presId="urn:microsoft.com/office/officeart/2005/8/layout/pList2"/>
    <dgm:cxn modelId="{0225171B-250D-446F-B3A3-5B657D7326E0}" type="presParOf" srcId="{82EE1F68-4124-4940-935C-9BBFA1EF15E7}" destId="{8F3F088B-2FE6-4393-93FA-65A4218C6BCE}" srcOrd="1" destOrd="0" presId="urn:microsoft.com/office/officeart/2005/8/layout/pList2"/>
    <dgm:cxn modelId="{56227738-4F6D-4BB8-8A12-4A8C03251D86}" type="presParOf" srcId="{82EE1F68-4124-4940-935C-9BBFA1EF15E7}" destId="{5FE4133B-90D3-442C-805B-893134CEB524}" srcOrd="2" destOrd="0" presId="urn:microsoft.com/office/officeart/2005/8/layout/pList2"/>
    <dgm:cxn modelId="{34DFD8CB-B69C-494C-A05E-4B3FC3851C81}" type="presParOf" srcId="{AD512B75-CD2B-40A1-817C-F2FC68E03A88}" destId="{25F7F4B2-5CDE-4D11-9BB6-32F8F3AFB15C}" srcOrd="3" destOrd="0" presId="urn:microsoft.com/office/officeart/2005/8/layout/pList2"/>
    <dgm:cxn modelId="{69206DB8-4844-40B0-9691-7BC29219D3A1}" type="presParOf" srcId="{AD512B75-CD2B-40A1-817C-F2FC68E03A88}" destId="{3A65FBD1-2760-4F12-A388-8868E2153F01}" srcOrd="4" destOrd="0" presId="urn:microsoft.com/office/officeart/2005/8/layout/pList2"/>
    <dgm:cxn modelId="{DC1F68F0-D2C9-4D85-8DA9-D559CFA7D3D3}" type="presParOf" srcId="{3A65FBD1-2760-4F12-A388-8868E2153F01}" destId="{677FFB8B-577C-4BBD-8778-014D381DD909}" srcOrd="0" destOrd="0" presId="urn:microsoft.com/office/officeart/2005/8/layout/pList2"/>
    <dgm:cxn modelId="{0F696C8B-E20D-412F-A31C-855313130A0E}" type="presParOf" srcId="{3A65FBD1-2760-4F12-A388-8868E2153F01}" destId="{26FDB1A2-44C7-46F5-8CDE-9B5C083238C9}" srcOrd="1" destOrd="0" presId="urn:microsoft.com/office/officeart/2005/8/layout/pList2"/>
    <dgm:cxn modelId="{092B808B-F032-4EEA-B56E-C611BDF146D9}" type="presParOf" srcId="{3A65FBD1-2760-4F12-A388-8868E2153F01}" destId="{7497BC68-D4E9-4B4E-ABDB-4B459D98423D}" srcOrd="2" destOrd="0" presId="urn:microsoft.com/office/officeart/2005/8/layout/pList2"/>
  </dgm:cxnLst>
  <dgm:bg/>
  <dgm:whole/>
</dgm:dataModel>
</file>

<file path=ppt/diagrams/data3.xml><?xml version="1.0" encoding="utf-8"?>
<dgm:dataModel xmlns:dgm="http://schemas.openxmlformats.org/drawingml/2006/diagram" xmlns:a="http://schemas.openxmlformats.org/drawingml/2006/main">
  <dgm:ptLst>
    <dgm:pt modelId="{FB78D9B7-79C3-4BEF-8BCE-D47A52785F30}" type="doc">
      <dgm:prSet loTypeId="urn:microsoft.com/office/officeart/2005/8/layout/vList3" loCatId="list" qsTypeId="urn:microsoft.com/office/officeart/2005/8/quickstyle/3d2" qsCatId="3D" csTypeId="urn:microsoft.com/office/officeart/2005/8/colors/accent1_2" csCatId="accent1" phldr="1"/>
      <dgm:spPr/>
      <dgm:t>
        <a:bodyPr/>
        <a:lstStyle/>
        <a:p>
          <a:endParaRPr lang="fr-FR"/>
        </a:p>
      </dgm:t>
    </dgm:pt>
    <dgm:pt modelId="{DC5481E1-3666-422F-A950-157110EE725F}">
      <dgm:prSet phldrT="[Texte]"/>
      <dgm:spPr/>
      <dgm:t>
        <a:bodyPr/>
        <a:lstStyle/>
        <a:p>
          <a:r>
            <a:rPr lang="fr-FR" dirty="0" smtClean="0">
              <a:latin typeface="Comic Sans MS" pitchFamily="66" charset="0"/>
            </a:rPr>
            <a:t>Énumérer les indications du prélèvement d’urines</a:t>
          </a:r>
          <a:endParaRPr lang="fr-FR" dirty="0"/>
        </a:p>
      </dgm:t>
    </dgm:pt>
    <dgm:pt modelId="{EAF47C62-4311-4120-AA75-49942F06EF6D}" type="parTrans" cxnId="{E252638B-08BF-48B1-A1D3-2004F1BE77C4}">
      <dgm:prSet/>
      <dgm:spPr/>
      <dgm:t>
        <a:bodyPr/>
        <a:lstStyle/>
        <a:p>
          <a:endParaRPr lang="fr-FR"/>
        </a:p>
      </dgm:t>
    </dgm:pt>
    <dgm:pt modelId="{29A19880-FD9F-4A3F-8946-C439ED40ADBC}" type="sibTrans" cxnId="{E252638B-08BF-48B1-A1D3-2004F1BE77C4}">
      <dgm:prSet/>
      <dgm:spPr/>
      <dgm:t>
        <a:bodyPr/>
        <a:lstStyle/>
        <a:p>
          <a:endParaRPr lang="fr-FR"/>
        </a:p>
      </dgm:t>
    </dgm:pt>
    <dgm:pt modelId="{9F5FF683-B903-48D9-927F-8C688A286582}">
      <dgm:prSet phldrT="[Texte]"/>
      <dgm:spPr/>
      <dgm:t>
        <a:bodyPr/>
        <a:lstStyle/>
        <a:p>
          <a:r>
            <a:rPr lang="fr-FR" dirty="0" smtClean="0">
              <a:latin typeface="Comic Sans MS" pitchFamily="66" charset="0"/>
            </a:rPr>
            <a:t>Décrire les conditions requises pour le prélèvement d’un échantillon d’urines</a:t>
          </a:r>
          <a:endParaRPr lang="fr-FR" dirty="0"/>
        </a:p>
      </dgm:t>
    </dgm:pt>
    <dgm:pt modelId="{C1FBD228-DBA4-4268-B63A-3FE7740BFDAF}" type="parTrans" cxnId="{7A7C0320-7674-4DDC-9B56-04DCFEE05A20}">
      <dgm:prSet/>
      <dgm:spPr/>
      <dgm:t>
        <a:bodyPr/>
        <a:lstStyle/>
        <a:p>
          <a:endParaRPr lang="fr-FR"/>
        </a:p>
      </dgm:t>
    </dgm:pt>
    <dgm:pt modelId="{BCEED9CC-16D2-4BA9-8682-1F9054FC261E}" type="sibTrans" cxnId="{7A7C0320-7674-4DDC-9B56-04DCFEE05A20}">
      <dgm:prSet/>
      <dgm:spPr/>
      <dgm:t>
        <a:bodyPr/>
        <a:lstStyle/>
        <a:p>
          <a:endParaRPr lang="fr-FR"/>
        </a:p>
      </dgm:t>
    </dgm:pt>
    <dgm:pt modelId="{96E3F3C9-9C25-4C0A-BC6A-446847BDBDF2}">
      <dgm:prSet phldrT="[Texte]"/>
      <dgm:spPr/>
      <dgm:t>
        <a:bodyPr/>
        <a:lstStyle/>
        <a:p>
          <a:r>
            <a:rPr lang="fr-FR" dirty="0" smtClean="0">
              <a:latin typeface="Comic Sans MS" pitchFamily="66" charset="0"/>
            </a:rPr>
            <a:t>Citer les éléments anormaux des urines détectables par l’examen clinique et par l’analyse chimique</a:t>
          </a:r>
          <a:endParaRPr lang="fr-FR" dirty="0"/>
        </a:p>
      </dgm:t>
    </dgm:pt>
    <dgm:pt modelId="{97EA3E4D-89D6-4C63-BFAD-49D498A03C48}" type="parTrans" cxnId="{22C58242-0A80-4450-BD98-0433E4F9B56C}">
      <dgm:prSet/>
      <dgm:spPr/>
      <dgm:t>
        <a:bodyPr/>
        <a:lstStyle/>
        <a:p>
          <a:endParaRPr lang="fr-FR"/>
        </a:p>
      </dgm:t>
    </dgm:pt>
    <dgm:pt modelId="{D8DBB516-EF9C-479C-BD6B-7CE7265A0230}" type="sibTrans" cxnId="{22C58242-0A80-4450-BD98-0433E4F9B56C}">
      <dgm:prSet/>
      <dgm:spPr/>
      <dgm:t>
        <a:bodyPr/>
        <a:lstStyle/>
        <a:p>
          <a:endParaRPr lang="fr-FR"/>
        </a:p>
      </dgm:t>
    </dgm:pt>
    <dgm:pt modelId="{B63E9C5D-05BF-4A2D-9966-D55864FFBFA2}">
      <dgm:prSet phldrT="[Texte]"/>
      <dgm:spPr/>
      <dgm:t>
        <a:bodyPr/>
        <a:lstStyle/>
        <a:p>
          <a:r>
            <a:rPr lang="fr-FR" dirty="0" smtClean="0">
              <a:latin typeface="Comic Sans MS" pitchFamily="66" charset="0"/>
            </a:rPr>
            <a:t>Énumérer les indications de la recherche d’albumine, du sucre et d’acétone dans les urines        </a:t>
          </a:r>
          <a:endParaRPr lang="fr-FR" dirty="0"/>
        </a:p>
      </dgm:t>
    </dgm:pt>
    <dgm:pt modelId="{5C6E2BC4-79BF-4D54-A512-8B195ED4C3BB}" type="parTrans" cxnId="{8A890F50-5E8E-4496-B4FC-9F936025ABE5}">
      <dgm:prSet/>
      <dgm:spPr/>
      <dgm:t>
        <a:bodyPr/>
        <a:lstStyle/>
        <a:p>
          <a:endParaRPr lang="fr-FR"/>
        </a:p>
      </dgm:t>
    </dgm:pt>
    <dgm:pt modelId="{B8FBA4EC-9D28-423D-8EA5-FE9FD9003BB0}" type="sibTrans" cxnId="{8A890F50-5E8E-4496-B4FC-9F936025ABE5}">
      <dgm:prSet/>
      <dgm:spPr/>
      <dgm:t>
        <a:bodyPr/>
        <a:lstStyle/>
        <a:p>
          <a:endParaRPr lang="fr-FR"/>
        </a:p>
      </dgm:t>
    </dgm:pt>
    <dgm:pt modelId="{E97A47D7-E432-453D-97CC-97E75BAE5555}" type="pres">
      <dgm:prSet presAssocID="{FB78D9B7-79C3-4BEF-8BCE-D47A52785F30}" presName="linearFlow" presStyleCnt="0">
        <dgm:presLayoutVars>
          <dgm:dir/>
          <dgm:resizeHandles val="exact"/>
        </dgm:presLayoutVars>
      </dgm:prSet>
      <dgm:spPr/>
      <dgm:t>
        <a:bodyPr/>
        <a:lstStyle/>
        <a:p>
          <a:endParaRPr lang="fr-FR"/>
        </a:p>
      </dgm:t>
    </dgm:pt>
    <dgm:pt modelId="{E7B48CF4-CD8E-44DC-B165-8D5EA3D90F6B}" type="pres">
      <dgm:prSet presAssocID="{DC5481E1-3666-422F-A950-157110EE725F}" presName="composite" presStyleCnt="0"/>
      <dgm:spPr/>
    </dgm:pt>
    <dgm:pt modelId="{5F4D9F25-2BC5-4B52-B6E6-AAB96AE48B79}" type="pres">
      <dgm:prSet presAssocID="{DC5481E1-3666-422F-A950-157110EE725F}" presName="imgShp" presStyleLbl="fgImgPlace1" presStyleIdx="0" presStyleCnt="4"/>
      <dgm:spPr>
        <a:blipFill rotWithShape="0">
          <a:blip xmlns:r="http://schemas.openxmlformats.org/officeDocument/2006/relationships" r:embed="rId1"/>
          <a:stretch>
            <a:fillRect/>
          </a:stretch>
        </a:blipFill>
      </dgm:spPr>
    </dgm:pt>
    <dgm:pt modelId="{7605B0BA-FDB0-4005-ABB8-4D1FF2F1B8F8}" type="pres">
      <dgm:prSet presAssocID="{DC5481E1-3666-422F-A950-157110EE725F}" presName="txShp" presStyleLbl="node1" presStyleIdx="0" presStyleCnt="4">
        <dgm:presLayoutVars>
          <dgm:bulletEnabled val="1"/>
        </dgm:presLayoutVars>
      </dgm:prSet>
      <dgm:spPr/>
      <dgm:t>
        <a:bodyPr/>
        <a:lstStyle/>
        <a:p>
          <a:endParaRPr lang="fr-FR"/>
        </a:p>
      </dgm:t>
    </dgm:pt>
    <dgm:pt modelId="{E143A6ED-6DD7-400B-AB4B-DF5025B09C40}" type="pres">
      <dgm:prSet presAssocID="{29A19880-FD9F-4A3F-8946-C439ED40ADBC}" presName="spacing" presStyleCnt="0"/>
      <dgm:spPr/>
    </dgm:pt>
    <dgm:pt modelId="{A819754C-1B31-43FE-B897-44752CA68333}" type="pres">
      <dgm:prSet presAssocID="{9F5FF683-B903-48D9-927F-8C688A286582}" presName="composite" presStyleCnt="0"/>
      <dgm:spPr/>
    </dgm:pt>
    <dgm:pt modelId="{5B67E028-5A46-4DD8-A4F5-C33A0D0079CC}" type="pres">
      <dgm:prSet presAssocID="{9F5FF683-B903-48D9-927F-8C688A286582}" presName="imgShp" presStyleLbl="fgImgPlace1" presStyleIdx="1" presStyleCnt="4"/>
      <dgm:spPr>
        <a:blipFill rotWithShape="0">
          <a:blip xmlns:r="http://schemas.openxmlformats.org/officeDocument/2006/relationships" r:embed="rId2"/>
          <a:stretch>
            <a:fillRect/>
          </a:stretch>
        </a:blipFill>
      </dgm:spPr>
    </dgm:pt>
    <dgm:pt modelId="{EF1D5806-24D9-4A9F-967B-57040583007B}" type="pres">
      <dgm:prSet presAssocID="{9F5FF683-B903-48D9-927F-8C688A286582}" presName="txShp" presStyleLbl="node1" presStyleIdx="1" presStyleCnt="4">
        <dgm:presLayoutVars>
          <dgm:bulletEnabled val="1"/>
        </dgm:presLayoutVars>
      </dgm:prSet>
      <dgm:spPr/>
      <dgm:t>
        <a:bodyPr/>
        <a:lstStyle/>
        <a:p>
          <a:endParaRPr lang="fr-FR"/>
        </a:p>
      </dgm:t>
    </dgm:pt>
    <dgm:pt modelId="{6B7B4A38-0582-4211-9CAF-DB1B22FDCA71}" type="pres">
      <dgm:prSet presAssocID="{BCEED9CC-16D2-4BA9-8682-1F9054FC261E}" presName="spacing" presStyleCnt="0"/>
      <dgm:spPr/>
    </dgm:pt>
    <dgm:pt modelId="{C10ECA4D-1397-4A30-B05F-4C1FC196D841}" type="pres">
      <dgm:prSet presAssocID="{96E3F3C9-9C25-4C0A-BC6A-446847BDBDF2}" presName="composite" presStyleCnt="0"/>
      <dgm:spPr/>
    </dgm:pt>
    <dgm:pt modelId="{544CC328-5545-4462-A589-9710838D8D5D}" type="pres">
      <dgm:prSet presAssocID="{96E3F3C9-9C25-4C0A-BC6A-446847BDBDF2}" presName="imgShp" presStyleLbl="fgImgPlace1" presStyleIdx="2" presStyleCnt="4" custLinFactNeighborX="2901" custLinFactNeighborY="-2040"/>
      <dgm:spPr>
        <a:blipFill rotWithShape="0">
          <a:blip xmlns:r="http://schemas.openxmlformats.org/officeDocument/2006/relationships" r:embed="rId3"/>
          <a:stretch>
            <a:fillRect/>
          </a:stretch>
        </a:blipFill>
      </dgm:spPr>
    </dgm:pt>
    <dgm:pt modelId="{B79F5726-6389-4DD4-8F4C-C45F0C2D7D45}" type="pres">
      <dgm:prSet presAssocID="{96E3F3C9-9C25-4C0A-BC6A-446847BDBDF2}" presName="txShp" presStyleLbl="node1" presStyleIdx="2" presStyleCnt="4">
        <dgm:presLayoutVars>
          <dgm:bulletEnabled val="1"/>
        </dgm:presLayoutVars>
      </dgm:prSet>
      <dgm:spPr/>
      <dgm:t>
        <a:bodyPr/>
        <a:lstStyle/>
        <a:p>
          <a:endParaRPr lang="fr-FR"/>
        </a:p>
      </dgm:t>
    </dgm:pt>
    <dgm:pt modelId="{6201914F-58D9-4916-B67E-81B360B93FB0}" type="pres">
      <dgm:prSet presAssocID="{D8DBB516-EF9C-479C-BD6B-7CE7265A0230}" presName="spacing" presStyleCnt="0"/>
      <dgm:spPr/>
    </dgm:pt>
    <dgm:pt modelId="{0380E906-C1BE-4F94-8FAD-E9EB07D3C27B}" type="pres">
      <dgm:prSet presAssocID="{B63E9C5D-05BF-4A2D-9966-D55864FFBFA2}" presName="composite" presStyleCnt="0"/>
      <dgm:spPr/>
    </dgm:pt>
    <dgm:pt modelId="{45231E14-A514-4B38-932B-3A0C0C50E4A0}" type="pres">
      <dgm:prSet presAssocID="{B63E9C5D-05BF-4A2D-9966-D55864FFBFA2}" presName="imgShp" presStyleLbl="fgImgPlace1" presStyleIdx="3" presStyleCnt="4"/>
      <dgm:spPr>
        <a:blipFill rotWithShape="0">
          <a:blip xmlns:r="http://schemas.openxmlformats.org/officeDocument/2006/relationships" r:embed="rId4"/>
          <a:stretch>
            <a:fillRect/>
          </a:stretch>
        </a:blipFill>
      </dgm:spPr>
    </dgm:pt>
    <dgm:pt modelId="{ACA9E8E7-6AB5-4558-9C98-596C94DD7EA4}" type="pres">
      <dgm:prSet presAssocID="{B63E9C5D-05BF-4A2D-9966-D55864FFBFA2}" presName="txShp" presStyleLbl="node1" presStyleIdx="3" presStyleCnt="4">
        <dgm:presLayoutVars>
          <dgm:bulletEnabled val="1"/>
        </dgm:presLayoutVars>
      </dgm:prSet>
      <dgm:spPr/>
      <dgm:t>
        <a:bodyPr/>
        <a:lstStyle/>
        <a:p>
          <a:endParaRPr lang="fr-FR"/>
        </a:p>
      </dgm:t>
    </dgm:pt>
  </dgm:ptLst>
  <dgm:cxnLst>
    <dgm:cxn modelId="{22C58242-0A80-4450-BD98-0433E4F9B56C}" srcId="{FB78D9B7-79C3-4BEF-8BCE-D47A52785F30}" destId="{96E3F3C9-9C25-4C0A-BC6A-446847BDBDF2}" srcOrd="2" destOrd="0" parTransId="{97EA3E4D-89D6-4C63-BFAD-49D498A03C48}" sibTransId="{D8DBB516-EF9C-479C-BD6B-7CE7265A0230}"/>
    <dgm:cxn modelId="{A4191675-D7E8-46D9-ACB2-5A482D008866}" type="presOf" srcId="{96E3F3C9-9C25-4C0A-BC6A-446847BDBDF2}" destId="{B79F5726-6389-4DD4-8F4C-C45F0C2D7D45}" srcOrd="0" destOrd="0" presId="urn:microsoft.com/office/officeart/2005/8/layout/vList3"/>
    <dgm:cxn modelId="{0B42B392-A8A0-47EA-848E-73A1491D720E}" type="presOf" srcId="{DC5481E1-3666-422F-A950-157110EE725F}" destId="{7605B0BA-FDB0-4005-ABB8-4D1FF2F1B8F8}" srcOrd="0" destOrd="0" presId="urn:microsoft.com/office/officeart/2005/8/layout/vList3"/>
    <dgm:cxn modelId="{7A7C0320-7674-4DDC-9B56-04DCFEE05A20}" srcId="{FB78D9B7-79C3-4BEF-8BCE-D47A52785F30}" destId="{9F5FF683-B903-48D9-927F-8C688A286582}" srcOrd="1" destOrd="0" parTransId="{C1FBD228-DBA4-4268-B63A-3FE7740BFDAF}" sibTransId="{BCEED9CC-16D2-4BA9-8682-1F9054FC261E}"/>
    <dgm:cxn modelId="{8A890F50-5E8E-4496-B4FC-9F936025ABE5}" srcId="{FB78D9B7-79C3-4BEF-8BCE-D47A52785F30}" destId="{B63E9C5D-05BF-4A2D-9966-D55864FFBFA2}" srcOrd="3" destOrd="0" parTransId="{5C6E2BC4-79BF-4D54-A512-8B195ED4C3BB}" sibTransId="{B8FBA4EC-9D28-423D-8EA5-FE9FD9003BB0}"/>
    <dgm:cxn modelId="{56606561-E133-46D1-92C1-1BF5CA795D76}" type="presOf" srcId="{B63E9C5D-05BF-4A2D-9966-D55864FFBFA2}" destId="{ACA9E8E7-6AB5-4558-9C98-596C94DD7EA4}" srcOrd="0" destOrd="0" presId="urn:microsoft.com/office/officeart/2005/8/layout/vList3"/>
    <dgm:cxn modelId="{E252638B-08BF-48B1-A1D3-2004F1BE77C4}" srcId="{FB78D9B7-79C3-4BEF-8BCE-D47A52785F30}" destId="{DC5481E1-3666-422F-A950-157110EE725F}" srcOrd="0" destOrd="0" parTransId="{EAF47C62-4311-4120-AA75-49942F06EF6D}" sibTransId="{29A19880-FD9F-4A3F-8946-C439ED40ADBC}"/>
    <dgm:cxn modelId="{EDADE53F-ADE3-42E1-B064-CDF4445C55E0}" type="presOf" srcId="{9F5FF683-B903-48D9-927F-8C688A286582}" destId="{EF1D5806-24D9-4A9F-967B-57040583007B}" srcOrd="0" destOrd="0" presId="urn:microsoft.com/office/officeart/2005/8/layout/vList3"/>
    <dgm:cxn modelId="{B8A0F836-8B54-48B0-B7EC-A86F6C247AF1}" type="presOf" srcId="{FB78D9B7-79C3-4BEF-8BCE-D47A52785F30}" destId="{E97A47D7-E432-453D-97CC-97E75BAE5555}" srcOrd="0" destOrd="0" presId="urn:microsoft.com/office/officeart/2005/8/layout/vList3"/>
    <dgm:cxn modelId="{B09DFD6E-86F8-46EE-8836-31099B6EDA3C}" type="presParOf" srcId="{E97A47D7-E432-453D-97CC-97E75BAE5555}" destId="{E7B48CF4-CD8E-44DC-B165-8D5EA3D90F6B}" srcOrd="0" destOrd="0" presId="urn:microsoft.com/office/officeart/2005/8/layout/vList3"/>
    <dgm:cxn modelId="{80B03723-805D-40AF-96C5-A639B867F6C5}" type="presParOf" srcId="{E7B48CF4-CD8E-44DC-B165-8D5EA3D90F6B}" destId="{5F4D9F25-2BC5-4B52-B6E6-AAB96AE48B79}" srcOrd="0" destOrd="0" presId="urn:microsoft.com/office/officeart/2005/8/layout/vList3"/>
    <dgm:cxn modelId="{E2D7A8E8-1E19-4B4F-9A8E-F773AD849942}" type="presParOf" srcId="{E7B48CF4-CD8E-44DC-B165-8D5EA3D90F6B}" destId="{7605B0BA-FDB0-4005-ABB8-4D1FF2F1B8F8}" srcOrd="1" destOrd="0" presId="urn:microsoft.com/office/officeart/2005/8/layout/vList3"/>
    <dgm:cxn modelId="{5D634274-1754-4FA6-9B41-52BCBB7CB94B}" type="presParOf" srcId="{E97A47D7-E432-453D-97CC-97E75BAE5555}" destId="{E143A6ED-6DD7-400B-AB4B-DF5025B09C40}" srcOrd="1" destOrd="0" presId="urn:microsoft.com/office/officeart/2005/8/layout/vList3"/>
    <dgm:cxn modelId="{70DED2FD-1834-4326-A957-F80731B1A941}" type="presParOf" srcId="{E97A47D7-E432-453D-97CC-97E75BAE5555}" destId="{A819754C-1B31-43FE-B897-44752CA68333}" srcOrd="2" destOrd="0" presId="urn:microsoft.com/office/officeart/2005/8/layout/vList3"/>
    <dgm:cxn modelId="{878C9ED8-3422-401B-AE35-86D38FE10405}" type="presParOf" srcId="{A819754C-1B31-43FE-B897-44752CA68333}" destId="{5B67E028-5A46-4DD8-A4F5-C33A0D0079CC}" srcOrd="0" destOrd="0" presId="urn:microsoft.com/office/officeart/2005/8/layout/vList3"/>
    <dgm:cxn modelId="{88F994EA-11DE-44A4-9101-F3DB14703FEA}" type="presParOf" srcId="{A819754C-1B31-43FE-B897-44752CA68333}" destId="{EF1D5806-24D9-4A9F-967B-57040583007B}" srcOrd="1" destOrd="0" presId="urn:microsoft.com/office/officeart/2005/8/layout/vList3"/>
    <dgm:cxn modelId="{CD1E38E6-8356-419A-BA5E-83D601542CA8}" type="presParOf" srcId="{E97A47D7-E432-453D-97CC-97E75BAE5555}" destId="{6B7B4A38-0582-4211-9CAF-DB1B22FDCA71}" srcOrd="3" destOrd="0" presId="urn:microsoft.com/office/officeart/2005/8/layout/vList3"/>
    <dgm:cxn modelId="{EB1E8870-51F9-4A43-A93E-D949ED52FBA1}" type="presParOf" srcId="{E97A47D7-E432-453D-97CC-97E75BAE5555}" destId="{C10ECA4D-1397-4A30-B05F-4C1FC196D841}" srcOrd="4" destOrd="0" presId="urn:microsoft.com/office/officeart/2005/8/layout/vList3"/>
    <dgm:cxn modelId="{93D0CEF8-F63E-4199-A3FA-E6DE12BAA861}" type="presParOf" srcId="{C10ECA4D-1397-4A30-B05F-4C1FC196D841}" destId="{544CC328-5545-4462-A589-9710838D8D5D}" srcOrd="0" destOrd="0" presId="urn:microsoft.com/office/officeart/2005/8/layout/vList3"/>
    <dgm:cxn modelId="{14865D1B-C57A-4602-9DA9-06FE094119A1}" type="presParOf" srcId="{C10ECA4D-1397-4A30-B05F-4C1FC196D841}" destId="{B79F5726-6389-4DD4-8F4C-C45F0C2D7D45}" srcOrd="1" destOrd="0" presId="urn:microsoft.com/office/officeart/2005/8/layout/vList3"/>
    <dgm:cxn modelId="{517F1EB0-E731-45A5-BC9D-5296405A01C8}" type="presParOf" srcId="{E97A47D7-E432-453D-97CC-97E75BAE5555}" destId="{6201914F-58D9-4916-B67E-81B360B93FB0}" srcOrd="5" destOrd="0" presId="urn:microsoft.com/office/officeart/2005/8/layout/vList3"/>
    <dgm:cxn modelId="{06DBA7DF-5D9E-4E08-889F-69FD63B571E6}" type="presParOf" srcId="{E97A47D7-E432-453D-97CC-97E75BAE5555}" destId="{0380E906-C1BE-4F94-8FAD-E9EB07D3C27B}" srcOrd="6" destOrd="0" presId="urn:microsoft.com/office/officeart/2005/8/layout/vList3"/>
    <dgm:cxn modelId="{7C222937-8AD6-4B01-B239-08D76BF8EEDF}" type="presParOf" srcId="{0380E906-C1BE-4F94-8FAD-E9EB07D3C27B}" destId="{45231E14-A514-4B38-932B-3A0C0C50E4A0}" srcOrd="0" destOrd="0" presId="urn:microsoft.com/office/officeart/2005/8/layout/vList3"/>
    <dgm:cxn modelId="{3A3295D8-BF48-4F94-8A07-C7A160329185}" type="presParOf" srcId="{0380E906-C1BE-4F94-8FAD-E9EB07D3C27B}" destId="{ACA9E8E7-6AB5-4558-9C98-596C94DD7EA4}" srcOrd="1" destOrd="0" presId="urn:microsoft.com/office/officeart/2005/8/layout/vList3"/>
  </dgm:cxnLst>
  <dgm:bg/>
  <dgm:whole/>
</dgm:dataModel>
</file>

<file path=ppt/diagrams/data30.xml><?xml version="1.0" encoding="utf-8"?>
<dgm:dataModel xmlns:dgm="http://schemas.openxmlformats.org/drawingml/2006/diagram" xmlns:a="http://schemas.openxmlformats.org/drawingml/2006/main">
  <dgm:ptLst>
    <dgm:pt modelId="{BA39EF17-801A-452F-B098-3950C2A11E48}" type="doc">
      <dgm:prSet loTypeId="urn:microsoft.com/office/officeart/2005/8/layout/pList2" loCatId="list" qsTypeId="urn:microsoft.com/office/officeart/2005/8/quickstyle/3d2" qsCatId="3D" csTypeId="urn:microsoft.com/office/officeart/2005/8/colors/accent1_2" csCatId="accent1" phldr="1"/>
      <dgm:spPr/>
    </dgm:pt>
    <dgm:pt modelId="{2F2C1EC8-520E-4996-AB75-CE14EA857150}">
      <dgm:prSet phldrT="[Texte]"/>
      <dgm:spPr/>
      <dgm:t>
        <a:bodyPr/>
        <a:lstStyle/>
        <a:p>
          <a:r>
            <a:rPr lang="fr-FR" dirty="0" smtClean="0">
              <a:latin typeface="Comic Sans MS" pitchFamily="66" charset="0"/>
            </a:rPr>
            <a:t>POULS FILIFORME OU FILANT : Pulsation faibles, rapides, petites donnant l’impression d’un fil vibrant sous la pression du doigt</a:t>
          </a:r>
          <a:r>
            <a:rPr lang="en-US" dirty="0" smtClean="0">
              <a:latin typeface="Comic Sans MS" pitchFamily="66" charset="0"/>
            </a:rPr>
            <a:t>(</a:t>
          </a:r>
          <a:r>
            <a:rPr lang="en-US" dirty="0" err="1" smtClean="0">
              <a:latin typeface="Comic Sans MS" pitchFamily="66" charset="0"/>
            </a:rPr>
            <a:t>état</a:t>
          </a:r>
          <a:r>
            <a:rPr lang="en-US" dirty="0" smtClean="0">
              <a:latin typeface="Comic Sans MS" pitchFamily="66" charset="0"/>
            </a:rPr>
            <a:t> du choc</a:t>
          </a:r>
          <a:endParaRPr lang="fr-FR" dirty="0"/>
        </a:p>
      </dgm:t>
    </dgm:pt>
    <dgm:pt modelId="{C8063020-6EC3-45CD-ADDB-B83D2070C85A}" type="parTrans" cxnId="{F617CA54-36C4-4E5B-8190-06382A1C53FC}">
      <dgm:prSet/>
      <dgm:spPr/>
      <dgm:t>
        <a:bodyPr/>
        <a:lstStyle/>
        <a:p>
          <a:endParaRPr lang="fr-FR"/>
        </a:p>
      </dgm:t>
    </dgm:pt>
    <dgm:pt modelId="{23AC74BA-F04F-4D79-A225-E593B456E54B}" type="sibTrans" cxnId="{F617CA54-36C4-4E5B-8190-06382A1C53FC}">
      <dgm:prSet/>
      <dgm:spPr/>
      <dgm:t>
        <a:bodyPr/>
        <a:lstStyle/>
        <a:p>
          <a:endParaRPr lang="fr-FR"/>
        </a:p>
      </dgm:t>
    </dgm:pt>
    <dgm:pt modelId="{8A06EA74-6129-42EE-9AC6-BB683686B13E}">
      <dgm:prSet phldrT="[Texte]"/>
      <dgm:spPr>
        <a:solidFill>
          <a:srgbClr val="CC2636"/>
        </a:solidFill>
      </dgm:spPr>
      <dgm:t>
        <a:bodyPr/>
        <a:lstStyle/>
        <a:p>
          <a:r>
            <a:rPr lang="fr-FR" dirty="0" smtClean="0">
              <a:latin typeface="Comic Sans MS" pitchFamily="66" charset="0"/>
            </a:rPr>
            <a:t>POULS BONDISSANT : L’ampleur de la pulsation est exagérée elle est brusque et intense.</a:t>
          </a:r>
          <a:endParaRPr lang="fr-FR" dirty="0"/>
        </a:p>
      </dgm:t>
    </dgm:pt>
    <dgm:pt modelId="{0CDC120F-33AF-4295-AEE5-77C22144BF8B}" type="parTrans" cxnId="{9B9D15E9-7E48-4FC7-9FE9-689C43A92874}">
      <dgm:prSet/>
      <dgm:spPr/>
      <dgm:t>
        <a:bodyPr/>
        <a:lstStyle/>
        <a:p>
          <a:endParaRPr lang="fr-FR"/>
        </a:p>
      </dgm:t>
    </dgm:pt>
    <dgm:pt modelId="{1B51FCA8-2BA9-4D8A-AC6F-09F88EDCC8BF}" type="sibTrans" cxnId="{9B9D15E9-7E48-4FC7-9FE9-689C43A92874}">
      <dgm:prSet/>
      <dgm:spPr/>
      <dgm:t>
        <a:bodyPr/>
        <a:lstStyle/>
        <a:p>
          <a:endParaRPr lang="fr-FR"/>
        </a:p>
      </dgm:t>
    </dgm:pt>
    <dgm:pt modelId="{A8EDDE9F-C239-4773-A558-BBB5BD7B07BF}" type="pres">
      <dgm:prSet presAssocID="{BA39EF17-801A-452F-B098-3950C2A11E48}" presName="Name0" presStyleCnt="0">
        <dgm:presLayoutVars>
          <dgm:dir/>
          <dgm:resizeHandles val="exact"/>
        </dgm:presLayoutVars>
      </dgm:prSet>
      <dgm:spPr/>
    </dgm:pt>
    <dgm:pt modelId="{9DC18743-7A17-4837-8B48-AA02FF3D0FAA}" type="pres">
      <dgm:prSet presAssocID="{BA39EF17-801A-452F-B098-3950C2A11E48}" presName="bkgdShp" presStyleLbl="alignAccFollowNode1" presStyleIdx="0" presStyleCnt="1"/>
      <dgm:spPr>
        <a:effectLst>
          <a:glow rad="228600">
            <a:schemeClr val="accent1">
              <a:satMod val="175000"/>
              <a:alpha val="40000"/>
            </a:schemeClr>
          </a:glow>
        </a:effectLst>
      </dgm:spPr>
    </dgm:pt>
    <dgm:pt modelId="{C8D70B57-6843-4283-8C0F-CAA474EC4508}" type="pres">
      <dgm:prSet presAssocID="{BA39EF17-801A-452F-B098-3950C2A11E48}" presName="linComp" presStyleCnt="0"/>
      <dgm:spPr/>
    </dgm:pt>
    <dgm:pt modelId="{889BE9C2-E92B-4482-AA94-6788F10D383C}" type="pres">
      <dgm:prSet presAssocID="{2F2C1EC8-520E-4996-AB75-CE14EA857150}" presName="compNode" presStyleCnt="0"/>
      <dgm:spPr/>
    </dgm:pt>
    <dgm:pt modelId="{AE9252DB-3E28-4AC3-B481-EB19B22AAB28}" type="pres">
      <dgm:prSet presAssocID="{2F2C1EC8-520E-4996-AB75-CE14EA857150}" presName="node" presStyleLbl="node1" presStyleIdx="0" presStyleCnt="2">
        <dgm:presLayoutVars>
          <dgm:bulletEnabled val="1"/>
        </dgm:presLayoutVars>
      </dgm:prSet>
      <dgm:spPr/>
      <dgm:t>
        <a:bodyPr/>
        <a:lstStyle/>
        <a:p>
          <a:endParaRPr lang="fr-FR"/>
        </a:p>
      </dgm:t>
    </dgm:pt>
    <dgm:pt modelId="{9DFE53B0-5FED-40B6-9455-C4ACF48B804B}" type="pres">
      <dgm:prSet presAssocID="{2F2C1EC8-520E-4996-AB75-CE14EA857150}" presName="invisiNode" presStyleLbl="node1" presStyleIdx="0" presStyleCnt="2"/>
      <dgm:spPr/>
    </dgm:pt>
    <dgm:pt modelId="{42295C07-861A-41EC-8B32-2549263923B0}" type="pres">
      <dgm:prSet presAssocID="{2F2C1EC8-520E-4996-AB75-CE14EA857150}" presName="imagNode" presStyleLbl="fgImgPlace1" presStyleIdx="0" presStyleCnt="2"/>
      <dgm:spPr>
        <a:blipFill rotWithShape="0">
          <a:blip xmlns:r="http://schemas.openxmlformats.org/officeDocument/2006/relationships" r:embed="rId1"/>
          <a:stretch>
            <a:fillRect/>
          </a:stretch>
        </a:blipFill>
        <a:effectLst>
          <a:glow rad="228600">
            <a:schemeClr val="accent1">
              <a:satMod val="175000"/>
              <a:alpha val="40000"/>
            </a:schemeClr>
          </a:glow>
        </a:effectLst>
      </dgm:spPr>
    </dgm:pt>
    <dgm:pt modelId="{70FD6F32-7217-4A78-8909-631045F969D9}" type="pres">
      <dgm:prSet presAssocID="{23AC74BA-F04F-4D79-A225-E593B456E54B}" presName="sibTrans" presStyleLbl="sibTrans2D1" presStyleIdx="0" presStyleCnt="0"/>
      <dgm:spPr/>
      <dgm:t>
        <a:bodyPr/>
        <a:lstStyle/>
        <a:p>
          <a:endParaRPr lang="fr-FR"/>
        </a:p>
      </dgm:t>
    </dgm:pt>
    <dgm:pt modelId="{268BD125-78C0-47F6-9C85-E28422D20B20}" type="pres">
      <dgm:prSet presAssocID="{8A06EA74-6129-42EE-9AC6-BB683686B13E}" presName="compNode" presStyleCnt="0"/>
      <dgm:spPr/>
    </dgm:pt>
    <dgm:pt modelId="{E6D90C39-A129-4794-8EA9-DD0C90A8636F}" type="pres">
      <dgm:prSet presAssocID="{8A06EA74-6129-42EE-9AC6-BB683686B13E}" presName="node" presStyleLbl="node1" presStyleIdx="1" presStyleCnt="2">
        <dgm:presLayoutVars>
          <dgm:bulletEnabled val="1"/>
        </dgm:presLayoutVars>
      </dgm:prSet>
      <dgm:spPr/>
      <dgm:t>
        <a:bodyPr/>
        <a:lstStyle/>
        <a:p>
          <a:endParaRPr lang="fr-FR"/>
        </a:p>
      </dgm:t>
    </dgm:pt>
    <dgm:pt modelId="{3AC6BDB0-FFBB-4AF9-AB26-DF0108DF228F}" type="pres">
      <dgm:prSet presAssocID="{8A06EA74-6129-42EE-9AC6-BB683686B13E}" presName="invisiNode" presStyleLbl="node1" presStyleIdx="1" presStyleCnt="2"/>
      <dgm:spPr/>
    </dgm:pt>
    <dgm:pt modelId="{363DC0AD-CB52-4733-8B24-D5A63F702910}" type="pres">
      <dgm:prSet presAssocID="{8A06EA74-6129-42EE-9AC6-BB683686B13E}" presName="imagNode" presStyleLbl="fgImgPlace1" presStyleIdx="1" presStyleCnt="2"/>
      <dgm:spPr>
        <a:effectLst>
          <a:glow rad="228600">
            <a:srgbClr val="CC2636">
              <a:alpha val="40000"/>
            </a:srgbClr>
          </a:glow>
        </a:effectLst>
      </dgm:spPr>
    </dgm:pt>
  </dgm:ptLst>
  <dgm:cxnLst>
    <dgm:cxn modelId="{52B0D6E5-F93B-4AAC-9D98-78E1DEE9725F}" type="presOf" srcId="{2F2C1EC8-520E-4996-AB75-CE14EA857150}" destId="{AE9252DB-3E28-4AC3-B481-EB19B22AAB28}" srcOrd="0" destOrd="0" presId="urn:microsoft.com/office/officeart/2005/8/layout/pList2"/>
    <dgm:cxn modelId="{5B7C605F-09F1-406B-B938-441F31E58703}" type="presOf" srcId="{23AC74BA-F04F-4D79-A225-E593B456E54B}" destId="{70FD6F32-7217-4A78-8909-631045F969D9}" srcOrd="0" destOrd="0" presId="urn:microsoft.com/office/officeart/2005/8/layout/pList2"/>
    <dgm:cxn modelId="{5959C0C7-D21C-42BA-AD93-9FE26621A72E}" type="presOf" srcId="{8A06EA74-6129-42EE-9AC6-BB683686B13E}" destId="{E6D90C39-A129-4794-8EA9-DD0C90A8636F}" srcOrd="0" destOrd="0" presId="urn:microsoft.com/office/officeart/2005/8/layout/pList2"/>
    <dgm:cxn modelId="{9B9D15E9-7E48-4FC7-9FE9-689C43A92874}" srcId="{BA39EF17-801A-452F-B098-3950C2A11E48}" destId="{8A06EA74-6129-42EE-9AC6-BB683686B13E}" srcOrd="1" destOrd="0" parTransId="{0CDC120F-33AF-4295-AEE5-77C22144BF8B}" sibTransId="{1B51FCA8-2BA9-4D8A-AC6F-09F88EDCC8BF}"/>
    <dgm:cxn modelId="{5D496A44-EF09-499C-A6BC-319EF8B0EF9B}" type="presOf" srcId="{BA39EF17-801A-452F-B098-3950C2A11E48}" destId="{A8EDDE9F-C239-4773-A558-BBB5BD7B07BF}" srcOrd="0" destOrd="0" presId="urn:microsoft.com/office/officeart/2005/8/layout/pList2"/>
    <dgm:cxn modelId="{F617CA54-36C4-4E5B-8190-06382A1C53FC}" srcId="{BA39EF17-801A-452F-B098-3950C2A11E48}" destId="{2F2C1EC8-520E-4996-AB75-CE14EA857150}" srcOrd="0" destOrd="0" parTransId="{C8063020-6EC3-45CD-ADDB-B83D2070C85A}" sibTransId="{23AC74BA-F04F-4D79-A225-E593B456E54B}"/>
    <dgm:cxn modelId="{33E0F5D9-5B36-4DBF-80B8-03E54E22125E}" type="presParOf" srcId="{A8EDDE9F-C239-4773-A558-BBB5BD7B07BF}" destId="{9DC18743-7A17-4837-8B48-AA02FF3D0FAA}" srcOrd="0" destOrd="0" presId="urn:microsoft.com/office/officeart/2005/8/layout/pList2"/>
    <dgm:cxn modelId="{F7122FCF-20BF-43B3-9D5A-E4D699850EFD}" type="presParOf" srcId="{A8EDDE9F-C239-4773-A558-BBB5BD7B07BF}" destId="{C8D70B57-6843-4283-8C0F-CAA474EC4508}" srcOrd="1" destOrd="0" presId="urn:microsoft.com/office/officeart/2005/8/layout/pList2"/>
    <dgm:cxn modelId="{60425A86-721D-422E-81DC-886124185D26}" type="presParOf" srcId="{C8D70B57-6843-4283-8C0F-CAA474EC4508}" destId="{889BE9C2-E92B-4482-AA94-6788F10D383C}" srcOrd="0" destOrd="0" presId="urn:microsoft.com/office/officeart/2005/8/layout/pList2"/>
    <dgm:cxn modelId="{2221352E-2A3B-4BC5-A44F-AFD9300C4167}" type="presParOf" srcId="{889BE9C2-E92B-4482-AA94-6788F10D383C}" destId="{AE9252DB-3E28-4AC3-B481-EB19B22AAB28}" srcOrd="0" destOrd="0" presId="urn:microsoft.com/office/officeart/2005/8/layout/pList2"/>
    <dgm:cxn modelId="{B87A1C71-6889-4FA1-9ED7-A370147DFE9E}" type="presParOf" srcId="{889BE9C2-E92B-4482-AA94-6788F10D383C}" destId="{9DFE53B0-5FED-40B6-9455-C4ACF48B804B}" srcOrd="1" destOrd="0" presId="urn:microsoft.com/office/officeart/2005/8/layout/pList2"/>
    <dgm:cxn modelId="{9E00571C-ED41-4D4E-837E-0EC6EF7A9EFD}" type="presParOf" srcId="{889BE9C2-E92B-4482-AA94-6788F10D383C}" destId="{42295C07-861A-41EC-8B32-2549263923B0}" srcOrd="2" destOrd="0" presId="urn:microsoft.com/office/officeart/2005/8/layout/pList2"/>
    <dgm:cxn modelId="{2E0844F7-D7D2-4247-AF58-8B0BD7489FAD}" type="presParOf" srcId="{C8D70B57-6843-4283-8C0F-CAA474EC4508}" destId="{70FD6F32-7217-4A78-8909-631045F969D9}" srcOrd="1" destOrd="0" presId="urn:microsoft.com/office/officeart/2005/8/layout/pList2"/>
    <dgm:cxn modelId="{8403D47D-0AE3-4F24-817C-0B64EAED8052}" type="presParOf" srcId="{C8D70B57-6843-4283-8C0F-CAA474EC4508}" destId="{268BD125-78C0-47F6-9C85-E28422D20B20}" srcOrd="2" destOrd="0" presId="urn:microsoft.com/office/officeart/2005/8/layout/pList2"/>
    <dgm:cxn modelId="{C70C9058-89F1-4FF8-A290-0F54D378C380}" type="presParOf" srcId="{268BD125-78C0-47F6-9C85-E28422D20B20}" destId="{E6D90C39-A129-4794-8EA9-DD0C90A8636F}" srcOrd="0" destOrd="0" presId="urn:microsoft.com/office/officeart/2005/8/layout/pList2"/>
    <dgm:cxn modelId="{97B0B00F-7FB8-4DC7-91CA-E09AF9E32094}" type="presParOf" srcId="{268BD125-78C0-47F6-9C85-E28422D20B20}" destId="{3AC6BDB0-FFBB-4AF9-AB26-DF0108DF228F}" srcOrd="1" destOrd="0" presId="urn:microsoft.com/office/officeart/2005/8/layout/pList2"/>
    <dgm:cxn modelId="{05671ECC-B080-4EEA-ACA3-724027301075}" type="presParOf" srcId="{268BD125-78C0-47F6-9C85-E28422D20B20}" destId="{363DC0AD-CB52-4733-8B24-D5A63F702910}" srcOrd="2" destOrd="0" presId="urn:microsoft.com/office/officeart/2005/8/layout/pList2"/>
  </dgm:cxnLst>
  <dgm:bg/>
  <dgm:whole/>
</dgm:dataModel>
</file>

<file path=ppt/diagrams/data31.xml><?xml version="1.0" encoding="utf-8"?>
<dgm:dataModel xmlns:dgm="http://schemas.openxmlformats.org/drawingml/2006/diagram" xmlns:a="http://schemas.openxmlformats.org/drawingml/2006/main">
  <dgm:ptLst>
    <dgm:pt modelId="{72F29583-AEB7-406C-92E4-3FDE1E5D45CB}" type="doc">
      <dgm:prSet loTypeId="urn:microsoft.com/office/officeart/2005/8/layout/pList2" loCatId="list" qsTypeId="urn:microsoft.com/office/officeart/2005/8/quickstyle/3d2" qsCatId="3D" csTypeId="urn:microsoft.com/office/officeart/2005/8/colors/accent1_2" csCatId="accent1" phldr="1"/>
      <dgm:spPr/>
    </dgm:pt>
    <dgm:pt modelId="{33D2DF46-C5FF-4CF2-8610-CA45B491BEDB}">
      <dgm:prSet phldrT="[Texte]"/>
      <dgm:spPr>
        <a:solidFill>
          <a:srgbClr val="CC2636"/>
        </a:solidFill>
      </dgm:spPr>
      <dgm:t>
        <a:bodyPr/>
        <a:lstStyle/>
        <a:p>
          <a:r>
            <a:rPr lang="fr-FR" dirty="0" smtClean="0">
              <a:latin typeface="Comic Sans MS" pitchFamily="66" charset="0"/>
            </a:rPr>
            <a:t>POULS DICROTE : Perception de 2 pulsations pour une seule systole </a:t>
          </a:r>
          <a:r>
            <a:rPr lang="en-US" dirty="0" smtClean="0">
              <a:latin typeface="Comic Sans MS" pitchFamily="66" charset="0"/>
              <a:cs typeface="Tahoma" pitchFamily="34" charset="0"/>
            </a:rPr>
            <a:t>(1 battement fort + 1 battement </a:t>
          </a:r>
          <a:r>
            <a:rPr lang="en-US" dirty="0" err="1" smtClean="0">
              <a:latin typeface="Comic Sans MS" pitchFamily="66" charset="0"/>
              <a:cs typeface="Tahoma" pitchFamily="34" charset="0"/>
            </a:rPr>
            <a:t>faible</a:t>
          </a:r>
          <a:r>
            <a:rPr lang="en-US" dirty="0" smtClean="0">
              <a:latin typeface="Comic Sans MS" pitchFamily="66" charset="0"/>
              <a:cs typeface="Tahoma" pitchFamily="34" charset="0"/>
            </a:rPr>
            <a:t>) </a:t>
          </a:r>
          <a:r>
            <a:rPr lang="fr-FR" dirty="0" smtClean="0">
              <a:latin typeface="Comic Sans MS" pitchFamily="66" charset="0"/>
            </a:rPr>
            <a:t>typhoïde </a:t>
          </a:r>
          <a:endParaRPr lang="fr-FR" dirty="0"/>
        </a:p>
      </dgm:t>
    </dgm:pt>
    <dgm:pt modelId="{9D449063-5BF5-4063-B0A2-99C96ADCA074}" type="parTrans" cxnId="{3BE753AB-C1E3-4C60-BFFE-3D8B9D871EA0}">
      <dgm:prSet/>
      <dgm:spPr/>
      <dgm:t>
        <a:bodyPr/>
        <a:lstStyle/>
        <a:p>
          <a:endParaRPr lang="fr-FR"/>
        </a:p>
      </dgm:t>
    </dgm:pt>
    <dgm:pt modelId="{886CD45E-5B4C-4B98-8001-081017CEA56B}" type="sibTrans" cxnId="{3BE753AB-C1E3-4C60-BFFE-3D8B9D871EA0}">
      <dgm:prSet/>
      <dgm:spPr/>
      <dgm:t>
        <a:bodyPr/>
        <a:lstStyle/>
        <a:p>
          <a:endParaRPr lang="fr-FR"/>
        </a:p>
      </dgm:t>
    </dgm:pt>
    <dgm:pt modelId="{0910C3CB-8011-4270-97C1-272BE9BF81B3}">
      <dgm:prSet phldrT="[Texte]"/>
      <dgm:spPr/>
      <dgm:t>
        <a:bodyPr/>
        <a:lstStyle/>
        <a:p>
          <a:r>
            <a:rPr lang="en-US" dirty="0" smtClean="0">
              <a:latin typeface="Comic Sans MS" pitchFamily="66" charset="0"/>
              <a:cs typeface="Tahoma" pitchFamily="34" charset="0"/>
            </a:rPr>
            <a:t>ARYTHMIE : Les pulsations </a:t>
          </a:r>
          <a:r>
            <a:rPr lang="en-US" dirty="0" err="1" smtClean="0">
              <a:latin typeface="Comic Sans MS" pitchFamily="66" charset="0"/>
              <a:cs typeface="Tahoma" pitchFamily="34" charset="0"/>
            </a:rPr>
            <a:t>sont</a:t>
          </a:r>
          <a:r>
            <a:rPr lang="en-US" dirty="0" smtClean="0">
              <a:latin typeface="Comic Sans MS" pitchFamily="66" charset="0"/>
              <a:cs typeface="Tahoma" pitchFamily="34" charset="0"/>
            </a:rPr>
            <a:t> </a:t>
          </a:r>
          <a:r>
            <a:rPr lang="en-US" dirty="0" err="1" smtClean="0">
              <a:latin typeface="Comic Sans MS" pitchFamily="66" charset="0"/>
              <a:cs typeface="Tahoma" pitchFamily="34" charset="0"/>
            </a:rPr>
            <a:t>irrégulières</a:t>
          </a:r>
          <a:r>
            <a:rPr lang="en-US" dirty="0" smtClean="0">
              <a:latin typeface="Comic Sans MS" pitchFamily="66" charset="0"/>
              <a:cs typeface="Tahoma" pitchFamily="34" charset="0"/>
            </a:rPr>
            <a:t> </a:t>
          </a:r>
          <a:r>
            <a:rPr lang="en-US" dirty="0" err="1" smtClean="0">
              <a:latin typeface="Comic Sans MS" pitchFamily="66" charset="0"/>
              <a:cs typeface="Tahoma" pitchFamily="34" charset="0"/>
            </a:rPr>
            <a:t>dans</a:t>
          </a:r>
          <a:r>
            <a:rPr lang="en-US" dirty="0" smtClean="0">
              <a:latin typeface="Comic Sans MS" pitchFamily="66" charset="0"/>
              <a:cs typeface="Tahoma" pitchFamily="34" charset="0"/>
            </a:rPr>
            <a:t> </a:t>
          </a:r>
          <a:r>
            <a:rPr lang="en-US" dirty="0" err="1" smtClean="0">
              <a:latin typeface="Comic Sans MS" pitchFamily="66" charset="0"/>
              <a:cs typeface="Tahoma" pitchFamily="34" charset="0"/>
            </a:rPr>
            <a:t>leurs</a:t>
          </a:r>
          <a:r>
            <a:rPr lang="en-US" dirty="0" smtClean="0">
              <a:latin typeface="Comic Sans MS" pitchFamily="66" charset="0"/>
              <a:cs typeface="Tahoma" pitchFamily="34" charset="0"/>
            </a:rPr>
            <a:t> rythme et </a:t>
          </a:r>
          <a:r>
            <a:rPr lang="en-US" dirty="0" err="1" smtClean="0">
              <a:latin typeface="Comic Sans MS" pitchFamily="66" charset="0"/>
              <a:cs typeface="Tahoma" pitchFamily="34" charset="0"/>
            </a:rPr>
            <a:t>leur</a:t>
          </a:r>
          <a:r>
            <a:rPr lang="en-US" dirty="0" smtClean="0">
              <a:latin typeface="Comic Sans MS" pitchFamily="66" charset="0"/>
              <a:cs typeface="Tahoma" pitchFamily="34" charset="0"/>
            </a:rPr>
            <a:t> amplitude </a:t>
          </a:r>
          <a:endParaRPr lang="fr-FR" dirty="0"/>
        </a:p>
      </dgm:t>
    </dgm:pt>
    <dgm:pt modelId="{626C1454-8BF0-46B6-83E1-BFFC938D4F42}" type="parTrans" cxnId="{D6861DAC-F26A-4915-8974-A60CC46D30CC}">
      <dgm:prSet/>
      <dgm:spPr/>
      <dgm:t>
        <a:bodyPr/>
        <a:lstStyle/>
        <a:p>
          <a:endParaRPr lang="fr-FR"/>
        </a:p>
      </dgm:t>
    </dgm:pt>
    <dgm:pt modelId="{8F102D96-6ACB-46B0-BE8B-70963E30A1A1}" type="sibTrans" cxnId="{D6861DAC-F26A-4915-8974-A60CC46D30CC}">
      <dgm:prSet/>
      <dgm:spPr/>
      <dgm:t>
        <a:bodyPr/>
        <a:lstStyle/>
        <a:p>
          <a:endParaRPr lang="fr-FR"/>
        </a:p>
      </dgm:t>
    </dgm:pt>
    <dgm:pt modelId="{EB55C363-1693-4BB1-B7D4-96A761FA90BB}" type="pres">
      <dgm:prSet presAssocID="{72F29583-AEB7-406C-92E4-3FDE1E5D45CB}" presName="Name0" presStyleCnt="0">
        <dgm:presLayoutVars>
          <dgm:dir/>
          <dgm:resizeHandles val="exact"/>
        </dgm:presLayoutVars>
      </dgm:prSet>
      <dgm:spPr/>
    </dgm:pt>
    <dgm:pt modelId="{4B777E24-4FF7-455F-9156-9D3F011BFE4B}" type="pres">
      <dgm:prSet presAssocID="{72F29583-AEB7-406C-92E4-3FDE1E5D45CB}" presName="bkgdShp" presStyleLbl="alignAccFollowNode1" presStyleIdx="0" presStyleCnt="1" custLinFactNeighborX="-34256" custLinFactNeighborY="-19687"/>
      <dgm:spPr/>
    </dgm:pt>
    <dgm:pt modelId="{8709B775-C080-4F8D-BB7C-DAF486FBCF61}" type="pres">
      <dgm:prSet presAssocID="{72F29583-AEB7-406C-92E4-3FDE1E5D45CB}" presName="linComp" presStyleCnt="0"/>
      <dgm:spPr/>
    </dgm:pt>
    <dgm:pt modelId="{8E08321F-D38E-403D-B60C-740E746FAD62}" type="pres">
      <dgm:prSet presAssocID="{33D2DF46-C5FF-4CF2-8610-CA45B491BEDB}" presName="compNode" presStyleCnt="0"/>
      <dgm:spPr/>
    </dgm:pt>
    <dgm:pt modelId="{C2DFA13C-9A31-4629-81AC-1FCBBE98A60F}" type="pres">
      <dgm:prSet presAssocID="{33D2DF46-C5FF-4CF2-8610-CA45B491BEDB}" presName="node" presStyleLbl="node1" presStyleIdx="0" presStyleCnt="2">
        <dgm:presLayoutVars>
          <dgm:bulletEnabled val="1"/>
        </dgm:presLayoutVars>
      </dgm:prSet>
      <dgm:spPr/>
      <dgm:t>
        <a:bodyPr/>
        <a:lstStyle/>
        <a:p>
          <a:endParaRPr lang="fr-FR"/>
        </a:p>
      </dgm:t>
    </dgm:pt>
    <dgm:pt modelId="{D2ADE827-EAD2-440B-84F5-251A8D0C8E0D}" type="pres">
      <dgm:prSet presAssocID="{33D2DF46-C5FF-4CF2-8610-CA45B491BEDB}" presName="invisiNode" presStyleLbl="node1" presStyleIdx="0" presStyleCnt="2"/>
      <dgm:spPr/>
    </dgm:pt>
    <dgm:pt modelId="{C9214B21-FD58-42D5-9E09-E7740C82FEAA}" type="pres">
      <dgm:prSet presAssocID="{33D2DF46-C5FF-4CF2-8610-CA45B491BEDB}" presName="imagNode" presStyleLbl="fgImgPlace1" presStyleIdx="0" presStyleCnt="2"/>
      <dgm:spPr>
        <a:blipFill rotWithShape="0">
          <a:blip xmlns:r="http://schemas.openxmlformats.org/officeDocument/2006/relationships" r:embed="rId1"/>
          <a:stretch>
            <a:fillRect/>
          </a:stretch>
        </a:blipFill>
        <a:effectLst>
          <a:glow rad="228600">
            <a:srgbClr val="CC2636">
              <a:alpha val="40000"/>
            </a:srgbClr>
          </a:glow>
        </a:effectLst>
      </dgm:spPr>
    </dgm:pt>
    <dgm:pt modelId="{1517CD88-335A-4F02-98E4-7B6D7B7095DA}" type="pres">
      <dgm:prSet presAssocID="{886CD45E-5B4C-4B98-8001-081017CEA56B}" presName="sibTrans" presStyleLbl="sibTrans2D1" presStyleIdx="0" presStyleCnt="0"/>
      <dgm:spPr/>
      <dgm:t>
        <a:bodyPr/>
        <a:lstStyle/>
        <a:p>
          <a:endParaRPr lang="fr-FR"/>
        </a:p>
      </dgm:t>
    </dgm:pt>
    <dgm:pt modelId="{8882D5EE-557E-4F3E-9680-8197E39680D8}" type="pres">
      <dgm:prSet presAssocID="{0910C3CB-8011-4270-97C1-272BE9BF81B3}" presName="compNode" presStyleCnt="0"/>
      <dgm:spPr/>
    </dgm:pt>
    <dgm:pt modelId="{D13BAFEC-AD27-445D-8CE4-44C87EBB08B8}" type="pres">
      <dgm:prSet presAssocID="{0910C3CB-8011-4270-97C1-272BE9BF81B3}" presName="node" presStyleLbl="node1" presStyleIdx="1" presStyleCnt="2">
        <dgm:presLayoutVars>
          <dgm:bulletEnabled val="1"/>
        </dgm:presLayoutVars>
      </dgm:prSet>
      <dgm:spPr/>
      <dgm:t>
        <a:bodyPr/>
        <a:lstStyle/>
        <a:p>
          <a:endParaRPr lang="fr-FR"/>
        </a:p>
      </dgm:t>
    </dgm:pt>
    <dgm:pt modelId="{A9C04BA7-66BE-4D16-9484-4557D5EE454F}" type="pres">
      <dgm:prSet presAssocID="{0910C3CB-8011-4270-97C1-272BE9BF81B3}" presName="invisiNode" presStyleLbl="node1" presStyleIdx="1" presStyleCnt="2"/>
      <dgm:spPr/>
    </dgm:pt>
    <dgm:pt modelId="{BA6AD675-4431-4482-9A48-106978D07EF5}" type="pres">
      <dgm:prSet presAssocID="{0910C3CB-8011-4270-97C1-272BE9BF81B3}" presName="imagNode" presStyleLbl="fgImgPlace1" presStyleIdx="1" presStyleCnt="2"/>
      <dgm:spPr>
        <a:blipFill rotWithShape="0">
          <a:blip xmlns:r="http://schemas.openxmlformats.org/officeDocument/2006/relationships" r:embed="rId2"/>
          <a:stretch>
            <a:fillRect/>
          </a:stretch>
        </a:blipFill>
        <a:effectLst>
          <a:glow rad="228600">
            <a:schemeClr val="accent1">
              <a:satMod val="175000"/>
              <a:alpha val="40000"/>
            </a:schemeClr>
          </a:glow>
        </a:effectLst>
      </dgm:spPr>
    </dgm:pt>
  </dgm:ptLst>
  <dgm:cxnLst>
    <dgm:cxn modelId="{0C0F48F9-A59F-4964-840C-A265DD98E9FC}" type="presOf" srcId="{0910C3CB-8011-4270-97C1-272BE9BF81B3}" destId="{D13BAFEC-AD27-445D-8CE4-44C87EBB08B8}" srcOrd="0" destOrd="0" presId="urn:microsoft.com/office/officeart/2005/8/layout/pList2"/>
    <dgm:cxn modelId="{8F100862-30B0-4CFD-8030-7ACA83813289}" type="presOf" srcId="{72F29583-AEB7-406C-92E4-3FDE1E5D45CB}" destId="{EB55C363-1693-4BB1-B7D4-96A761FA90BB}" srcOrd="0" destOrd="0" presId="urn:microsoft.com/office/officeart/2005/8/layout/pList2"/>
    <dgm:cxn modelId="{1F4BE432-4F9F-4502-B589-C022BB6DBFD7}" type="presOf" srcId="{33D2DF46-C5FF-4CF2-8610-CA45B491BEDB}" destId="{C2DFA13C-9A31-4629-81AC-1FCBBE98A60F}" srcOrd="0" destOrd="0" presId="urn:microsoft.com/office/officeart/2005/8/layout/pList2"/>
    <dgm:cxn modelId="{5898FE9B-ADCB-4193-9462-44CDF0F4193E}" type="presOf" srcId="{886CD45E-5B4C-4B98-8001-081017CEA56B}" destId="{1517CD88-335A-4F02-98E4-7B6D7B7095DA}" srcOrd="0" destOrd="0" presId="urn:microsoft.com/office/officeart/2005/8/layout/pList2"/>
    <dgm:cxn modelId="{D6861DAC-F26A-4915-8974-A60CC46D30CC}" srcId="{72F29583-AEB7-406C-92E4-3FDE1E5D45CB}" destId="{0910C3CB-8011-4270-97C1-272BE9BF81B3}" srcOrd="1" destOrd="0" parTransId="{626C1454-8BF0-46B6-83E1-BFFC938D4F42}" sibTransId="{8F102D96-6ACB-46B0-BE8B-70963E30A1A1}"/>
    <dgm:cxn modelId="{3BE753AB-C1E3-4C60-BFFE-3D8B9D871EA0}" srcId="{72F29583-AEB7-406C-92E4-3FDE1E5D45CB}" destId="{33D2DF46-C5FF-4CF2-8610-CA45B491BEDB}" srcOrd="0" destOrd="0" parTransId="{9D449063-5BF5-4063-B0A2-99C96ADCA074}" sibTransId="{886CD45E-5B4C-4B98-8001-081017CEA56B}"/>
    <dgm:cxn modelId="{A5010932-8B6E-4C6F-89F5-54427377E988}" type="presParOf" srcId="{EB55C363-1693-4BB1-B7D4-96A761FA90BB}" destId="{4B777E24-4FF7-455F-9156-9D3F011BFE4B}" srcOrd="0" destOrd="0" presId="urn:microsoft.com/office/officeart/2005/8/layout/pList2"/>
    <dgm:cxn modelId="{79B9FB17-DA53-4BFA-81C6-625D271BB74A}" type="presParOf" srcId="{EB55C363-1693-4BB1-B7D4-96A761FA90BB}" destId="{8709B775-C080-4F8D-BB7C-DAF486FBCF61}" srcOrd="1" destOrd="0" presId="urn:microsoft.com/office/officeart/2005/8/layout/pList2"/>
    <dgm:cxn modelId="{2758D004-F2E7-42EA-B172-39EDA0C643B1}" type="presParOf" srcId="{8709B775-C080-4F8D-BB7C-DAF486FBCF61}" destId="{8E08321F-D38E-403D-B60C-740E746FAD62}" srcOrd="0" destOrd="0" presId="urn:microsoft.com/office/officeart/2005/8/layout/pList2"/>
    <dgm:cxn modelId="{567E8B4B-3914-4D9B-9AFA-BD1D626ADD8D}" type="presParOf" srcId="{8E08321F-D38E-403D-B60C-740E746FAD62}" destId="{C2DFA13C-9A31-4629-81AC-1FCBBE98A60F}" srcOrd="0" destOrd="0" presId="urn:microsoft.com/office/officeart/2005/8/layout/pList2"/>
    <dgm:cxn modelId="{1068058B-8538-4D08-BF34-CC6F47AF87A4}" type="presParOf" srcId="{8E08321F-D38E-403D-B60C-740E746FAD62}" destId="{D2ADE827-EAD2-440B-84F5-251A8D0C8E0D}" srcOrd="1" destOrd="0" presId="urn:microsoft.com/office/officeart/2005/8/layout/pList2"/>
    <dgm:cxn modelId="{A0CB1D1A-648F-44F5-BDD0-C5E65B97FBFE}" type="presParOf" srcId="{8E08321F-D38E-403D-B60C-740E746FAD62}" destId="{C9214B21-FD58-42D5-9E09-E7740C82FEAA}" srcOrd="2" destOrd="0" presId="urn:microsoft.com/office/officeart/2005/8/layout/pList2"/>
    <dgm:cxn modelId="{5535464D-03EB-43AB-B89A-03949B702186}" type="presParOf" srcId="{8709B775-C080-4F8D-BB7C-DAF486FBCF61}" destId="{1517CD88-335A-4F02-98E4-7B6D7B7095DA}" srcOrd="1" destOrd="0" presId="urn:microsoft.com/office/officeart/2005/8/layout/pList2"/>
    <dgm:cxn modelId="{087A30E7-DC9B-4B88-B0C4-0588F2A569C2}" type="presParOf" srcId="{8709B775-C080-4F8D-BB7C-DAF486FBCF61}" destId="{8882D5EE-557E-4F3E-9680-8197E39680D8}" srcOrd="2" destOrd="0" presId="urn:microsoft.com/office/officeart/2005/8/layout/pList2"/>
    <dgm:cxn modelId="{3E5E5ED3-C212-4617-A96C-4C60DC639139}" type="presParOf" srcId="{8882D5EE-557E-4F3E-9680-8197E39680D8}" destId="{D13BAFEC-AD27-445D-8CE4-44C87EBB08B8}" srcOrd="0" destOrd="0" presId="urn:microsoft.com/office/officeart/2005/8/layout/pList2"/>
    <dgm:cxn modelId="{E0ED2598-1538-4C47-8662-E1E616081BBE}" type="presParOf" srcId="{8882D5EE-557E-4F3E-9680-8197E39680D8}" destId="{A9C04BA7-66BE-4D16-9484-4557D5EE454F}" srcOrd="1" destOrd="0" presId="urn:microsoft.com/office/officeart/2005/8/layout/pList2"/>
    <dgm:cxn modelId="{033389FF-D4B8-4F79-918A-0C08F8804F43}" type="presParOf" srcId="{8882D5EE-557E-4F3E-9680-8197E39680D8}" destId="{BA6AD675-4431-4482-9A48-106978D07EF5}" srcOrd="2" destOrd="0" presId="urn:microsoft.com/office/officeart/2005/8/layout/pList2"/>
  </dgm:cxnLst>
  <dgm:bg/>
  <dgm:whole/>
</dgm:dataModel>
</file>

<file path=ppt/diagrams/data32.xml><?xml version="1.0" encoding="utf-8"?>
<dgm:dataModel xmlns:dgm="http://schemas.openxmlformats.org/drawingml/2006/diagram" xmlns:a="http://schemas.openxmlformats.org/drawingml/2006/main">
  <dgm:ptLst>
    <dgm:pt modelId="{6DCD90B3-B1E3-44DE-9C6B-3071EFB6E86C}" type="doc">
      <dgm:prSet loTypeId="urn:microsoft.com/office/officeart/2005/8/layout/hList6" loCatId="list" qsTypeId="urn:microsoft.com/office/officeart/2005/8/quickstyle/3d2" qsCatId="3D" csTypeId="urn:microsoft.com/office/officeart/2005/8/colors/accent1_2" csCatId="accent1" phldr="1"/>
      <dgm:spPr/>
      <dgm:t>
        <a:bodyPr/>
        <a:lstStyle/>
        <a:p>
          <a:endParaRPr lang="fr-FR"/>
        </a:p>
      </dgm:t>
    </dgm:pt>
    <dgm:pt modelId="{EC5E8B19-DA9C-4543-BBF6-EB13CA128E88}">
      <dgm:prSet phldrT="[Texte]"/>
      <dgm:spPr>
        <a:solidFill>
          <a:srgbClr val="CC2636"/>
        </a:solidFill>
      </dgm:spPr>
      <dgm:t>
        <a:bodyPr/>
        <a:lstStyle/>
        <a:p>
          <a:r>
            <a:rPr lang="fr-FR" sz="1900" dirty="0" smtClean="0">
              <a:latin typeface="Comic Sans MS" pitchFamily="66" charset="0"/>
            </a:rPr>
            <a:t>TACHYARYTHMIE</a:t>
          </a:r>
        </a:p>
        <a:p>
          <a:r>
            <a:rPr lang="fr-FR" sz="1900" dirty="0" smtClean="0">
              <a:latin typeface="Comic Sans MS" pitchFamily="66" charset="0"/>
            </a:rPr>
            <a:t> </a:t>
          </a:r>
          <a:endParaRPr lang="fr-FR" sz="1900" dirty="0"/>
        </a:p>
      </dgm:t>
    </dgm:pt>
    <dgm:pt modelId="{844688E5-A370-479B-A19D-3F481211BF35}" type="parTrans" cxnId="{EBBB2F0B-D34B-4A9D-9399-D425AFD5017A}">
      <dgm:prSet/>
      <dgm:spPr/>
      <dgm:t>
        <a:bodyPr/>
        <a:lstStyle/>
        <a:p>
          <a:endParaRPr lang="fr-FR"/>
        </a:p>
      </dgm:t>
    </dgm:pt>
    <dgm:pt modelId="{091AC5B2-6B98-4FE5-8FCB-C40EE57D9D15}" type="sibTrans" cxnId="{EBBB2F0B-D34B-4A9D-9399-D425AFD5017A}">
      <dgm:prSet/>
      <dgm:spPr/>
      <dgm:t>
        <a:bodyPr/>
        <a:lstStyle/>
        <a:p>
          <a:endParaRPr lang="fr-FR"/>
        </a:p>
      </dgm:t>
    </dgm:pt>
    <dgm:pt modelId="{D64DDB7C-7A5A-4655-BB2A-988776A57C53}">
      <dgm:prSet phldrT="[Texte]" custT="1"/>
      <dgm:spPr>
        <a:solidFill>
          <a:srgbClr val="CC2636"/>
        </a:solidFill>
      </dgm:spPr>
      <dgm:t>
        <a:bodyPr/>
        <a:lstStyle/>
        <a:p>
          <a:r>
            <a:rPr lang="fr-FR" sz="1800" b="1" dirty="0" smtClean="0">
              <a:latin typeface="Comic Sans MS" pitchFamily="66" charset="0"/>
            </a:rPr>
            <a:t>Arythmie avec tachycardie</a:t>
          </a:r>
          <a:endParaRPr lang="fr-FR" sz="1800" b="1" dirty="0"/>
        </a:p>
      </dgm:t>
    </dgm:pt>
    <dgm:pt modelId="{37541E0F-E3CC-4472-8DB1-2C006D3D32D6}" type="parTrans" cxnId="{2F3FF3EE-13E8-4622-817B-EA225FED4552}">
      <dgm:prSet/>
      <dgm:spPr/>
      <dgm:t>
        <a:bodyPr/>
        <a:lstStyle/>
        <a:p>
          <a:endParaRPr lang="fr-FR"/>
        </a:p>
      </dgm:t>
    </dgm:pt>
    <dgm:pt modelId="{A8AD218A-268C-4451-84DF-B91572FFA138}" type="sibTrans" cxnId="{2F3FF3EE-13E8-4622-817B-EA225FED4552}">
      <dgm:prSet/>
      <dgm:spPr/>
      <dgm:t>
        <a:bodyPr/>
        <a:lstStyle/>
        <a:p>
          <a:endParaRPr lang="fr-FR"/>
        </a:p>
      </dgm:t>
    </dgm:pt>
    <dgm:pt modelId="{CFB2C7D8-0C4D-466A-8511-63EF5C37E395}">
      <dgm:prSet phldrT="[Texte]"/>
      <dgm:spPr>
        <a:solidFill>
          <a:srgbClr val="00B050"/>
        </a:solidFill>
      </dgm:spPr>
      <dgm:t>
        <a:bodyPr/>
        <a:lstStyle/>
        <a:p>
          <a:r>
            <a:rPr lang="fr-FR" sz="1900" dirty="0" smtClean="0">
              <a:latin typeface="Comic Sans MS" pitchFamily="66" charset="0"/>
            </a:rPr>
            <a:t>BRADYARYTHMIE</a:t>
          </a:r>
        </a:p>
        <a:p>
          <a:r>
            <a:rPr lang="fr-FR" sz="1900" dirty="0" smtClean="0">
              <a:latin typeface="Comic Sans MS" pitchFamily="66" charset="0"/>
            </a:rPr>
            <a:t> </a:t>
          </a:r>
          <a:endParaRPr lang="fr-FR" sz="1900" dirty="0"/>
        </a:p>
      </dgm:t>
    </dgm:pt>
    <dgm:pt modelId="{719BBB47-EB75-4F59-92A4-422312F54991}" type="parTrans" cxnId="{91A6A84E-D2AA-481E-84A9-FFF4FECD2E51}">
      <dgm:prSet/>
      <dgm:spPr/>
      <dgm:t>
        <a:bodyPr/>
        <a:lstStyle/>
        <a:p>
          <a:endParaRPr lang="fr-FR"/>
        </a:p>
      </dgm:t>
    </dgm:pt>
    <dgm:pt modelId="{127D29ED-AE86-4C21-99CA-E262D9B2F465}" type="sibTrans" cxnId="{91A6A84E-D2AA-481E-84A9-FFF4FECD2E51}">
      <dgm:prSet/>
      <dgm:spPr/>
      <dgm:t>
        <a:bodyPr/>
        <a:lstStyle/>
        <a:p>
          <a:endParaRPr lang="fr-FR"/>
        </a:p>
      </dgm:t>
    </dgm:pt>
    <dgm:pt modelId="{DAB6DC60-B589-4DDD-8706-FB19754248DD}">
      <dgm:prSet phldrT="[Texte]" custT="1"/>
      <dgm:spPr>
        <a:solidFill>
          <a:srgbClr val="00B050"/>
        </a:solidFill>
      </dgm:spPr>
      <dgm:t>
        <a:bodyPr/>
        <a:lstStyle/>
        <a:p>
          <a:r>
            <a:rPr lang="fr-FR" sz="1800" b="1" dirty="0" smtClean="0">
              <a:latin typeface="Comic Sans MS" pitchFamily="66" charset="0"/>
            </a:rPr>
            <a:t>Arythmie avec bradycardie</a:t>
          </a:r>
          <a:endParaRPr lang="fr-FR" sz="1800" b="1" dirty="0"/>
        </a:p>
      </dgm:t>
    </dgm:pt>
    <dgm:pt modelId="{A7A84C90-79B3-4409-9B92-20CF994A9714}" type="parTrans" cxnId="{4C4C9D60-E3C0-43F2-91F0-563023FCF315}">
      <dgm:prSet/>
      <dgm:spPr/>
      <dgm:t>
        <a:bodyPr/>
        <a:lstStyle/>
        <a:p>
          <a:endParaRPr lang="fr-FR"/>
        </a:p>
      </dgm:t>
    </dgm:pt>
    <dgm:pt modelId="{CE2F856F-F890-4C68-AE93-1BD7F0EA22C6}" type="sibTrans" cxnId="{4C4C9D60-E3C0-43F2-91F0-563023FCF315}">
      <dgm:prSet/>
      <dgm:spPr/>
      <dgm:t>
        <a:bodyPr/>
        <a:lstStyle/>
        <a:p>
          <a:endParaRPr lang="fr-FR"/>
        </a:p>
      </dgm:t>
    </dgm:pt>
    <dgm:pt modelId="{C665D3DA-7122-4BB8-B91B-3C2BD976F463}">
      <dgm:prSet phldrT="[Texte]"/>
      <dgm:spPr/>
      <dgm:t>
        <a:bodyPr/>
        <a:lstStyle/>
        <a:p>
          <a:r>
            <a:rPr lang="fr-FR" dirty="0" smtClean="0">
              <a:latin typeface="Comic Sans MS" pitchFamily="66" charset="0"/>
            </a:rPr>
            <a:t>POULS BIGEMINE </a:t>
          </a:r>
        </a:p>
        <a:p>
          <a:endParaRPr lang="fr-FR" dirty="0"/>
        </a:p>
      </dgm:t>
    </dgm:pt>
    <dgm:pt modelId="{5E37014A-4590-4226-BE6E-95AF04175AEB}" type="parTrans" cxnId="{7915063E-37E2-42EF-8AC7-DC54CF1164D3}">
      <dgm:prSet/>
      <dgm:spPr/>
      <dgm:t>
        <a:bodyPr/>
        <a:lstStyle/>
        <a:p>
          <a:endParaRPr lang="fr-FR"/>
        </a:p>
      </dgm:t>
    </dgm:pt>
    <dgm:pt modelId="{F08B1AA0-4FB6-4C30-B330-9EBB8B91F323}" type="sibTrans" cxnId="{7915063E-37E2-42EF-8AC7-DC54CF1164D3}">
      <dgm:prSet/>
      <dgm:spPr/>
      <dgm:t>
        <a:bodyPr/>
        <a:lstStyle/>
        <a:p>
          <a:endParaRPr lang="fr-FR"/>
        </a:p>
      </dgm:t>
    </dgm:pt>
    <dgm:pt modelId="{29C6FA22-FA0F-4C23-A80D-A0CAEFD5AF6B}">
      <dgm:prSet phldrT="[Texte]"/>
      <dgm:spPr/>
      <dgm:t>
        <a:bodyPr/>
        <a:lstStyle/>
        <a:p>
          <a:r>
            <a:rPr lang="fr-FR" b="1" dirty="0" smtClean="0">
              <a:latin typeface="Comic Sans MS" pitchFamily="66" charset="0"/>
            </a:rPr>
            <a:t>2 pulsations, une faible , une forte, séparées d’un groupe semblable par une pause plus ou moins longue</a:t>
          </a:r>
          <a:endParaRPr lang="fr-FR" b="1" dirty="0"/>
        </a:p>
      </dgm:t>
    </dgm:pt>
    <dgm:pt modelId="{C059ED31-0F49-406F-909C-3EFDC34B2A8D}" type="parTrans" cxnId="{2C0FE51A-55AC-489A-8F98-B72726C51F3D}">
      <dgm:prSet/>
      <dgm:spPr/>
      <dgm:t>
        <a:bodyPr/>
        <a:lstStyle/>
        <a:p>
          <a:endParaRPr lang="fr-FR"/>
        </a:p>
      </dgm:t>
    </dgm:pt>
    <dgm:pt modelId="{161DBDF2-C6FD-45B3-84FE-C13C213EAEC6}" type="sibTrans" cxnId="{2C0FE51A-55AC-489A-8F98-B72726C51F3D}">
      <dgm:prSet/>
      <dgm:spPr/>
      <dgm:t>
        <a:bodyPr/>
        <a:lstStyle/>
        <a:p>
          <a:endParaRPr lang="fr-FR"/>
        </a:p>
      </dgm:t>
    </dgm:pt>
    <dgm:pt modelId="{792E2A0E-F672-4D2F-9FA9-0DE3243A8F95}" type="pres">
      <dgm:prSet presAssocID="{6DCD90B3-B1E3-44DE-9C6B-3071EFB6E86C}" presName="Name0" presStyleCnt="0">
        <dgm:presLayoutVars>
          <dgm:dir/>
          <dgm:resizeHandles val="exact"/>
        </dgm:presLayoutVars>
      </dgm:prSet>
      <dgm:spPr/>
      <dgm:t>
        <a:bodyPr/>
        <a:lstStyle/>
        <a:p>
          <a:endParaRPr lang="fr-FR"/>
        </a:p>
      </dgm:t>
    </dgm:pt>
    <dgm:pt modelId="{5982C31B-EA44-4785-B29B-B9A28532CCB5}" type="pres">
      <dgm:prSet presAssocID="{EC5E8B19-DA9C-4543-BBF6-EB13CA128E88}" presName="node" presStyleLbl="node1" presStyleIdx="0" presStyleCnt="3">
        <dgm:presLayoutVars>
          <dgm:bulletEnabled val="1"/>
        </dgm:presLayoutVars>
      </dgm:prSet>
      <dgm:spPr/>
      <dgm:t>
        <a:bodyPr/>
        <a:lstStyle/>
        <a:p>
          <a:endParaRPr lang="fr-FR"/>
        </a:p>
      </dgm:t>
    </dgm:pt>
    <dgm:pt modelId="{0C712200-6E18-451A-9484-0D9BA1392741}" type="pres">
      <dgm:prSet presAssocID="{091AC5B2-6B98-4FE5-8FCB-C40EE57D9D15}" presName="sibTrans" presStyleCnt="0"/>
      <dgm:spPr/>
    </dgm:pt>
    <dgm:pt modelId="{E6CB4CD9-B69C-4A66-A51B-F025B3791351}" type="pres">
      <dgm:prSet presAssocID="{CFB2C7D8-0C4D-466A-8511-63EF5C37E395}" presName="node" presStyleLbl="node1" presStyleIdx="1" presStyleCnt="3">
        <dgm:presLayoutVars>
          <dgm:bulletEnabled val="1"/>
        </dgm:presLayoutVars>
      </dgm:prSet>
      <dgm:spPr/>
      <dgm:t>
        <a:bodyPr/>
        <a:lstStyle/>
        <a:p>
          <a:endParaRPr lang="fr-FR"/>
        </a:p>
      </dgm:t>
    </dgm:pt>
    <dgm:pt modelId="{099B1B52-471C-455B-B768-0F5997EB3E7D}" type="pres">
      <dgm:prSet presAssocID="{127D29ED-AE86-4C21-99CA-E262D9B2F465}" presName="sibTrans" presStyleCnt="0"/>
      <dgm:spPr/>
    </dgm:pt>
    <dgm:pt modelId="{D27CAD1D-0E3E-4883-9D37-801D3051DA3A}" type="pres">
      <dgm:prSet presAssocID="{C665D3DA-7122-4BB8-B91B-3C2BD976F463}" presName="node" presStyleLbl="node1" presStyleIdx="2" presStyleCnt="3">
        <dgm:presLayoutVars>
          <dgm:bulletEnabled val="1"/>
        </dgm:presLayoutVars>
      </dgm:prSet>
      <dgm:spPr/>
      <dgm:t>
        <a:bodyPr/>
        <a:lstStyle/>
        <a:p>
          <a:endParaRPr lang="fr-FR"/>
        </a:p>
      </dgm:t>
    </dgm:pt>
  </dgm:ptLst>
  <dgm:cxnLst>
    <dgm:cxn modelId="{679322BD-2F91-4575-B3DE-9307087851AF}" type="presOf" srcId="{6DCD90B3-B1E3-44DE-9C6B-3071EFB6E86C}" destId="{792E2A0E-F672-4D2F-9FA9-0DE3243A8F95}" srcOrd="0" destOrd="0" presId="urn:microsoft.com/office/officeart/2005/8/layout/hList6"/>
    <dgm:cxn modelId="{4B744529-918A-4FD1-ABD7-4339325A5BE7}" type="presOf" srcId="{DAB6DC60-B589-4DDD-8706-FB19754248DD}" destId="{E6CB4CD9-B69C-4A66-A51B-F025B3791351}" srcOrd="0" destOrd="1" presId="urn:microsoft.com/office/officeart/2005/8/layout/hList6"/>
    <dgm:cxn modelId="{85BD9E25-ED3F-4C6B-BC7F-A3BE4D973394}" type="presOf" srcId="{D64DDB7C-7A5A-4655-BB2A-988776A57C53}" destId="{5982C31B-EA44-4785-B29B-B9A28532CCB5}" srcOrd="0" destOrd="1" presId="urn:microsoft.com/office/officeart/2005/8/layout/hList6"/>
    <dgm:cxn modelId="{91A6A84E-D2AA-481E-84A9-FFF4FECD2E51}" srcId="{6DCD90B3-B1E3-44DE-9C6B-3071EFB6E86C}" destId="{CFB2C7D8-0C4D-466A-8511-63EF5C37E395}" srcOrd="1" destOrd="0" parTransId="{719BBB47-EB75-4F59-92A4-422312F54991}" sibTransId="{127D29ED-AE86-4C21-99CA-E262D9B2F465}"/>
    <dgm:cxn modelId="{B5E10DA7-8218-4D6D-92E9-6D4BC1CF648A}" type="presOf" srcId="{CFB2C7D8-0C4D-466A-8511-63EF5C37E395}" destId="{E6CB4CD9-B69C-4A66-A51B-F025B3791351}" srcOrd="0" destOrd="0" presId="urn:microsoft.com/office/officeart/2005/8/layout/hList6"/>
    <dgm:cxn modelId="{2C0FE51A-55AC-489A-8F98-B72726C51F3D}" srcId="{C665D3DA-7122-4BB8-B91B-3C2BD976F463}" destId="{29C6FA22-FA0F-4C23-A80D-A0CAEFD5AF6B}" srcOrd="0" destOrd="0" parTransId="{C059ED31-0F49-406F-909C-3EFDC34B2A8D}" sibTransId="{161DBDF2-C6FD-45B3-84FE-C13C213EAEC6}"/>
    <dgm:cxn modelId="{4C4C9D60-E3C0-43F2-91F0-563023FCF315}" srcId="{CFB2C7D8-0C4D-466A-8511-63EF5C37E395}" destId="{DAB6DC60-B589-4DDD-8706-FB19754248DD}" srcOrd="0" destOrd="0" parTransId="{A7A84C90-79B3-4409-9B92-20CF994A9714}" sibTransId="{CE2F856F-F890-4C68-AE93-1BD7F0EA22C6}"/>
    <dgm:cxn modelId="{EBBB2F0B-D34B-4A9D-9399-D425AFD5017A}" srcId="{6DCD90B3-B1E3-44DE-9C6B-3071EFB6E86C}" destId="{EC5E8B19-DA9C-4543-BBF6-EB13CA128E88}" srcOrd="0" destOrd="0" parTransId="{844688E5-A370-479B-A19D-3F481211BF35}" sibTransId="{091AC5B2-6B98-4FE5-8FCB-C40EE57D9D15}"/>
    <dgm:cxn modelId="{7915063E-37E2-42EF-8AC7-DC54CF1164D3}" srcId="{6DCD90B3-B1E3-44DE-9C6B-3071EFB6E86C}" destId="{C665D3DA-7122-4BB8-B91B-3C2BD976F463}" srcOrd="2" destOrd="0" parTransId="{5E37014A-4590-4226-BE6E-95AF04175AEB}" sibTransId="{F08B1AA0-4FB6-4C30-B330-9EBB8B91F323}"/>
    <dgm:cxn modelId="{CC6A7C55-74D4-4362-A55E-2AFD79E76DE9}" type="presOf" srcId="{29C6FA22-FA0F-4C23-A80D-A0CAEFD5AF6B}" destId="{D27CAD1D-0E3E-4883-9D37-801D3051DA3A}" srcOrd="0" destOrd="1" presId="urn:microsoft.com/office/officeart/2005/8/layout/hList6"/>
    <dgm:cxn modelId="{C39D4596-317D-4512-AAB9-93831B3E8053}" type="presOf" srcId="{EC5E8B19-DA9C-4543-BBF6-EB13CA128E88}" destId="{5982C31B-EA44-4785-B29B-B9A28532CCB5}" srcOrd="0" destOrd="0" presId="urn:microsoft.com/office/officeart/2005/8/layout/hList6"/>
    <dgm:cxn modelId="{2F3FF3EE-13E8-4622-817B-EA225FED4552}" srcId="{EC5E8B19-DA9C-4543-BBF6-EB13CA128E88}" destId="{D64DDB7C-7A5A-4655-BB2A-988776A57C53}" srcOrd="0" destOrd="0" parTransId="{37541E0F-E3CC-4472-8DB1-2C006D3D32D6}" sibTransId="{A8AD218A-268C-4451-84DF-B91572FFA138}"/>
    <dgm:cxn modelId="{4A43EBA4-EF18-41A3-9240-F13B9E8B39D3}" type="presOf" srcId="{C665D3DA-7122-4BB8-B91B-3C2BD976F463}" destId="{D27CAD1D-0E3E-4883-9D37-801D3051DA3A}" srcOrd="0" destOrd="0" presId="urn:microsoft.com/office/officeart/2005/8/layout/hList6"/>
    <dgm:cxn modelId="{91168784-93A3-4062-B3DF-D911286B4328}" type="presParOf" srcId="{792E2A0E-F672-4D2F-9FA9-0DE3243A8F95}" destId="{5982C31B-EA44-4785-B29B-B9A28532CCB5}" srcOrd="0" destOrd="0" presId="urn:microsoft.com/office/officeart/2005/8/layout/hList6"/>
    <dgm:cxn modelId="{C3D6D159-A254-4E06-B8EA-DC08A2A56CD1}" type="presParOf" srcId="{792E2A0E-F672-4D2F-9FA9-0DE3243A8F95}" destId="{0C712200-6E18-451A-9484-0D9BA1392741}" srcOrd="1" destOrd="0" presId="urn:microsoft.com/office/officeart/2005/8/layout/hList6"/>
    <dgm:cxn modelId="{A2D8C721-DDF7-4539-A080-3F3602AF3821}" type="presParOf" srcId="{792E2A0E-F672-4D2F-9FA9-0DE3243A8F95}" destId="{E6CB4CD9-B69C-4A66-A51B-F025B3791351}" srcOrd="2" destOrd="0" presId="urn:microsoft.com/office/officeart/2005/8/layout/hList6"/>
    <dgm:cxn modelId="{B5B45DCA-BCD4-4520-8B8F-496F248AD466}" type="presParOf" srcId="{792E2A0E-F672-4D2F-9FA9-0DE3243A8F95}" destId="{099B1B52-471C-455B-B768-0F5997EB3E7D}" srcOrd="3" destOrd="0" presId="urn:microsoft.com/office/officeart/2005/8/layout/hList6"/>
    <dgm:cxn modelId="{4BC1BEBE-0E4E-45A7-99BD-F7E994C24F4D}" type="presParOf" srcId="{792E2A0E-F672-4D2F-9FA9-0DE3243A8F95}" destId="{D27CAD1D-0E3E-4883-9D37-801D3051DA3A}" srcOrd="4" destOrd="0" presId="urn:microsoft.com/office/officeart/2005/8/layout/hList6"/>
  </dgm:cxnLst>
  <dgm:bg/>
  <dgm:whole/>
</dgm:dataModel>
</file>

<file path=ppt/diagrams/data33.xml><?xml version="1.0" encoding="utf-8"?>
<dgm:dataModel xmlns:dgm="http://schemas.openxmlformats.org/drawingml/2006/diagram" xmlns:a="http://schemas.openxmlformats.org/drawingml/2006/main">
  <dgm:ptLst>
    <dgm:pt modelId="{7AF0F334-E779-45BD-A0E6-C8475A7F4DF2}"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fr-FR"/>
        </a:p>
      </dgm:t>
    </dgm:pt>
    <dgm:pt modelId="{43EE4719-CB77-4513-91DC-798687B49CA4}">
      <dgm:prSet phldrT="[Texte]"/>
      <dgm:spPr/>
      <dgm:t>
        <a:bodyPr/>
        <a:lstStyle/>
        <a:p>
          <a:pPr algn="ctr"/>
          <a:r>
            <a:rPr lang="fr-FR" dirty="0" smtClean="0">
              <a:effectLst>
                <a:glow rad="228600">
                  <a:srgbClr val="CC2636">
                    <a:alpha val="40000"/>
                  </a:srgbClr>
                </a:glow>
              </a:effectLst>
              <a:latin typeface="Comic Sans MS" pitchFamily="66" charset="0"/>
            </a:rPr>
            <a:t>70 pulsations correspondent à 37</a:t>
          </a:r>
          <a:r>
            <a:rPr lang="en-US" dirty="0" smtClean="0">
              <a:effectLst>
                <a:glow rad="228600">
                  <a:srgbClr val="CC2636">
                    <a:alpha val="40000"/>
                  </a:srgbClr>
                </a:glow>
              </a:effectLst>
              <a:latin typeface="Comic Sans MS" pitchFamily="66" charset="0"/>
            </a:rPr>
            <a:t>°c</a:t>
          </a:r>
          <a:endParaRPr lang="fr-FR" dirty="0">
            <a:effectLst>
              <a:glow rad="228600">
                <a:srgbClr val="CC2636">
                  <a:alpha val="40000"/>
                </a:srgbClr>
              </a:glow>
            </a:effectLst>
          </a:endParaRPr>
        </a:p>
      </dgm:t>
    </dgm:pt>
    <dgm:pt modelId="{48ACEFB1-314F-40E1-86AC-C92E08B58C0B}" type="parTrans" cxnId="{28071FA5-BBBF-440B-B9C7-C654CF240EA0}">
      <dgm:prSet/>
      <dgm:spPr/>
      <dgm:t>
        <a:bodyPr/>
        <a:lstStyle/>
        <a:p>
          <a:endParaRPr lang="fr-FR"/>
        </a:p>
      </dgm:t>
    </dgm:pt>
    <dgm:pt modelId="{44BDFAAA-227E-4069-B317-0548D557C605}" type="sibTrans" cxnId="{28071FA5-BBBF-440B-B9C7-C654CF240EA0}">
      <dgm:prSet/>
      <dgm:spPr>
        <a:solidFill>
          <a:srgbClr val="CC2636">
            <a:alpha val="90000"/>
          </a:srgbClr>
        </a:solidFill>
      </dgm:spPr>
      <dgm:t>
        <a:bodyPr/>
        <a:lstStyle/>
        <a:p>
          <a:endParaRPr lang="fr-FR"/>
        </a:p>
      </dgm:t>
    </dgm:pt>
    <dgm:pt modelId="{410B9CAA-050D-47F6-9812-16B9483EFAE7}">
      <dgm:prSet phldrT="[Texte]"/>
      <dgm:spPr/>
      <dgm:t>
        <a:bodyPr/>
        <a:lstStyle/>
        <a:p>
          <a:pPr algn="ctr"/>
          <a:r>
            <a:rPr lang="en-US" dirty="0" smtClean="0">
              <a:effectLst>
                <a:glow rad="228600">
                  <a:srgbClr val="CC2636">
                    <a:alpha val="40000"/>
                  </a:srgbClr>
                </a:glow>
              </a:effectLst>
              <a:latin typeface="Comic Sans MS" pitchFamily="66" charset="0"/>
            </a:rPr>
            <a:t>90 pulsations correspondent à 38°c</a:t>
          </a:r>
          <a:endParaRPr lang="fr-FR" dirty="0">
            <a:effectLst>
              <a:glow rad="228600">
                <a:srgbClr val="CC2636">
                  <a:alpha val="40000"/>
                </a:srgbClr>
              </a:glow>
            </a:effectLst>
          </a:endParaRPr>
        </a:p>
      </dgm:t>
    </dgm:pt>
    <dgm:pt modelId="{747AF632-FCB8-4F48-9772-EC56BA174670}" type="parTrans" cxnId="{8F83F87B-08EA-47CF-A5BC-59185923CC68}">
      <dgm:prSet/>
      <dgm:spPr/>
      <dgm:t>
        <a:bodyPr/>
        <a:lstStyle/>
        <a:p>
          <a:endParaRPr lang="fr-FR"/>
        </a:p>
      </dgm:t>
    </dgm:pt>
    <dgm:pt modelId="{4C52EFC5-EC63-424B-89EF-8E7996A8D50D}" type="sibTrans" cxnId="{8F83F87B-08EA-47CF-A5BC-59185923CC68}">
      <dgm:prSet/>
      <dgm:spPr>
        <a:solidFill>
          <a:srgbClr val="CC2636">
            <a:alpha val="90000"/>
          </a:srgbClr>
        </a:solidFill>
      </dgm:spPr>
      <dgm:t>
        <a:bodyPr/>
        <a:lstStyle/>
        <a:p>
          <a:endParaRPr lang="fr-FR"/>
        </a:p>
      </dgm:t>
    </dgm:pt>
    <dgm:pt modelId="{800C682B-E10A-4DC4-A9ED-96E995D2B42E}">
      <dgm:prSet phldrT="[Texte]"/>
      <dgm:spPr/>
      <dgm:t>
        <a:bodyPr/>
        <a:lstStyle/>
        <a:p>
          <a:pPr algn="ctr"/>
          <a:r>
            <a:rPr lang="en-US" dirty="0" smtClean="0">
              <a:effectLst>
                <a:glow rad="228600">
                  <a:srgbClr val="CC2636">
                    <a:alpha val="40000"/>
                  </a:srgbClr>
                </a:glow>
              </a:effectLst>
              <a:latin typeface="Comic Sans MS" pitchFamily="66" charset="0"/>
            </a:rPr>
            <a:t>110 – 120 correspondent à 40°c</a:t>
          </a:r>
          <a:endParaRPr lang="fr-FR" dirty="0">
            <a:effectLst>
              <a:glow rad="228600">
                <a:srgbClr val="CC2636">
                  <a:alpha val="40000"/>
                </a:srgbClr>
              </a:glow>
            </a:effectLst>
          </a:endParaRPr>
        </a:p>
      </dgm:t>
    </dgm:pt>
    <dgm:pt modelId="{F74CF600-DDBC-4333-8286-C62C49A14906}" type="parTrans" cxnId="{DAAB6841-17E6-4C99-B146-A26D8A21BFDF}">
      <dgm:prSet/>
      <dgm:spPr/>
      <dgm:t>
        <a:bodyPr/>
        <a:lstStyle/>
        <a:p>
          <a:endParaRPr lang="fr-FR"/>
        </a:p>
      </dgm:t>
    </dgm:pt>
    <dgm:pt modelId="{9AE4F49F-3D25-492A-A19F-1058F3AD82D6}" type="sibTrans" cxnId="{DAAB6841-17E6-4C99-B146-A26D8A21BFDF}">
      <dgm:prSet/>
      <dgm:spPr/>
      <dgm:t>
        <a:bodyPr/>
        <a:lstStyle/>
        <a:p>
          <a:endParaRPr lang="fr-FR"/>
        </a:p>
      </dgm:t>
    </dgm:pt>
    <dgm:pt modelId="{3EDC9B37-5E6B-4DEA-86DA-EF4C71E47C0C}" type="pres">
      <dgm:prSet presAssocID="{7AF0F334-E779-45BD-A0E6-C8475A7F4DF2}" presName="outerComposite" presStyleCnt="0">
        <dgm:presLayoutVars>
          <dgm:chMax val="5"/>
          <dgm:dir/>
          <dgm:resizeHandles val="exact"/>
        </dgm:presLayoutVars>
      </dgm:prSet>
      <dgm:spPr/>
      <dgm:t>
        <a:bodyPr/>
        <a:lstStyle/>
        <a:p>
          <a:endParaRPr lang="fr-FR"/>
        </a:p>
      </dgm:t>
    </dgm:pt>
    <dgm:pt modelId="{4396D42C-AD0E-4A7E-9A91-4B012681F91F}" type="pres">
      <dgm:prSet presAssocID="{7AF0F334-E779-45BD-A0E6-C8475A7F4DF2}" presName="dummyMaxCanvas" presStyleCnt="0">
        <dgm:presLayoutVars/>
      </dgm:prSet>
      <dgm:spPr/>
    </dgm:pt>
    <dgm:pt modelId="{E82A2FAD-4C84-4B81-9001-FF8FA1E26FE0}" type="pres">
      <dgm:prSet presAssocID="{7AF0F334-E779-45BD-A0E6-C8475A7F4DF2}" presName="ThreeNodes_1" presStyleLbl="node1" presStyleIdx="0" presStyleCnt="3">
        <dgm:presLayoutVars>
          <dgm:bulletEnabled val="1"/>
        </dgm:presLayoutVars>
      </dgm:prSet>
      <dgm:spPr/>
      <dgm:t>
        <a:bodyPr/>
        <a:lstStyle/>
        <a:p>
          <a:endParaRPr lang="fr-FR"/>
        </a:p>
      </dgm:t>
    </dgm:pt>
    <dgm:pt modelId="{85300BFF-D89E-4DB6-BB50-856EBEE88A38}" type="pres">
      <dgm:prSet presAssocID="{7AF0F334-E779-45BD-A0E6-C8475A7F4DF2}" presName="ThreeNodes_2" presStyleLbl="node1" presStyleIdx="1" presStyleCnt="3">
        <dgm:presLayoutVars>
          <dgm:bulletEnabled val="1"/>
        </dgm:presLayoutVars>
      </dgm:prSet>
      <dgm:spPr/>
      <dgm:t>
        <a:bodyPr/>
        <a:lstStyle/>
        <a:p>
          <a:endParaRPr lang="fr-FR"/>
        </a:p>
      </dgm:t>
    </dgm:pt>
    <dgm:pt modelId="{B0916737-6084-4D05-8A9C-CC7A2443F4B4}" type="pres">
      <dgm:prSet presAssocID="{7AF0F334-E779-45BD-A0E6-C8475A7F4DF2}" presName="ThreeNodes_3" presStyleLbl="node1" presStyleIdx="2" presStyleCnt="3">
        <dgm:presLayoutVars>
          <dgm:bulletEnabled val="1"/>
        </dgm:presLayoutVars>
      </dgm:prSet>
      <dgm:spPr/>
      <dgm:t>
        <a:bodyPr/>
        <a:lstStyle/>
        <a:p>
          <a:endParaRPr lang="fr-FR"/>
        </a:p>
      </dgm:t>
    </dgm:pt>
    <dgm:pt modelId="{1F20DBEA-0833-4DD6-AD1A-C2C5B3197EF9}" type="pres">
      <dgm:prSet presAssocID="{7AF0F334-E779-45BD-A0E6-C8475A7F4DF2}" presName="ThreeConn_1-2" presStyleLbl="fgAccFollowNode1" presStyleIdx="0" presStyleCnt="2">
        <dgm:presLayoutVars>
          <dgm:bulletEnabled val="1"/>
        </dgm:presLayoutVars>
      </dgm:prSet>
      <dgm:spPr/>
      <dgm:t>
        <a:bodyPr/>
        <a:lstStyle/>
        <a:p>
          <a:endParaRPr lang="fr-FR"/>
        </a:p>
      </dgm:t>
    </dgm:pt>
    <dgm:pt modelId="{CF50160A-3D51-4FAA-908F-6725ACF62BEF}" type="pres">
      <dgm:prSet presAssocID="{7AF0F334-E779-45BD-A0E6-C8475A7F4DF2}" presName="ThreeConn_2-3" presStyleLbl="fgAccFollowNode1" presStyleIdx="1" presStyleCnt="2">
        <dgm:presLayoutVars>
          <dgm:bulletEnabled val="1"/>
        </dgm:presLayoutVars>
      </dgm:prSet>
      <dgm:spPr/>
      <dgm:t>
        <a:bodyPr/>
        <a:lstStyle/>
        <a:p>
          <a:endParaRPr lang="fr-FR"/>
        </a:p>
      </dgm:t>
    </dgm:pt>
    <dgm:pt modelId="{207A3340-C117-4070-A6FF-C5E6D71B6A3E}" type="pres">
      <dgm:prSet presAssocID="{7AF0F334-E779-45BD-A0E6-C8475A7F4DF2}" presName="ThreeNodes_1_text" presStyleLbl="node1" presStyleIdx="2" presStyleCnt="3">
        <dgm:presLayoutVars>
          <dgm:bulletEnabled val="1"/>
        </dgm:presLayoutVars>
      </dgm:prSet>
      <dgm:spPr/>
      <dgm:t>
        <a:bodyPr/>
        <a:lstStyle/>
        <a:p>
          <a:endParaRPr lang="fr-FR"/>
        </a:p>
      </dgm:t>
    </dgm:pt>
    <dgm:pt modelId="{6426F170-2507-45AA-A2C0-6C177ECF23BA}" type="pres">
      <dgm:prSet presAssocID="{7AF0F334-E779-45BD-A0E6-C8475A7F4DF2}" presName="ThreeNodes_2_text" presStyleLbl="node1" presStyleIdx="2" presStyleCnt="3">
        <dgm:presLayoutVars>
          <dgm:bulletEnabled val="1"/>
        </dgm:presLayoutVars>
      </dgm:prSet>
      <dgm:spPr/>
      <dgm:t>
        <a:bodyPr/>
        <a:lstStyle/>
        <a:p>
          <a:endParaRPr lang="fr-FR"/>
        </a:p>
      </dgm:t>
    </dgm:pt>
    <dgm:pt modelId="{2B77CC04-7F5E-4A59-AA86-15734D177388}" type="pres">
      <dgm:prSet presAssocID="{7AF0F334-E779-45BD-A0E6-C8475A7F4DF2}" presName="ThreeNodes_3_text" presStyleLbl="node1" presStyleIdx="2" presStyleCnt="3">
        <dgm:presLayoutVars>
          <dgm:bulletEnabled val="1"/>
        </dgm:presLayoutVars>
      </dgm:prSet>
      <dgm:spPr/>
      <dgm:t>
        <a:bodyPr/>
        <a:lstStyle/>
        <a:p>
          <a:endParaRPr lang="fr-FR"/>
        </a:p>
      </dgm:t>
    </dgm:pt>
  </dgm:ptLst>
  <dgm:cxnLst>
    <dgm:cxn modelId="{3C8E23C3-BFFC-4F70-A569-C7176D5104B7}" type="presOf" srcId="{410B9CAA-050D-47F6-9812-16B9483EFAE7}" destId="{6426F170-2507-45AA-A2C0-6C177ECF23BA}" srcOrd="1" destOrd="0" presId="urn:microsoft.com/office/officeart/2005/8/layout/vProcess5"/>
    <dgm:cxn modelId="{F460C1A1-8C0D-414D-95A4-4DF5707F2A3F}" type="presOf" srcId="{43EE4719-CB77-4513-91DC-798687B49CA4}" destId="{207A3340-C117-4070-A6FF-C5E6D71B6A3E}" srcOrd="1" destOrd="0" presId="urn:microsoft.com/office/officeart/2005/8/layout/vProcess5"/>
    <dgm:cxn modelId="{DAAB6841-17E6-4C99-B146-A26D8A21BFDF}" srcId="{7AF0F334-E779-45BD-A0E6-C8475A7F4DF2}" destId="{800C682B-E10A-4DC4-A9ED-96E995D2B42E}" srcOrd="2" destOrd="0" parTransId="{F74CF600-DDBC-4333-8286-C62C49A14906}" sibTransId="{9AE4F49F-3D25-492A-A19F-1058F3AD82D6}"/>
    <dgm:cxn modelId="{E332A527-F622-4A0C-B970-CC1D52D9FF7B}" type="presOf" srcId="{43EE4719-CB77-4513-91DC-798687B49CA4}" destId="{E82A2FAD-4C84-4B81-9001-FF8FA1E26FE0}" srcOrd="0" destOrd="0" presId="urn:microsoft.com/office/officeart/2005/8/layout/vProcess5"/>
    <dgm:cxn modelId="{3D2FAE56-C0C7-46D8-9CE4-F0D58E1FDDE7}" type="presOf" srcId="{800C682B-E10A-4DC4-A9ED-96E995D2B42E}" destId="{B0916737-6084-4D05-8A9C-CC7A2443F4B4}" srcOrd="0" destOrd="0" presId="urn:microsoft.com/office/officeart/2005/8/layout/vProcess5"/>
    <dgm:cxn modelId="{AC685EDE-835D-4392-A7B6-813C3F4AEB00}" type="presOf" srcId="{4C52EFC5-EC63-424B-89EF-8E7996A8D50D}" destId="{CF50160A-3D51-4FAA-908F-6725ACF62BEF}" srcOrd="0" destOrd="0" presId="urn:microsoft.com/office/officeart/2005/8/layout/vProcess5"/>
    <dgm:cxn modelId="{D284C556-9211-4279-A74D-A51758A72BD4}" type="presOf" srcId="{800C682B-E10A-4DC4-A9ED-96E995D2B42E}" destId="{2B77CC04-7F5E-4A59-AA86-15734D177388}" srcOrd="1" destOrd="0" presId="urn:microsoft.com/office/officeart/2005/8/layout/vProcess5"/>
    <dgm:cxn modelId="{F3D5DF5B-3B23-4A9C-95E3-830070CFD2E0}" type="presOf" srcId="{44BDFAAA-227E-4069-B317-0548D557C605}" destId="{1F20DBEA-0833-4DD6-AD1A-C2C5B3197EF9}" srcOrd="0" destOrd="0" presId="urn:microsoft.com/office/officeart/2005/8/layout/vProcess5"/>
    <dgm:cxn modelId="{8F83F87B-08EA-47CF-A5BC-59185923CC68}" srcId="{7AF0F334-E779-45BD-A0E6-C8475A7F4DF2}" destId="{410B9CAA-050D-47F6-9812-16B9483EFAE7}" srcOrd="1" destOrd="0" parTransId="{747AF632-FCB8-4F48-9772-EC56BA174670}" sibTransId="{4C52EFC5-EC63-424B-89EF-8E7996A8D50D}"/>
    <dgm:cxn modelId="{A06F2D10-AB59-4959-9884-C2DDD3654A20}" type="presOf" srcId="{410B9CAA-050D-47F6-9812-16B9483EFAE7}" destId="{85300BFF-D89E-4DB6-BB50-856EBEE88A38}" srcOrd="0" destOrd="0" presId="urn:microsoft.com/office/officeart/2005/8/layout/vProcess5"/>
    <dgm:cxn modelId="{28071FA5-BBBF-440B-B9C7-C654CF240EA0}" srcId="{7AF0F334-E779-45BD-A0E6-C8475A7F4DF2}" destId="{43EE4719-CB77-4513-91DC-798687B49CA4}" srcOrd="0" destOrd="0" parTransId="{48ACEFB1-314F-40E1-86AC-C92E08B58C0B}" sibTransId="{44BDFAAA-227E-4069-B317-0548D557C605}"/>
    <dgm:cxn modelId="{BF3E79B0-51C3-4541-B951-CCC14F93E619}" type="presOf" srcId="{7AF0F334-E779-45BD-A0E6-C8475A7F4DF2}" destId="{3EDC9B37-5E6B-4DEA-86DA-EF4C71E47C0C}" srcOrd="0" destOrd="0" presId="urn:microsoft.com/office/officeart/2005/8/layout/vProcess5"/>
    <dgm:cxn modelId="{B9E030E9-289D-4BBB-88F1-648B04DCDA48}" type="presParOf" srcId="{3EDC9B37-5E6B-4DEA-86DA-EF4C71E47C0C}" destId="{4396D42C-AD0E-4A7E-9A91-4B012681F91F}" srcOrd="0" destOrd="0" presId="urn:microsoft.com/office/officeart/2005/8/layout/vProcess5"/>
    <dgm:cxn modelId="{79A6E68C-B754-4681-9DB8-05F6421AAD83}" type="presParOf" srcId="{3EDC9B37-5E6B-4DEA-86DA-EF4C71E47C0C}" destId="{E82A2FAD-4C84-4B81-9001-FF8FA1E26FE0}" srcOrd="1" destOrd="0" presId="urn:microsoft.com/office/officeart/2005/8/layout/vProcess5"/>
    <dgm:cxn modelId="{EB48FA6C-C7A7-4936-A0CE-BD970BD4EF7F}" type="presParOf" srcId="{3EDC9B37-5E6B-4DEA-86DA-EF4C71E47C0C}" destId="{85300BFF-D89E-4DB6-BB50-856EBEE88A38}" srcOrd="2" destOrd="0" presId="urn:microsoft.com/office/officeart/2005/8/layout/vProcess5"/>
    <dgm:cxn modelId="{56427E1D-1512-4625-988C-B65A96B1046B}" type="presParOf" srcId="{3EDC9B37-5E6B-4DEA-86DA-EF4C71E47C0C}" destId="{B0916737-6084-4D05-8A9C-CC7A2443F4B4}" srcOrd="3" destOrd="0" presId="urn:microsoft.com/office/officeart/2005/8/layout/vProcess5"/>
    <dgm:cxn modelId="{A3C1C57D-A03C-426D-B180-45DF840309CB}" type="presParOf" srcId="{3EDC9B37-5E6B-4DEA-86DA-EF4C71E47C0C}" destId="{1F20DBEA-0833-4DD6-AD1A-C2C5B3197EF9}" srcOrd="4" destOrd="0" presId="urn:microsoft.com/office/officeart/2005/8/layout/vProcess5"/>
    <dgm:cxn modelId="{9702C22F-D751-4318-8E9E-86F2BB79DDDC}" type="presParOf" srcId="{3EDC9B37-5E6B-4DEA-86DA-EF4C71E47C0C}" destId="{CF50160A-3D51-4FAA-908F-6725ACF62BEF}" srcOrd="5" destOrd="0" presId="urn:microsoft.com/office/officeart/2005/8/layout/vProcess5"/>
    <dgm:cxn modelId="{55A84EF4-0528-4000-A8BE-791A133364C7}" type="presParOf" srcId="{3EDC9B37-5E6B-4DEA-86DA-EF4C71E47C0C}" destId="{207A3340-C117-4070-A6FF-C5E6D71B6A3E}" srcOrd="6" destOrd="0" presId="urn:microsoft.com/office/officeart/2005/8/layout/vProcess5"/>
    <dgm:cxn modelId="{CCC6C7E5-2BE2-45B4-AF34-49DEF63E326B}" type="presParOf" srcId="{3EDC9B37-5E6B-4DEA-86DA-EF4C71E47C0C}" destId="{6426F170-2507-45AA-A2C0-6C177ECF23BA}" srcOrd="7" destOrd="0" presId="urn:microsoft.com/office/officeart/2005/8/layout/vProcess5"/>
    <dgm:cxn modelId="{C120B617-12B4-444E-BBF5-1346B3CABCBA}" type="presParOf" srcId="{3EDC9B37-5E6B-4DEA-86DA-EF4C71E47C0C}" destId="{2B77CC04-7F5E-4A59-AA86-15734D177388}" srcOrd="8" destOrd="0" presId="urn:microsoft.com/office/officeart/2005/8/layout/vProcess5"/>
  </dgm:cxnLst>
  <dgm:bg/>
  <dgm:whole/>
</dgm:dataModel>
</file>

<file path=ppt/diagrams/data34.xml><?xml version="1.0" encoding="utf-8"?>
<dgm:dataModel xmlns:dgm="http://schemas.openxmlformats.org/drawingml/2006/diagram" xmlns:a="http://schemas.openxmlformats.org/drawingml/2006/main">
  <dgm:ptLst>
    <dgm:pt modelId="{4BA1B621-5F3D-4FC9-9979-F83314A106BE}" type="doc">
      <dgm:prSet loTypeId="urn:microsoft.com/office/officeart/2005/8/layout/arrow3" loCatId="relationship" qsTypeId="urn:microsoft.com/office/officeart/2005/8/quickstyle/3d2" qsCatId="3D" csTypeId="urn:microsoft.com/office/officeart/2005/8/colors/accent1_2" csCatId="accent1" phldr="1"/>
      <dgm:spPr/>
      <dgm:t>
        <a:bodyPr/>
        <a:lstStyle/>
        <a:p>
          <a:endParaRPr lang="fr-FR"/>
        </a:p>
      </dgm:t>
    </dgm:pt>
    <dgm:pt modelId="{B7EAC69A-C70C-42DB-AD09-543552CB99D0}">
      <dgm:prSet phldrT="[Texte]" custT="1"/>
      <dgm:spPr/>
      <dgm:t>
        <a:bodyPr/>
        <a:lstStyle/>
        <a:p>
          <a:r>
            <a:rPr lang="en-US" sz="2000" b="1" dirty="0" err="1" smtClean="0">
              <a:latin typeface="Comic Sans MS" pitchFamily="66" charset="0"/>
            </a:rPr>
            <a:t>Dans</a:t>
          </a:r>
          <a:r>
            <a:rPr lang="en-US" sz="2000" b="1" dirty="0" smtClean="0">
              <a:latin typeface="Comic Sans MS" pitchFamily="66" charset="0"/>
            </a:rPr>
            <a:t> la </a:t>
          </a:r>
          <a:r>
            <a:rPr lang="en-US" sz="2000" b="1" dirty="0" err="1" smtClean="0">
              <a:latin typeface="Comic Sans MS" pitchFamily="66" charset="0"/>
            </a:rPr>
            <a:t>phlébite</a:t>
          </a:r>
          <a:r>
            <a:rPr lang="en-US" sz="2000" b="1" dirty="0" smtClean="0">
              <a:latin typeface="Comic Sans MS" pitchFamily="66" charset="0"/>
            </a:rPr>
            <a:t> </a:t>
          </a:r>
          <a:r>
            <a:rPr lang="en-US" sz="2000" b="1" dirty="0" err="1" smtClean="0">
              <a:latin typeface="Comic Sans MS" pitchFamily="66" charset="0"/>
            </a:rPr>
            <a:t>Accélération</a:t>
          </a:r>
          <a:r>
            <a:rPr lang="en-US" sz="2000" b="1" dirty="0" smtClean="0">
              <a:latin typeface="Comic Sans MS" pitchFamily="66" charset="0"/>
            </a:rPr>
            <a:t> des pulsations avec </a:t>
          </a:r>
          <a:r>
            <a:rPr lang="en-US" sz="2000" b="1" dirty="0" err="1" smtClean="0">
              <a:latin typeface="Comic Sans MS" pitchFamily="66" charset="0"/>
            </a:rPr>
            <a:t>une</a:t>
          </a:r>
          <a:r>
            <a:rPr lang="en-US" sz="2000" b="1" dirty="0" smtClean="0">
              <a:latin typeface="Comic Sans MS" pitchFamily="66" charset="0"/>
            </a:rPr>
            <a:t> </a:t>
          </a:r>
          <a:r>
            <a:rPr lang="en-US" sz="2000" b="1" dirty="0" err="1" smtClean="0">
              <a:latin typeface="Comic Sans MS" pitchFamily="66" charset="0"/>
            </a:rPr>
            <a:t>température</a:t>
          </a:r>
          <a:r>
            <a:rPr lang="en-US" sz="2000" b="1" dirty="0" smtClean="0">
              <a:latin typeface="Comic Sans MS" pitchFamily="66" charset="0"/>
            </a:rPr>
            <a:t> </a:t>
          </a:r>
          <a:r>
            <a:rPr lang="en-US" sz="2000" b="1" dirty="0" err="1" smtClean="0">
              <a:latin typeface="Comic Sans MS" pitchFamily="66" charset="0"/>
            </a:rPr>
            <a:t>normale</a:t>
          </a:r>
          <a:r>
            <a:rPr lang="en-US" sz="2000" b="1" dirty="0" smtClean="0">
              <a:latin typeface="Comic Sans MS" pitchFamily="66" charset="0"/>
            </a:rPr>
            <a:t> </a:t>
          </a:r>
          <a:r>
            <a:rPr lang="en-US" sz="2000" b="1" dirty="0" err="1" smtClean="0">
              <a:latin typeface="Comic Sans MS" pitchFamily="66" charset="0"/>
            </a:rPr>
            <a:t>ou</a:t>
          </a:r>
          <a:r>
            <a:rPr lang="en-US" sz="2000" b="1" dirty="0" smtClean="0">
              <a:latin typeface="Comic Sans MS" pitchFamily="66" charset="0"/>
            </a:rPr>
            <a:t> subnormal</a:t>
          </a:r>
          <a:endParaRPr lang="fr-FR" sz="2000" b="1" dirty="0"/>
        </a:p>
      </dgm:t>
    </dgm:pt>
    <dgm:pt modelId="{75710DDD-70D7-4C32-8154-66CB2F276A84}" type="parTrans" cxnId="{A7A449D5-7E3A-4131-BDB0-20C7BE0A0BB3}">
      <dgm:prSet/>
      <dgm:spPr/>
      <dgm:t>
        <a:bodyPr/>
        <a:lstStyle/>
        <a:p>
          <a:endParaRPr lang="fr-FR"/>
        </a:p>
      </dgm:t>
    </dgm:pt>
    <dgm:pt modelId="{B02ACAAF-1E52-4E1B-BA89-460A8E791ECB}" type="sibTrans" cxnId="{A7A449D5-7E3A-4131-BDB0-20C7BE0A0BB3}">
      <dgm:prSet/>
      <dgm:spPr/>
      <dgm:t>
        <a:bodyPr/>
        <a:lstStyle/>
        <a:p>
          <a:endParaRPr lang="fr-FR"/>
        </a:p>
      </dgm:t>
    </dgm:pt>
    <dgm:pt modelId="{D027BE65-9670-4729-BC48-EE2C2F110BE8}">
      <dgm:prSet phldrT="[Texte]" custT="1"/>
      <dgm:spPr/>
      <dgm:t>
        <a:bodyPr/>
        <a:lstStyle/>
        <a:p>
          <a:r>
            <a:rPr lang="en-US" sz="1800" b="1" dirty="0" err="1" smtClean="0">
              <a:latin typeface="Comic Sans MS" pitchFamily="66" charset="0"/>
            </a:rPr>
            <a:t>Dans</a:t>
          </a:r>
          <a:r>
            <a:rPr lang="en-US" sz="1800" b="1" dirty="0" smtClean="0">
              <a:latin typeface="Comic Sans MS" pitchFamily="66" charset="0"/>
            </a:rPr>
            <a:t> la </a:t>
          </a:r>
          <a:r>
            <a:rPr lang="fr-FR" sz="1800" b="1" dirty="0" smtClean="0">
              <a:latin typeface="Comic Sans MS" pitchFamily="66" charset="0"/>
            </a:rPr>
            <a:t>typhoïde </a:t>
          </a:r>
          <a:endParaRPr lang="en-US" sz="1800" b="1" dirty="0" smtClean="0">
            <a:latin typeface="Comic Sans MS" pitchFamily="66" charset="0"/>
          </a:endParaRPr>
        </a:p>
        <a:p>
          <a:r>
            <a:rPr lang="en-US" sz="1800" b="1" dirty="0" err="1" smtClean="0">
              <a:latin typeface="Comic Sans MS" pitchFamily="66" charset="0"/>
            </a:rPr>
            <a:t>Hyperthermie</a:t>
          </a:r>
          <a:r>
            <a:rPr lang="en-US" sz="1800" b="1" dirty="0" smtClean="0">
              <a:latin typeface="Comic Sans MS" pitchFamily="66" charset="0"/>
            </a:rPr>
            <a:t> à 40°c des pulsations </a:t>
          </a:r>
          <a:r>
            <a:rPr lang="en-US" sz="1800" b="1" dirty="0" err="1" smtClean="0">
              <a:latin typeface="Comic Sans MS" pitchFamily="66" charset="0"/>
            </a:rPr>
            <a:t>normales</a:t>
          </a:r>
          <a:r>
            <a:rPr lang="en-US" sz="1800" b="1" dirty="0" smtClean="0">
              <a:latin typeface="Comic Sans MS" pitchFamily="66" charset="0"/>
            </a:rPr>
            <a:t> (80) en </a:t>
          </a:r>
          <a:r>
            <a:rPr lang="en-US" sz="1800" b="1" dirty="0" err="1" smtClean="0">
              <a:latin typeface="Comic Sans MS" pitchFamily="66" charset="0"/>
            </a:rPr>
            <a:t>principe</a:t>
          </a:r>
          <a:r>
            <a:rPr lang="en-US" sz="1800" b="1" dirty="0" smtClean="0">
              <a:latin typeface="Comic Sans MS" pitchFamily="66" charset="0"/>
            </a:rPr>
            <a:t> le </a:t>
          </a:r>
          <a:r>
            <a:rPr lang="en-US" sz="1800" b="1" dirty="0" err="1" smtClean="0">
              <a:latin typeface="Comic Sans MS" pitchFamily="66" charset="0"/>
            </a:rPr>
            <a:t>pouls</a:t>
          </a:r>
          <a:r>
            <a:rPr lang="en-US" sz="1800" b="1" dirty="0" smtClean="0">
              <a:latin typeface="Comic Sans MS" pitchFamily="66" charset="0"/>
            </a:rPr>
            <a:t> </a:t>
          </a:r>
          <a:r>
            <a:rPr lang="en-US" sz="1800" b="1" dirty="0" err="1" smtClean="0">
              <a:latin typeface="Comic Sans MS" pitchFamily="66" charset="0"/>
            </a:rPr>
            <a:t>augmente</a:t>
          </a:r>
          <a:r>
            <a:rPr lang="en-US" sz="1800" b="1" dirty="0" smtClean="0">
              <a:latin typeface="Comic Sans MS" pitchFamily="66" charset="0"/>
            </a:rPr>
            <a:t> de 15 à 20 pulsations/</a:t>
          </a:r>
          <a:r>
            <a:rPr lang="en-US" sz="1800" b="1" dirty="0" err="1" smtClean="0">
              <a:latin typeface="Comic Sans MS" pitchFamily="66" charset="0"/>
            </a:rPr>
            <a:t>mn</a:t>
          </a:r>
          <a:r>
            <a:rPr lang="en-US" sz="1800" b="1" dirty="0" smtClean="0">
              <a:latin typeface="Comic Sans MS" pitchFamily="66" charset="0"/>
            </a:rPr>
            <a:t> </a:t>
          </a:r>
          <a:r>
            <a:rPr lang="en-US" sz="1800" b="1" dirty="0" err="1" smtClean="0">
              <a:latin typeface="Comic Sans MS" pitchFamily="66" charset="0"/>
            </a:rPr>
            <a:t>lorsque</a:t>
          </a:r>
          <a:r>
            <a:rPr lang="en-US" sz="1800" b="1" dirty="0" smtClean="0">
              <a:latin typeface="Comic Sans MS" pitchFamily="66" charset="0"/>
            </a:rPr>
            <a:t> la </a:t>
          </a:r>
          <a:r>
            <a:rPr lang="en-US" sz="1800" b="1" dirty="0" err="1" smtClean="0">
              <a:latin typeface="Comic Sans MS" pitchFamily="66" charset="0"/>
            </a:rPr>
            <a:t>température</a:t>
          </a:r>
          <a:r>
            <a:rPr lang="en-US" sz="1800" b="1" dirty="0" smtClean="0">
              <a:latin typeface="Comic Sans MS" pitchFamily="66" charset="0"/>
            </a:rPr>
            <a:t> </a:t>
          </a:r>
          <a:r>
            <a:rPr lang="en-US" sz="1800" b="1" dirty="0" err="1" smtClean="0">
              <a:latin typeface="Comic Sans MS" pitchFamily="66" charset="0"/>
            </a:rPr>
            <a:t>augmente</a:t>
          </a:r>
          <a:r>
            <a:rPr lang="en-US" sz="1800" b="1" dirty="0" smtClean="0">
              <a:latin typeface="Comic Sans MS" pitchFamily="66" charset="0"/>
            </a:rPr>
            <a:t> de 1</a:t>
          </a:r>
          <a:endParaRPr lang="fr-FR" sz="1800" b="1" dirty="0"/>
        </a:p>
      </dgm:t>
    </dgm:pt>
    <dgm:pt modelId="{3B5BE6C1-B006-42F2-802A-223B5197446F}" type="parTrans" cxnId="{F0E1380D-63B6-4026-A1E8-8C6EFEFB2A7A}">
      <dgm:prSet/>
      <dgm:spPr/>
      <dgm:t>
        <a:bodyPr/>
        <a:lstStyle/>
        <a:p>
          <a:endParaRPr lang="fr-FR"/>
        </a:p>
      </dgm:t>
    </dgm:pt>
    <dgm:pt modelId="{1D703A4A-3EE6-4481-BD67-8AB0DE3B23A9}" type="sibTrans" cxnId="{F0E1380D-63B6-4026-A1E8-8C6EFEFB2A7A}">
      <dgm:prSet/>
      <dgm:spPr/>
      <dgm:t>
        <a:bodyPr/>
        <a:lstStyle/>
        <a:p>
          <a:endParaRPr lang="fr-FR"/>
        </a:p>
      </dgm:t>
    </dgm:pt>
    <dgm:pt modelId="{B8146DF6-C95B-4B97-9EFF-33DC357801BF}" type="pres">
      <dgm:prSet presAssocID="{4BA1B621-5F3D-4FC9-9979-F83314A106BE}" presName="compositeShape" presStyleCnt="0">
        <dgm:presLayoutVars>
          <dgm:chMax val="2"/>
          <dgm:dir/>
          <dgm:resizeHandles val="exact"/>
        </dgm:presLayoutVars>
      </dgm:prSet>
      <dgm:spPr/>
      <dgm:t>
        <a:bodyPr/>
        <a:lstStyle/>
        <a:p>
          <a:endParaRPr lang="fr-FR"/>
        </a:p>
      </dgm:t>
    </dgm:pt>
    <dgm:pt modelId="{1C653B15-0F20-498D-9D02-F5ABBDFCEB7D}" type="pres">
      <dgm:prSet presAssocID="{4BA1B621-5F3D-4FC9-9979-F83314A106BE}" presName="divider" presStyleLbl="fgShp" presStyleIdx="0" presStyleCnt="1"/>
      <dgm:spPr>
        <a:solidFill>
          <a:schemeClr val="accent5">
            <a:lumMod val="75000"/>
          </a:schemeClr>
        </a:solidFill>
      </dgm:spPr>
    </dgm:pt>
    <dgm:pt modelId="{23E06283-C40C-4421-A68C-8DD9307D214E}" type="pres">
      <dgm:prSet presAssocID="{B7EAC69A-C70C-42DB-AD09-543552CB99D0}" presName="downArrow" presStyleLbl="node1" presStyleIdx="0" presStyleCnt="2"/>
      <dgm:spPr>
        <a:solidFill>
          <a:schemeClr val="accent6">
            <a:lumMod val="75000"/>
          </a:schemeClr>
        </a:solidFill>
      </dgm:spPr>
    </dgm:pt>
    <dgm:pt modelId="{1DE101A3-7B02-4BAB-A89E-C298630A9D50}" type="pres">
      <dgm:prSet presAssocID="{B7EAC69A-C70C-42DB-AD09-543552CB99D0}" presName="downArrowText" presStyleLbl="revTx" presStyleIdx="0" presStyleCnt="2" custScaleX="137947">
        <dgm:presLayoutVars>
          <dgm:bulletEnabled val="1"/>
        </dgm:presLayoutVars>
      </dgm:prSet>
      <dgm:spPr/>
      <dgm:t>
        <a:bodyPr/>
        <a:lstStyle/>
        <a:p>
          <a:endParaRPr lang="fr-FR"/>
        </a:p>
      </dgm:t>
    </dgm:pt>
    <dgm:pt modelId="{C7A2B726-F79B-4F3E-B0E4-22D397920704}" type="pres">
      <dgm:prSet presAssocID="{D027BE65-9670-4729-BC48-EE2C2F110BE8}" presName="upArrow" presStyleLbl="node1" presStyleIdx="1" presStyleCnt="2"/>
      <dgm:spPr>
        <a:solidFill>
          <a:srgbClr val="AC3682"/>
        </a:solidFill>
      </dgm:spPr>
    </dgm:pt>
    <dgm:pt modelId="{7D36AB2A-673C-4DED-A568-F2629AFCAD62}" type="pres">
      <dgm:prSet presAssocID="{D027BE65-9670-4729-BC48-EE2C2F110BE8}" presName="upArrowText" presStyleLbl="revTx" presStyleIdx="1" presStyleCnt="2" custScaleX="163393" custLinFactNeighborX="6059" custLinFactNeighborY="-251">
        <dgm:presLayoutVars>
          <dgm:bulletEnabled val="1"/>
        </dgm:presLayoutVars>
      </dgm:prSet>
      <dgm:spPr/>
      <dgm:t>
        <a:bodyPr/>
        <a:lstStyle/>
        <a:p>
          <a:endParaRPr lang="fr-FR"/>
        </a:p>
      </dgm:t>
    </dgm:pt>
  </dgm:ptLst>
  <dgm:cxnLst>
    <dgm:cxn modelId="{A7A449D5-7E3A-4131-BDB0-20C7BE0A0BB3}" srcId="{4BA1B621-5F3D-4FC9-9979-F83314A106BE}" destId="{B7EAC69A-C70C-42DB-AD09-543552CB99D0}" srcOrd="0" destOrd="0" parTransId="{75710DDD-70D7-4C32-8154-66CB2F276A84}" sibTransId="{B02ACAAF-1E52-4E1B-BA89-460A8E791ECB}"/>
    <dgm:cxn modelId="{DEBC4014-0774-487B-8526-D6884910C683}" type="presOf" srcId="{B7EAC69A-C70C-42DB-AD09-543552CB99D0}" destId="{1DE101A3-7B02-4BAB-A89E-C298630A9D50}" srcOrd="0" destOrd="0" presId="urn:microsoft.com/office/officeart/2005/8/layout/arrow3"/>
    <dgm:cxn modelId="{79D0EFB5-9F44-4B3D-91F5-6ECE75095D35}" type="presOf" srcId="{D027BE65-9670-4729-BC48-EE2C2F110BE8}" destId="{7D36AB2A-673C-4DED-A568-F2629AFCAD62}" srcOrd="0" destOrd="0" presId="urn:microsoft.com/office/officeart/2005/8/layout/arrow3"/>
    <dgm:cxn modelId="{27D03480-834C-412E-8C10-6DCB6D6523CF}" type="presOf" srcId="{4BA1B621-5F3D-4FC9-9979-F83314A106BE}" destId="{B8146DF6-C95B-4B97-9EFF-33DC357801BF}" srcOrd="0" destOrd="0" presId="urn:microsoft.com/office/officeart/2005/8/layout/arrow3"/>
    <dgm:cxn modelId="{F0E1380D-63B6-4026-A1E8-8C6EFEFB2A7A}" srcId="{4BA1B621-5F3D-4FC9-9979-F83314A106BE}" destId="{D027BE65-9670-4729-BC48-EE2C2F110BE8}" srcOrd="1" destOrd="0" parTransId="{3B5BE6C1-B006-42F2-802A-223B5197446F}" sibTransId="{1D703A4A-3EE6-4481-BD67-8AB0DE3B23A9}"/>
    <dgm:cxn modelId="{975AF59B-117D-4BC6-8953-AB572CE461FE}" type="presParOf" srcId="{B8146DF6-C95B-4B97-9EFF-33DC357801BF}" destId="{1C653B15-0F20-498D-9D02-F5ABBDFCEB7D}" srcOrd="0" destOrd="0" presId="urn:microsoft.com/office/officeart/2005/8/layout/arrow3"/>
    <dgm:cxn modelId="{BB40C95E-1DB8-4492-8E98-52F5D39D5E3F}" type="presParOf" srcId="{B8146DF6-C95B-4B97-9EFF-33DC357801BF}" destId="{23E06283-C40C-4421-A68C-8DD9307D214E}" srcOrd="1" destOrd="0" presId="urn:microsoft.com/office/officeart/2005/8/layout/arrow3"/>
    <dgm:cxn modelId="{BCDF75DE-90BE-4D1E-9BB2-E728C2FEFE47}" type="presParOf" srcId="{B8146DF6-C95B-4B97-9EFF-33DC357801BF}" destId="{1DE101A3-7B02-4BAB-A89E-C298630A9D50}" srcOrd="2" destOrd="0" presId="urn:microsoft.com/office/officeart/2005/8/layout/arrow3"/>
    <dgm:cxn modelId="{09C81744-31B9-409C-B000-ABF1AE229E82}" type="presParOf" srcId="{B8146DF6-C95B-4B97-9EFF-33DC357801BF}" destId="{C7A2B726-F79B-4F3E-B0E4-22D397920704}" srcOrd="3" destOrd="0" presId="urn:microsoft.com/office/officeart/2005/8/layout/arrow3"/>
    <dgm:cxn modelId="{828FF64F-3583-4201-B9D0-11A38FF46CD4}" type="presParOf" srcId="{B8146DF6-C95B-4B97-9EFF-33DC357801BF}" destId="{7D36AB2A-673C-4DED-A568-F2629AFCAD62}" srcOrd="4" destOrd="0" presId="urn:microsoft.com/office/officeart/2005/8/layout/arrow3"/>
  </dgm:cxnLst>
  <dgm:bg/>
  <dgm:whole/>
</dgm:dataModel>
</file>

<file path=ppt/diagrams/data35.xml><?xml version="1.0" encoding="utf-8"?>
<dgm:dataModel xmlns:dgm="http://schemas.openxmlformats.org/drawingml/2006/diagram" xmlns:a="http://schemas.openxmlformats.org/drawingml/2006/main">
  <dgm:ptLst>
    <dgm:pt modelId="{B58EB37C-2E04-4311-8B48-77C33AA0274F}" type="doc">
      <dgm:prSet loTypeId="urn:microsoft.com/office/officeart/2005/8/layout/vList3" loCatId="list" qsTypeId="urn:microsoft.com/office/officeart/2005/8/quickstyle/3d2" qsCatId="3D" csTypeId="urn:microsoft.com/office/officeart/2005/8/colors/accent1_2" csCatId="accent1" phldr="1"/>
      <dgm:spPr/>
      <dgm:t>
        <a:bodyPr/>
        <a:lstStyle/>
        <a:p>
          <a:endParaRPr lang="fr-FR"/>
        </a:p>
      </dgm:t>
    </dgm:pt>
    <dgm:pt modelId="{E54A6747-7659-4A74-B3AB-2801FB5611E3}">
      <dgm:prSet phldrT="[Texte]" custT="1"/>
      <dgm:spPr>
        <a:solidFill>
          <a:srgbClr val="AC3682"/>
        </a:solidFill>
      </dgm:spPr>
      <dgm:t>
        <a:bodyPr/>
        <a:lstStyle/>
        <a:p>
          <a:r>
            <a:rPr lang="fr-FR" sz="2000" b="1" dirty="0" smtClean="0">
              <a:latin typeface="Comic Sans MS" pitchFamily="66" charset="0"/>
            </a:rPr>
            <a:t>Avertir le malade </a:t>
          </a:r>
          <a:endParaRPr lang="fr-FR" sz="2000" b="1" dirty="0"/>
        </a:p>
      </dgm:t>
    </dgm:pt>
    <dgm:pt modelId="{747AC548-D5CA-4FE5-B9DD-831900D3A2F9}" type="parTrans" cxnId="{027B31B5-7D02-41A1-9C94-75A791CA3081}">
      <dgm:prSet/>
      <dgm:spPr/>
      <dgm:t>
        <a:bodyPr/>
        <a:lstStyle/>
        <a:p>
          <a:endParaRPr lang="fr-FR"/>
        </a:p>
      </dgm:t>
    </dgm:pt>
    <dgm:pt modelId="{5B978607-FF31-4A32-88E0-D8148F616960}" type="sibTrans" cxnId="{027B31B5-7D02-41A1-9C94-75A791CA3081}">
      <dgm:prSet/>
      <dgm:spPr/>
      <dgm:t>
        <a:bodyPr/>
        <a:lstStyle/>
        <a:p>
          <a:endParaRPr lang="fr-FR"/>
        </a:p>
      </dgm:t>
    </dgm:pt>
    <dgm:pt modelId="{E9EF0743-8C10-482B-B7A3-66A370F3790C}">
      <dgm:prSet phldrT="[Texte]"/>
      <dgm:spPr>
        <a:solidFill>
          <a:srgbClr val="AC3682"/>
        </a:solidFill>
      </dgm:spPr>
      <dgm:t>
        <a:bodyPr/>
        <a:lstStyle/>
        <a:p>
          <a:r>
            <a:rPr lang="fr-FR" b="1" dirty="0" smtClean="0">
              <a:latin typeface="Comic Sans MS" pitchFamily="66" charset="0"/>
            </a:rPr>
            <a:t>Le malade doit être au repos 15 à 20 min</a:t>
          </a:r>
          <a:endParaRPr lang="fr-FR" b="1" dirty="0"/>
        </a:p>
      </dgm:t>
    </dgm:pt>
    <dgm:pt modelId="{BE9764BE-D32E-4D71-88B1-CA6EE6CA29BB}" type="parTrans" cxnId="{6D2A8438-3F1F-4B08-9871-37CAA34CF6D0}">
      <dgm:prSet/>
      <dgm:spPr/>
      <dgm:t>
        <a:bodyPr/>
        <a:lstStyle/>
        <a:p>
          <a:endParaRPr lang="fr-FR"/>
        </a:p>
      </dgm:t>
    </dgm:pt>
    <dgm:pt modelId="{F1CA33B9-A346-4E09-B1A2-4B81F646C295}" type="sibTrans" cxnId="{6D2A8438-3F1F-4B08-9871-37CAA34CF6D0}">
      <dgm:prSet/>
      <dgm:spPr/>
      <dgm:t>
        <a:bodyPr/>
        <a:lstStyle/>
        <a:p>
          <a:endParaRPr lang="fr-FR"/>
        </a:p>
      </dgm:t>
    </dgm:pt>
    <dgm:pt modelId="{C6E97CB8-A976-42AC-833B-2D5A2BA1B426}">
      <dgm:prSet phldrT="[Texte]"/>
      <dgm:spPr>
        <a:solidFill>
          <a:srgbClr val="AC3682"/>
        </a:solidFill>
      </dgm:spPr>
      <dgm:t>
        <a:bodyPr/>
        <a:lstStyle/>
        <a:p>
          <a:r>
            <a:rPr lang="fr-FR" b="1" dirty="0" smtClean="0">
              <a:latin typeface="Comic Sans MS" pitchFamily="66" charset="0"/>
            </a:rPr>
            <a:t>Ne jamais utiliser le pouce pour la prise des pulsations </a:t>
          </a:r>
          <a:r>
            <a:rPr lang="en-US" b="1" dirty="0" smtClean="0">
              <a:latin typeface="Comic Sans MS" pitchFamily="66" charset="0"/>
            </a:rPr>
            <a:t>(</a:t>
          </a:r>
          <a:r>
            <a:rPr lang="en-US" b="1" dirty="0" err="1" smtClean="0">
              <a:latin typeface="Comic Sans MS" pitchFamily="66" charset="0"/>
            </a:rPr>
            <a:t>risque</a:t>
          </a:r>
          <a:r>
            <a:rPr lang="en-US" b="1" dirty="0" smtClean="0">
              <a:latin typeface="Comic Sans MS" pitchFamily="66" charset="0"/>
            </a:rPr>
            <a:t> de </a:t>
          </a:r>
          <a:r>
            <a:rPr lang="en-US" b="1" dirty="0" err="1" smtClean="0">
              <a:latin typeface="Comic Sans MS" pitchFamily="66" charset="0"/>
            </a:rPr>
            <a:t>prendre</a:t>
          </a:r>
          <a:r>
            <a:rPr lang="en-US" b="1" dirty="0" smtClean="0">
              <a:latin typeface="Comic Sans MS" pitchFamily="66" charset="0"/>
            </a:rPr>
            <a:t> son </a:t>
          </a:r>
          <a:r>
            <a:rPr lang="en-US" b="1" dirty="0" err="1" smtClean="0">
              <a:latin typeface="Comic Sans MS" pitchFamily="66" charset="0"/>
            </a:rPr>
            <a:t>propre</a:t>
          </a:r>
          <a:r>
            <a:rPr lang="en-US" b="1" dirty="0" smtClean="0">
              <a:latin typeface="Comic Sans MS" pitchFamily="66" charset="0"/>
            </a:rPr>
            <a:t> </a:t>
          </a:r>
          <a:r>
            <a:rPr lang="en-US" b="1" dirty="0" err="1" smtClean="0">
              <a:latin typeface="Comic Sans MS" pitchFamily="66" charset="0"/>
            </a:rPr>
            <a:t>pouls</a:t>
          </a:r>
          <a:r>
            <a:rPr lang="en-US" b="1" dirty="0" smtClean="0">
              <a:latin typeface="Comic Sans MS" pitchFamily="66" charset="0"/>
            </a:rPr>
            <a:t>).</a:t>
          </a:r>
          <a:endParaRPr lang="fr-FR" b="1" dirty="0"/>
        </a:p>
      </dgm:t>
    </dgm:pt>
    <dgm:pt modelId="{AA32CC41-6949-4E3E-B174-1518C4147F6A}" type="parTrans" cxnId="{3BB0730D-9D21-49B6-A414-D33E1E64EB83}">
      <dgm:prSet/>
      <dgm:spPr/>
      <dgm:t>
        <a:bodyPr/>
        <a:lstStyle/>
        <a:p>
          <a:endParaRPr lang="fr-FR"/>
        </a:p>
      </dgm:t>
    </dgm:pt>
    <dgm:pt modelId="{E0B82F93-8243-414A-81E8-CB0123E457F6}" type="sibTrans" cxnId="{3BB0730D-9D21-49B6-A414-D33E1E64EB83}">
      <dgm:prSet/>
      <dgm:spPr/>
      <dgm:t>
        <a:bodyPr/>
        <a:lstStyle/>
        <a:p>
          <a:endParaRPr lang="fr-FR"/>
        </a:p>
      </dgm:t>
    </dgm:pt>
    <dgm:pt modelId="{DE20635F-C505-46D5-9B45-7873F5B29D98}">
      <dgm:prSet phldrT="[Texte]"/>
      <dgm:spPr>
        <a:solidFill>
          <a:srgbClr val="AC3682"/>
        </a:solidFill>
      </dgm:spPr>
      <dgm:t>
        <a:bodyPr/>
        <a:lstStyle/>
        <a:p>
          <a:r>
            <a:rPr lang="en-US" b="1" dirty="0" err="1" smtClean="0">
              <a:latin typeface="Comic Sans MS" pitchFamily="66" charset="0"/>
            </a:rPr>
            <a:t>Prendre</a:t>
          </a:r>
          <a:r>
            <a:rPr lang="en-US" b="1" dirty="0" smtClean="0">
              <a:latin typeface="Comic Sans MS" pitchFamily="66" charset="0"/>
            </a:rPr>
            <a:t> </a:t>
          </a:r>
          <a:r>
            <a:rPr lang="en-US" b="1" dirty="0" err="1" smtClean="0">
              <a:latin typeface="Comic Sans MS" pitchFamily="66" charset="0"/>
            </a:rPr>
            <a:t>régulièrement</a:t>
          </a:r>
          <a:r>
            <a:rPr lang="en-US" b="1" dirty="0" smtClean="0">
              <a:latin typeface="Comic Sans MS" pitchFamily="66" charset="0"/>
            </a:rPr>
            <a:t> le </a:t>
          </a:r>
          <a:r>
            <a:rPr lang="en-US" b="1" dirty="0" err="1" smtClean="0">
              <a:latin typeface="Comic Sans MS" pitchFamily="66" charset="0"/>
            </a:rPr>
            <a:t>pouls</a:t>
          </a:r>
          <a:r>
            <a:rPr lang="en-US" b="1" dirty="0" smtClean="0">
              <a:latin typeface="Comic Sans MS" pitchFamily="66" charset="0"/>
            </a:rPr>
            <a:t> </a:t>
          </a:r>
          <a:r>
            <a:rPr lang="en-US" b="1" dirty="0" err="1" smtClean="0">
              <a:latin typeface="Comic Sans MS" pitchFamily="66" charset="0"/>
            </a:rPr>
            <a:t>matin</a:t>
          </a:r>
          <a:r>
            <a:rPr lang="en-US" b="1" dirty="0" smtClean="0">
              <a:latin typeface="Comic Sans MS" pitchFamily="66" charset="0"/>
            </a:rPr>
            <a:t> et </a:t>
          </a:r>
          <a:r>
            <a:rPr lang="en-US" b="1" dirty="0" err="1" smtClean="0">
              <a:latin typeface="Comic Sans MS" pitchFamily="66" charset="0"/>
            </a:rPr>
            <a:t>soir</a:t>
          </a:r>
          <a:endParaRPr lang="fr-FR" b="1" dirty="0"/>
        </a:p>
      </dgm:t>
    </dgm:pt>
    <dgm:pt modelId="{EB7003AB-DBA9-4A74-A55D-0322F04E406B}" type="parTrans" cxnId="{E3B95E35-EB94-4A5F-9499-5C41C2B67692}">
      <dgm:prSet/>
      <dgm:spPr/>
      <dgm:t>
        <a:bodyPr/>
        <a:lstStyle/>
        <a:p>
          <a:endParaRPr lang="fr-FR"/>
        </a:p>
      </dgm:t>
    </dgm:pt>
    <dgm:pt modelId="{021D391D-142A-41B2-910A-C69FB33B7242}" type="sibTrans" cxnId="{E3B95E35-EB94-4A5F-9499-5C41C2B67692}">
      <dgm:prSet/>
      <dgm:spPr/>
      <dgm:t>
        <a:bodyPr/>
        <a:lstStyle/>
        <a:p>
          <a:endParaRPr lang="fr-FR"/>
        </a:p>
      </dgm:t>
    </dgm:pt>
    <dgm:pt modelId="{AEE3C3AF-7907-4DDE-AE70-3EE1968462D9}" type="pres">
      <dgm:prSet presAssocID="{B58EB37C-2E04-4311-8B48-77C33AA0274F}" presName="linearFlow" presStyleCnt="0">
        <dgm:presLayoutVars>
          <dgm:dir/>
          <dgm:resizeHandles val="exact"/>
        </dgm:presLayoutVars>
      </dgm:prSet>
      <dgm:spPr/>
      <dgm:t>
        <a:bodyPr/>
        <a:lstStyle/>
        <a:p>
          <a:endParaRPr lang="fr-FR"/>
        </a:p>
      </dgm:t>
    </dgm:pt>
    <dgm:pt modelId="{B57A0446-239F-4A9B-8599-C0EB48DE07A7}" type="pres">
      <dgm:prSet presAssocID="{E54A6747-7659-4A74-B3AB-2801FB5611E3}" presName="composite" presStyleCnt="0"/>
      <dgm:spPr/>
    </dgm:pt>
    <dgm:pt modelId="{CA14ED5F-87DE-447B-8C68-BF5E62FC29F6}" type="pres">
      <dgm:prSet presAssocID="{E54A6747-7659-4A74-B3AB-2801FB5611E3}" presName="imgShp" presStyleLbl="fgImgPlace1" presStyleIdx="0" presStyleCnt="4"/>
      <dgm:spPr>
        <a:blipFill rotWithShape="0">
          <a:blip xmlns:r="http://schemas.openxmlformats.org/officeDocument/2006/relationships" r:embed="rId1"/>
          <a:stretch>
            <a:fillRect/>
          </a:stretch>
        </a:blipFill>
      </dgm:spPr>
    </dgm:pt>
    <dgm:pt modelId="{3C540A26-EFB7-4808-B888-0705E06F9037}" type="pres">
      <dgm:prSet presAssocID="{E54A6747-7659-4A74-B3AB-2801FB5611E3}" presName="txShp" presStyleLbl="node1" presStyleIdx="0" presStyleCnt="4">
        <dgm:presLayoutVars>
          <dgm:bulletEnabled val="1"/>
        </dgm:presLayoutVars>
      </dgm:prSet>
      <dgm:spPr/>
      <dgm:t>
        <a:bodyPr/>
        <a:lstStyle/>
        <a:p>
          <a:endParaRPr lang="fr-FR"/>
        </a:p>
      </dgm:t>
    </dgm:pt>
    <dgm:pt modelId="{991AECF7-C2F0-4D23-8B89-EF0A6FC0E266}" type="pres">
      <dgm:prSet presAssocID="{5B978607-FF31-4A32-88E0-D8148F616960}" presName="spacing" presStyleCnt="0"/>
      <dgm:spPr/>
    </dgm:pt>
    <dgm:pt modelId="{D825023C-6F7B-41BF-BED4-5EDC0BDCAAF3}" type="pres">
      <dgm:prSet presAssocID="{E9EF0743-8C10-482B-B7A3-66A370F3790C}" presName="composite" presStyleCnt="0"/>
      <dgm:spPr/>
    </dgm:pt>
    <dgm:pt modelId="{910A223D-A856-46CE-8939-A56E90AAA232}" type="pres">
      <dgm:prSet presAssocID="{E9EF0743-8C10-482B-B7A3-66A370F3790C}" presName="imgShp" presStyleLbl="fgImgPlace1" presStyleIdx="1" presStyleCnt="4"/>
      <dgm:spPr>
        <a:blipFill rotWithShape="0">
          <a:blip xmlns:r="http://schemas.openxmlformats.org/officeDocument/2006/relationships" r:embed="rId2"/>
          <a:stretch>
            <a:fillRect/>
          </a:stretch>
        </a:blipFill>
      </dgm:spPr>
    </dgm:pt>
    <dgm:pt modelId="{CF384A9E-72A7-49FC-9794-24A2D9AF28DD}" type="pres">
      <dgm:prSet presAssocID="{E9EF0743-8C10-482B-B7A3-66A370F3790C}" presName="txShp" presStyleLbl="node1" presStyleIdx="1" presStyleCnt="4">
        <dgm:presLayoutVars>
          <dgm:bulletEnabled val="1"/>
        </dgm:presLayoutVars>
      </dgm:prSet>
      <dgm:spPr/>
      <dgm:t>
        <a:bodyPr/>
        <a:lstStyle/>
        <a:p>
          <a:endParaRPr lang="fr-FR"/>
        </a:p>
      </dgm:t>
    </dgm:pt>
    <dgm:pt modelId="{A54A5BC6-C213-41AB-9C80-64C9857AA2DA}" type="pres">
      <dgm:prSet presAssocID="{F1CA33B9-A346-4E09-B1A2-4B81F646C295}" presName="spacing" presStyleCnt="0"/>
      <dgm:spPr/>
    </dgm:pt>
    <dgm:pt modelId="{579A7120-3180-401E-96F5-813DEF485DD1}" type="pres">
      <dgm:prSet presAssocID="{C6E97CB8-A976-42AC-833B-2D5A2BA1B426}" presName="composite" presStyleCnt="0"/>
      <dgm:spPr/>
    </dgm:pt>
    <dgm:pt modelId="{35D5FF9A-FF16-4535-BE14-5B3E3338F9BE}" type="pres">
      <dgm:prSet presAssocID="{C6E97CB8-A976-42AC-833B-2D5A2BA1B426}" presName="imgShp" presStyleLbl="fgImgPlace1" presStyleIdx="2" presStyleCnt="4"/>
      <dgm:spPr>
        <a:blipFill rotWithShape="0">
          <a:blip xmlns:r="http://schemas.openxmlformats.org/officeDocument/2006/relationships" r:embed="rId3"/>
          <a:stretch>
            <a:fillRect/>
          </a:stretch>
        </a:blipFill>
      </dgm:spPr>
    </dgm:pt>
    <dgm:pt modelId="{5A28F997-B0B7-4973-8733-4D5CA0F8C862}" type="pres">
      <dgm:prSet presAssocID="{C6E97CB8-A976-42AC-833B-2D5A2BA1B426}" presName="txShp" presStyleLbl="node1" presStyleIdx="2" presStyleCnt="4">
        <dgm:presLayoutVars>
          <dgm:bulletEnabled val="1"/>
        </dgm:presLayoutVars>
      </dgm:prSet>
      <dgm:spPr/>
      <dgm:t>
        <a:bodyPr/>
        <a:lstStyle/>
        <a:p>
          <a:endParaRPr lang="fr-FR"/>
        </a:p>
      </dgm:t>
    </dgm:pt>
    <dgm:pt modelId="{872DDD01-7509-4DDD-A6F9-DF1E6AE789B1}" type="pres">
      <dgm:prSet presAssocID="{E0B82F93-8243-414A-81E8-CB0123E457F6}" presName="spacing" presStyleCnt="0"/>
      <dgm:spPr/>
    </dgm:pt>
    <dgm:pt modelId="{88C2AE9F-2865-48DE-AEBB-16EA8A49A9AF}" type="pres">
      <dgm:prSet presAssocID="{DE20635F-C505-46D5-9B45-7873F5B29D98}" presName="composite" presStyleCnt="0"/>
      <dgm:spPr/>
    </dgm:pt>
    <dgm:pt modelId="{76E9E8C2-BCC6-4E8F-9AA7-65A5FC865F7B}" type="pres">
      <dgm:prSet presAssocID="{DE20635F-C505-46D5-9B45-7873F5B29D98}" presName="imgShp" presStyleLbl="fgImgPlace1" presStyleIdx="3" presStyleCnt="4"/>
      <dgm:spPr>
        <a:blipFill rotWithShape="0">
          <a:blip xmlns:r="http://schemas.openxmlformats.org/officeDocument/2006/relationships" r:embed="rId4"/>
          <a:stretch>
            <a:fillRect/>
          </a:stretch>
        </a:blipFill>
      </dgm:spPr>
    </dgm:pt>
    <dgm:pt modelId="{D3D01D38-0501-43EF-B2A4-F7C5B9EFB756}" type="pres">
      <dgm:prSet presAssocID="{DE20635F-C505-46D5-9B45-7873F5B29D98}" presName="txShp" presStyleLbl="node1" presStyleIdx="3" presStyleCnt="4">
        <dgm:presLayoutVars>
          <dgm:bulletEnabled val="1"/>
        </dgm:presLayoutVars>
      </dgm:prSet>
      <dgm:spPr/>
      <dgm:t>
        <a:bodyPr/>
        <a:lstStyle/>
        <a:p>
          <a:endParaRPr lang="fr-FR"/>
        </a:p>
      </dgm:t>
    </dgm:pt>
  </dgm:ptLst>
  <dgm:cxnLst>
    <dgm:cxn modelId="{E3B95E35-EB94-4A5F-9499-5C41C2B67692}" srcId="{B58EB37C-2E04-4311-8B48-77C33AA0274F}" destId="{DE20635F-C505-46D5-9B45-7873F5B29D98}" srcOrd="3" destOrd="0" parTransId="{EB7003AB-DBA9-4A74-A55D-0322F04E406B}" sibTransId="{021D391D-142A-41B2-910A-C69FB33B7242}"/>
    <dgm:cxn modelId="{027B31B5-7D02-41A1-9C94-75A791CA3081}" srcId="{B58EB37C-2E04-4311-8B48-77C33AA0274F}" destId="{E54A6747-7659-4A74-B3AB-2801FB5611E3}" srcOrd="0" destOrd="0" parTransId="{747AC548-D5CA-4FE5-B9DD-831900D3A2F9}" sibTransId="{5B978607-FF31-4A32-88E0-D8148F616960}"/>
    <dgm:cxn modelId="{B20BFECB-AC4B-47BE-BDC0-EF067CDF69CE}" type="presOf" srcId="{DE20635F-C505-46D5-9B45-7873F5B29D98}" destId="{D3D01D38-0501-43EF-B2A4-F7C5B9EFB756}" srcOrd="0" destOrd="0" presId="urn:microsoft.com/office/officeart/2005/8/layout/vList3"/>
    <dgm:cxn modelId="{6B1D3F3C-3923-415B-9E52-4401410FBCDC}" type="presOf" srcId="{E9EF0743-8C10-482B-B7A3-66A370F3790C}" destId="{CF384A9E-72A7-49FC-9794-24A2D9AF28DD}" srcOrd="0" destOrd="0" presId="urn:microsoft.com/office/officeart/2005/8/layout/vList3"/>
    <dgm:cxn modelId="{BAB14D39-2C78-4B83-9C86-210D40258537}" type="presOf" srcId="{C6E97CB8-A976-42AC-833B-2D5A2BA1B426}" destId="{5A28F997-B0B7-4973-8733-4D5CA0F8C862}" srcOrd="0" destOrd="0" presId="urn:microsoft.com/office/officeart/2005/8/layout/vList3"/>
    <dgm:cxn modelId="{6D2A8438-3F1F-4B08-9871-37CAA34CF6D0}" srcId="{B58EB37C-2E04-4311-8B48-77C33AA0274F}" destId="{E9EF0743-8C10-482B-B7A3-66A370F3790C}" srcOrd="1" destOrd="0" parTransId="{BE9764BE-D32E-4D71-88B1-CA6EE6CA29BB}" sibTransId="{F1CA33B9-A346-4E09-B1A2-4B81F646C295}"/>
    <dgm:cxn modelId="{4CEA5043-AE40-49E8-9984-09578925C91B}" type="presOf" srcId="{E54A6747-7659-4A74-B3AB-2801FB5611E3}" destId="{3C540A26-EFB7-4808-B888-0705E06F9037}" srcOrd="0" destOrd="0" presId="urn:microsoft.com/office/officeart/2005/8/layout/vList3"/>
    <dgm:cxn modelId="{3BB0730D-9D21-49B6-A414-D33E1E64EB83}" srcId="{B58EB37C-2E04-4311-8B48-77C33AA0274F}" destId="{C6E97CB8-A976-42AC-833B-2D5A2BA1B426}" srcOrd="2" destOrd="0" parTransId="{AA32CC41-6949-4E3E-B174-1518C4147F6A}" sibTransId="{E0B82F93-8243-414A-81E8-CB0123E457F6}"/>
    <dgm:cxn modelId="{F2AA839F-DA15-44D7-B812-B68B94DC8A64}" type="presOf" srcId="{B58EB37C-2E04-4311-8B48-77C33AA0274F}" destId="{AEE3C3AF-7907-4DDE-AE70-3EE1968462D9}" srcOrd="0" destOrd="0" presId="urn:microsoft.com/office/officeart/2005/8/layout/vList3"/>
    <dgm:cxn modelId="{56C079E4-81AA-44D7-888B-CB4078944999}" type="presParOf" srcId="{AEE3C3AF-7907-4DDE-AE70-3EE1968462D9}" destId="{B57A0446-239F-4A9B-8599-C0EB48DE07A7}" srcOrd="0" destOrd="0" presId="urn:microsoft.com/office/officeart/2005/8/layout/vList3"/>
    <dgm:cxn modelId="{47B44B86-2944-4CCE-ADF5-1A0354BE2151}" type="presParOf" srcId="{B57A0446-239F-4A9B-8599-C0EB48DE07A7}" destId="{CA14ED5F-87DE-447B-8C68-BF5E62FC29F6}" srcOrd="0" destOrd="0" presId="urn:microsoft.com/office/officeart/2005/8/layout/vList3"/>
    <dgm:cxn modelId="{801725B1-497E-4034-8B44-0064DBAED663}" type="presParOf" srcId="{B57A0446-239F-4A9B-8599-C0EB48DE07A7}" destId="{3C540A26-EFB7-4808-B888-0705E06F9037}" srcOrd="1" destOrd="0" presId="urn:microsoft.com/office/officeart/2005/8/layout/vList3"/>
    <dgm:cxn modelId="{EA635C69-B56F-4F2F-9E81-C2AFC7AC2B65}" type="presParOf" srcId="{AEE3C3AF-7907-4DDE-AE70-3EE1968462D9}" destId="{991AECF7-C2F0-4D23-8B89-EF0A6FC0E266}" srcOrd="1" destOrd="0" presId="urn:microsoft.com/office/officeart/2005/8/layout/vList3"/>
    <dgm:cxn modelId="{3D7F60A2-AD03-482F-8986-B38324A65020}" type="presParOf" srcId="{AEE3C3AF-7907-4DDE-AE70-3EE1968462D9}" destId="{D825023C-6F7B-41BF-BED4-5EDC0BDCAAF3}" srcOrd="2" destOrd="0" presId="urn:microsoft.com/office/officeart/2005/8/layout/vList3"/>
    <dgm:cxn modelId="{1CFC4AE2-E0BB-4A0D-9EC6-CB7F689BBCD5}" type="presParOf" srcId="{D825023C-6F7B-41BF-BED4-5EDC0BDCAAF3}" destId="{910A223D-A856-46CE-8939-A56E90AAA232}" srcOrd="0" destOrd="0" presId="urn:microsoft.com/office/officeart/2005/8/layout/vList3"/>
    <dgm:cxn modelId="{A26B213D-B16B-40EE-9D59-5B31D4F58AB5}" type="presParOf" srcId="{D825023C-6F7B-41BF-BED4-5EDC0BDCAAF3}" destId="{CF384A9E-72A7-49FC-9794-24A2D9AF28DD}" srcOrd="1" destOrd="0" presId="urn:microsoft.com/office/officeart/2005/8/layout/vList3"/>
    <dgm:cxn modelId="{7ABBEA59-FEFC-4231-8691-B6232D886FB2}" type="presParOf" srcId="{AEE3C3AF-7907-4DDE-AE70-3EE1968462D9}" destId="{A54A5BC6-C213-41AB-9C80-64C9857AA2DA}" srcOrd="3" destOrd="0" presId="urn:microsoft.com/office/officeart/2005/8/layout/vList3"/>
    <dgm:cxn modelId="{DF859EFE-8712-4AB2-8C3B-EB6CA59965A9}" type="presParOf" srcId="{AEE3C3AF-7907-4DDE-AE70-3EE1968462D9}" destId="{579A7120-3180-401E-96F5-813DEF485DD1}" srcOrd="4" destOrd="0" presId="urn:microsoft.com/office/officeart/2005/8/layout/vList3"/>
    <dgm:cxn modelId="{21F059EA-676C-40ED-8B1E-1A558F24C46F}" type="presParOf" srcId="{579A7120-3180-401E-96F5-813DEF485DD1}" destId="{35D5FF9A-FF16-4535-BE14-5B3E3338F9BE}" srcOrd="0" destOrd="0" presId="urn:microsoft.com/office/officeart/2005/8/layout/vList3"/>
    <dgm:cxn modelId="{B2C55993-7C17-4575-B116-AD19FFBF1DDC}" type="presParOf" srcId="{579A7120-3180-401E-96F5-813DEF485DD1}" destId="{5A28F997-B0B7-4973-8733-4D5CA0F8C862}" srcOrd="1" destOrd="0" presId="urn:microsoft.com/office/officeart/2005/8/layout/vList3"/>
    <dgm:cxn modelId="{C9356DB5-40D2-4E7F-AB7E-14E6BD8D1E09}" type="presParOf" srcId="{AEE3C3AF-7907-4DDE-AE70-3EE1968462D9}" destId="{872DDD01-7509-4DDD-A6F9-DF1E6AE789B1}" srcOrd="5" destOrd="0" presId="urn:microsoft.com/office/officeart/2005/8/layout/vList3"/>
    <dgm:cxn modelId="{81299FB8-51E9-4506-A8CD-1C42A4999F1A}" type="presParOf" srcId="{AEE3C3AF-7907-4DDE-AE70-3EE1968462D9}" destId="{88C2AE9F-2865-48DE-AEBB-16EA8A49A9AF}" srcOrd="6" destOrd="0" presId="urn:microsoft.com/office/officeart/2005/8/layout/vList3"/>
    <dgm:cxn modelId="{E4D0FFD1-6C71-4D25-92FB-567FA38576F0}" type="presParOf" srcId="{88C2AE9F-2865-48DE-AEBB-16EA8A49A9AF}" destId="{76E9E8C2-BCC6-4E8F-9AA7-65A5FC865F7B}" srcOrd="0" destOrd="0" presId="urn:microsoft.com/office/officeart/2005/8/layout/vList3"/>
    <dgm:cxn modelId="{F60286A2-AFD6-4BCD-804B-1495B99890FF}" type="presParOf" srcId="{88C2AE9F-2865-48DE-AEBB-16EA8A49A9AF}" destId="{D3D01D38-0501-43EF-B2A4-F7C5B9EFB756}" srcOrd="1" destOrd="0" presId="urn:microsoft.com/office/officeart/2005/8/layout/vList3"/>
  </dgm:cxnLst>
  <dgm:bg/>
  <dgm:whole/>
</dgm:dataModel>
</file>

<file path=ppt/diagrams/data36.xml><?xml version="1.0" encoding="utf-8"?>
<dgm:dataModel xmlns:dgm="http://schemas.openxmlformats.org/drawingml/2006/diagram" xmlns:a="http://schemas.openxmlformats.org/drawingml/2006/main">
  <dgm:ptLst>
    <dgm:pt modelId="{85F8D1A8-79AA-4074-B4F6-26CBC01F5273}" type="doc">
      <dgm:prSet loTypeId="urn:microsoft.com/office/officeart/2005/8/layout/radial6" loCatId="relationship" qsTypeId="urn:microsoft.com/office/officeart/2005/8/quickstyle/3d2" qsCatId="3D" csTypeId="urn:microsoft.com/office/officeart/2005/8/colors/accent1_2" csCatId="accent1" phldr="1"/>
      <dgm:spPr/>
      <dgm:t>
        <a:bodyPr/>
        <a:lstStyle/>
        <a:p>
          <a:endParaRPr lang="fr-FR"/>
        </a:p>
      </dgm:t>
    </dgm:pt>
    <dgm:pt modelId="{04ECE1CB-6704-4918-8CD8-1B8322504BA3}">
      <dgm:prSet phldrT="[Texte]"/>
      <dgm:spPr/>
      <dgm:t>
        <a:bodyPr/>
        <a:lstStyle/>
        <a:p>
          <a:r>
            <a:rPr lang="fr-FR" b="1" dirty="0" smtClean="0">
              <a:latin typeface="Comic Sans MS" pitchFamily="66" charset="0"/>
            </a:rPr>
            <a:t>TENSION ARTERIELLE</a:t>
          </a:r>
          <a:endParaRPr lang="fr-FR" dirty="0"/>
        </a:p>
      </dgm:t>
    </dgm:pt>
    <dgm:pt modelId="{970C4479-B97B-4721-8B4A-AE11E814C08E}" type="parTrans" cxnId="{AD335E53-2ED7-4186-A686-264626C1EF55}">
      <dgm:prSet/>
      <dgm:spPr/>
      <dgm:t>
        <a:bodyPr/>
        <a:lstStyle/>
        <a:p>
          <a:endParaRPr lang="fr-FR"/>
        </a:p>
      </dgm:t>
    </dgm:pt>
    <dgm:pt modelId="{30D21A08-33FC-4C5C-9F80-AC75EB8C6481}" type="sibTrans" cxnId="{AD335E53-2ED7-4186-A686-264626C1EF55}">
      <dgm:prSet/>
      <dgm:spPr/>
      <dgm:t>
        <a:bodyPr/>
        <a:lstStyle/>
        <a:p>
          <a:endParaRPr lang="fr-FR"/>
        </a:p>
      </dgm:t>
    </dgm:pt>
    <dgm:pt modelId="{3796AB0F-F90B-41EC-B324-C1D5CD90CE03}">
      <dgm:prSet phldrT="[Texte]"/>
      <dgm:spPr>
        <a:solidFill>
          <a:srgbClr val="AC3682"/>
        </a:solidFill>
      </dgm:spPr>
      <dgm:t>
        <a:bodyPr/>
        <a:lstStyle/>
        <a:p>
          <a:r>
            <a:rPr lang="fr-FR" b="1" dirty="0" smtClean="0">
              <a:solidFill>
                <a:schemeClr val="tx1">
                  <a:lumMod val="85000"/>
                </a:schemeClr>
              </a:solidFill>
              <a:latin typeface="Comic Sans MS" pitchFamily="66" charset="0"/>
            </a:rPr>
            <a:t>La force de la contraction cardiaque</a:t>
          </a:r>
          <a:endParaRPr lang="fr-FR" b="1" dirty="0">
            <a:solidFill>
              <a:schemeClr val="tx1">
                <a:lumMod val="85000"/>
              </a:schemeClr>
            </a:solidFill>
          </a:endParaRPr>
        </a:p>
      </dgm:t>
    </dgm:pt>
    <dgm:pt modelId="{342C3690-9568-4BB4-963E-DE98B8F6E47E}" type="parTrans" cxnId="{C2BC429C-4A95-4B2C-915F-DA010C8A127A}">
      <dgm:prSet/>
      <dgm:spPr/>
      <dgm:t>
        <a:bodyPr/>
        <a:lstStyle/>
        <a:p>
          <a:endParaRPr lang="fr-FR"/>
        </a:p>
      </dgm:t>
    </dgm:pt>
    <dgm:pt modelId="{90720DCB-1506-49C2-923B-0B15709FFC37}" type="sibTrans" cxnId="{C2BC429C-4A95-4B2C-915F-DA010C8A127A}">
      <dgm:prSet/>
      <dgm:spPr/>
      <dgm:t>
        <a:bodyPr/>
        <a:lstStyle/>
        <a:p>
          <a:endParaRPr lang="fr-FR"/>
        </a:p>
      </dgm:t>
    </dgm:pt>
    <dgm:pt modelId="{08552F45-4CA1-4F16-A095-8D8A35809EE8}">
      <dgm:prSet phldrT="[Texte]"/>
      <dgm:spPr>
        <a:solidFill>
          <a:srgbClr val="1B9532"/>
        </a:solidFill>
      </dgm:spPr>
      <dgm:t>
        <a:bodyPr/>
        <a:lstStyle/>
        <a:p>
          <a:r>
            <a:rPr lang="fr-FR" b="1" dirty="0" smtClean="0">
              <a:solidFill>
                <a:srgbClr val="FFC000"/>
              </a:solidFill>
              <a:latin typeface="Comic Sans MS" pitchFamily="66" charset="0"/>
            </a:rPr>
            <a:t>La résistance périphérique des vaisseaux</a:t>
          </a:r>
          <a:endParaRPr lang="fr-FR" b="1" dirty="0">
            <a:solidFill>
              <a:srgbClr val="FFC000"/>
            </a:solidFill>
          </a:endParaRPr>
        </a:p>
      </dgm:t>
    </dgm:pt>
    <dgm:pt modelId="{42C43CF9-5540-4378-B4D8-C5EBA4800CE8}" type="parTrans" cxnId="{5885159D-FAC4-4CDE-8A95-6F92A92328EF}">
      <dgm:prSet/>
      <dgm:spPr/>
      <dgm:t>
        <a:bodyPr/>
        <a:lstStyle/>
        <a:p>
          <a:endParaRPr lang="fr-FR"/>
        </a:p>
      </dgm:t>
    </dgm:pt>
    <dgm:pt modelId="{DF832212-7F9B-401D-8CAC-698AA65D21EA}" type="sibTrans" cxnId="{5885159D-FAC4-4CDE-8A95-6F92A92328EF}">
      <dgm:prSet/>
      <dgm:spPr/>
      <dgm:t>
        <a:bodyPr/>
        <a:lstStyle/>
        <a:p>
          <a:endParaRPr lang="fr-FR"/>
        </a:p>
      </dgm:t>
    </dgm:pt>
    <dgm:pt modelId="{7AA0D10D-D43F-42AF-BBFA-10F24D68A85F}">
      <dgm:prSet phldrT="[Texte]"/>
      <dgm:spPr>
        <a:solidFill>
          <a:srgbClr val="CC2636"/>
        </a:solidFill>
      </dgm:spPr>
      <dgm:t>
        <a:bodyPr/>
        <a:lstStyle/>
        <a:p>
          <a:r>
            <a:rPr lang="fr-FR" b="1" dirty="0" smtClean="0">
              <a:latin typeface="Comic Sans MS" pitchFamily="66" charset="0"/>
            </a:rPr>
            <a:t>La masse sanguine</a:t>
          </a:r>
          <a:endParaRPr lang="fr-FR" b="1" dirty="0"/>
        </a:p>
      </dgm:t>
    </dgm:pt>
    <dgm:pt modelId="{DE5EA16A-E6F1-48CE-BBA0-6AA71A6F5C1F}" type="parTrans" cxnId="{80B940AD-2202-4E85-B920-E00D32B5FA04}">
      <dgm:prSet/>
      <dgm:spPr/>
      <dgm:t>
        <a:bodyPr/>
        <a:lstStyle/>
        <a:p>
          <a:endParaRPr lang="fr-FR"/>
        </a:p>
      </dgm:t>
    </dgm:pt>
    <dgm:pt modelId="{E5CC88D8-8285-477E-B660-989C26689051}" type="sibTrans" cxnId="{80B940AD-2202-4E85-B920-E00D32B5FA04}">
      <dgm:prSet/>
      <dgm:spPr/>
      <dgm:t>
        <a:bodyPr/>
        <a:lstStyle/>
        <a:p>
          <a:endParaRPr lang="fr-FR"/>
        </a:p>
      </dgm:t>
    </dgm:pt>
    <dgm:pt modelId="{79FBA6BC-EE0A-4AE7-A41F-7BBAF2FEB882}">
      <dgm:prSet phldrT="[Texte]"/>
      <dgm:spPr>
        <a:solidFill>
          <a:srgbClr val="002060"/>
        </a:solidFill>
      </dgm:spPr>
      <dgm:t>
        <a:bodyPr/>
        <a:lstStyle/>
        <a:p>
          <a:r>
            <a:rPr lang="fr-FR" b="1" dirty="0" smtClean="0">
              <a:solidFill>
                <a:schemeClr val="tx1">
                  <a:lumMod val="85000"/>
                </a:schemeClr>
              </a:solidFill>
              <a:latin typeface="Comic Sans MS" pitchFamily="66" charset="0"/>
            </a:rPr>
            <a:t>La viscosité du liquide sanguin</a:t>
          </a:r>
          <a:endParaRPr lang="fr-FR" b="1" dirty="0">
            <a:solidFill>
              <a:schemeClr val="tx1">
                <a:lumMod val="85000"/>
              </a:schemeClr>
            </a:solidFill>
          </a:endParaRPr>
        </a:p>
      </dgm:t>
    </dgm:pt>
    <dgm:pt modelId="{9E9FFB38-773B-4223-BE2F-CEBBF1556838}" type="parTrans" cxnId="{D9B622B6-43D8-44DB-9351-B93F92D0B4A9}">
      <dgm:prSet/>
      <dgm:spPr/>
      <dgm:t>
        <a:bodyPr/>
        <a:lstStyle/>
        <a:p>
          <a:endParaRPr lang="fr-FR"/>
        </a:p>
      </dgm:t>
    </dgm:pt>
    <dgm:pt modelId="{3739CC95-9B48-4789-AE5D-90AB3BBF892A}" type="sibTrans" cxnId="{D9B622B6-43D8-44DB-9351-B93F92D0B4A9}">
      <dgm:prSet/>
      <dgm:spPr/>
      <dgm:t>
        <a:bodyPr/>
        <a:lstStyle/>
        <a:p>
          <a:endParaRPr lang="fr-FR"/>
        </a:p>
      </dgm:t>
    </dgm:pt>
    <dgm:pt modelId="{155A541D-BDAB-4301-B2EB-5E284E93F893}" type="pres">
      <dgm:prSet presAssocID="{85F8D1A8-79AA-4074-B4F6-26CBC01F5273}" presName="Name0" presStyleCnt="0">
        <dgm:presLayoutVars>
          <dgm:chMax val="1"/>
          <dgm:dir/>
          <dgm:animLvl val="ctr"/>
          <dgm:resizeHandles val="exact"/>
        </dgm:presLayoutVars>
      </dgm:prSet>
      <dgm:spPr/>
      <dgm:t>
        <a:bodyPr/>
        <a:lstStyle/>
        <a:p>
          <a:endParaRPr lang="fr-FR"/>
        </a:p>
      </dgm:t>
    </dgm:pt>
    <dgm:pt modelId="{8061E147-4D10-4118-869F-E2F40AF81818}" type="pres">
      <dgm:prSet presAssocID="{04ECE1CB-6704-4918-8CD8-1B8322504BA3}" presName="centerShape" presStyleLbl="node0" presStyleIdx="0" presStyleCnt="1"/>
      <dgm:spPr/>
      <dgm:t>
        <a:bodyPr/>
        <a:lstStyle/>
        <a:p>
          <a:endParaRPr lang="fr-FR"/>
        </a:p>
      </dgm:t>
    </dgm:pt>
    <dgm:pt modelId="{F3D618CC-F524-4592-8747-106FFD78B81D}" type="pres">
      <dgm:prSet presAssocID="{3796AB0F-F90B-41EC-B324-C1D5CD90CE03}" presName="node" presStyleLbl="node1" presStyleIdx="0" presStyleCnt="4">
        <dgm:presLayoutVars>
          <dgm:bulletEnabled val="1"/>
        </dgm:presLayoutVars>
      </dgm:prSet>
      <dgm:spPr/>
      <dgm:t>
        <a:bodyPr/>
        <a:lstStyle/>
        <a:p>
          <a:endParaRPr lang="fr-FR"/>
        </a:p>
      </dgm:t>
    </dgm:pt>
    <dgm:pt modelId="{B3BD5F50-F85A-45C6-9326-FE10FCAA4464}" type="pres">
      <dgm:prSet presAssocID="{3796AB0F-F90B-41EC-B324-C1D5CD90CE03}" presName="dummy" presStyleCnt="0"/>
      <dgm:spPr/>
    </dgm:pt>
    <dgm:pt modelId="{542BFCE1-760F-43BD-8ADB-3D11C000510D}" type="pres">
      <dgm:prSet presAssocID="{90720DCB-1506-49C2-923B-0B15709FFC37}" presName="sibTrans" presStyleLbl="sibTrans2D1" presStyleIdx="0" presStyleCnt="4"/>
      <dgm:spPr/>
      <dgm:t>
        <a:bodyPr/>
        <a:lstStyle/>
        <a:p>
          <a:endParaRPr lang="fr-FR"/>
        </a:p>
      </dgm:t>
    </dgm:pt>
    <dgm:pt modelId="{3830CC6C-D68B-40E5-ADE9-425B83FC3B58}" type="pres">
      <dgm:prSet presAssocID="{08552F45-4CA1-4F16-A095-8D8A35809EE8}" presName="node" presStyleLbl="node1" presStyleIdx="1" presStyleCnt="4">
        <dgm:presLayoutVars>
          <dgm:bulletEnabled val="1"/>
        </dgm:presLayoutVars>
      </dgm:prSet>
      <dgm:spPr/>
      <dgm:t>
        <a:bodyPr/>
        <a:lstStyle/>
        <a:p>
          <a:endParaRPr lang="fr-FR"/>
        </a:p>
      </dgm:t>
    </dgm:pt>
    <dgm:pt modelId="{9846CEF8-47F2-4997-84AC-123311B8EEA0}" type="pres">
      <dgm:prSet presAssocID="{08552F45-4CA1-4F16-A095-8D8A35809EE8}" presName="dummy" presStyleCnt="0"/>
      <dgm:spPr/>
    </dgm:pt>
    <dgm:pt modelId="{AA27BD11-C29E-4CB2-87F4-0366DBEC0429}" type="pres">
      <dgm:prSet presAssocID="{DF832212-7F9B-401D-8CAC-698AA65D21EA}" presName="sibTrans" presStyleLbl="sibTrans2D1" presStyleIdx="1" presStyleCnt="4"/>
      <dgm:spPr/>
      <dgm:t>
        <a:bodyPr/>
        <a:lstStyle/>
        <a:p>
          <a:endParaRPr lang="fr-FR"/>
        </a:p>
      </dgm:t>
    </dgm:pt>
    <dgm:pt modelId="{353F940D-2FE5-4774-A102-45042B1BA353}" type="pres">
      <dgm:prSet presAssocID="{7AA0D10D-D43F-42AF-BBFA-10F24D68A85F}" presName="node" presStyleLbl="node1" presStyleIdx="2" presStyleCnt="4">
        <dgm:presLayoutVars>
          <dgm:bulletEnabled val="1"/>
        </dgm:presLayoutVars>
      </dgm:prSet>
      <dgm:spPr/>
      <dgm:t>
        <a:bodyPr/>
        <a:lstStyle/>
        <a:p>
          <a:endParaRPr lang="fr-FR"/>
        </a:p>
      </dgm:t>
    </dgm:pt>
    <dgm:pt modelId="{A7F1A7F5-C454-44CB-8AA7-D88B63780F6C}" type="pres">
      <dgm:prSet presAssocID="{7AA0D10D-D43F-42AF-BBFA-10F24D68A85F}" presName="dummy" presStyleCnt="0"/>
      <dgm:spPr/>
    </dgm:pt>
    <dgm:pt modelId="{35453B1A-74FF-4387-8E18-B8E05B79D29E}" type="pres">
      <dgm:prSet presAssocID="{E5CC88D8-8285-477E-B660-989C26689051}" presName="sibTrans" presStyleLbl="sibTrans2D1" presStyleIdx="2" presStyleCnt="4"/>
      <dgm:spPr/>
      <dgm:t>
        <a:bodyPr/>
        <a:lstStyle/>
        <a:p>
          <a:endParaRPr lang="fr-FR"/>
        </a:p>
      </dgm:t>
    </dgm:pt>
    <dgm:pt modelId="{8CEA842E-D097-4460-BDE2-9C0A4BA45351}" type="pres">
      <dgm:prSet presAssocID="{79FBA6BC-EE0A-4AE7-A41F-7BBAF2FEB882}" presName="node" presStyleLbl="node1" presStyleIdx="3" presStyleCnt="4">
        <dgm:presLayoutVars>
          <dgm:bulletEnabled val="1"/>
        </dgm:presLayoutVars>
      </dgm:prSet>
      <dgm:spPr/>
      <dgm:t>
        <a:bodyPr/>
        <a:lstStyle/>
        <a:p>
          <a:endParaRPr lang="fr-FR"/>
        </a:p>
      </dgm:t>
    </dgm:pt>
    <dgm:pt modelId="{EFACF5EC-9A16-4CEC-A8B0-9B9DBC4D2C0F}" type="pres">
      <dgm:prSet presAssocID="{79FBA6BC-EE0A-4AE7-A41F-7BBAF2FEB882}" presName="dummy" presStyleCnt="0"/>
      <dgm:spPr/>
    </dgm:pt>
    <dgm:pt modelId="{7D6BA20C-FFCB-47B8-95E6-E9D715347411}" type="pres">
      <dgm:prSet presAssocID="{3739CC95-9B48-4789-AE5D-90AB3BBF892A}" presName="sibTrans" presStyleLbl="sibTrans2D1" presStyleIdx="3" presStyleCnt="4"/>
      <dgm:spPr/>
      <dgm:t>
        <a:bodyPr/>
        <a:lstStyle/>
        <a:p>
          <a:endParaRPr lang="fr-FR"/>
        </a:p>
      </dgm:t>
    </dgm:pt>
  </dgm:ptLst>
  <dgm:cxnLst>
    <dgm:cxn modelId="{80B940AD-2202-4E85-B920-E00D32B5FA04}" srcId="{04ECE1CB-6704-4918-8CD8-1B8322504BA3}" destId="{7AA0D10D-D43F-42AF-BBFA-10F24D68A85F}" srcOrd="2" destOrd="0" parTransId="{DE5EA16A-E6F1-48CE-BBA0-6AA71A6F5C1F}" sibTransId="{E5CC88D8-8285-477E-B660-989C26689051}"/>
    <dgm:cxn modelId="{027B024A-5996-404F-B9DF-11D65E9FFB61}" type="presOf" srcId="{79FBA6BC-EE0A-4AE7-A41F-7BBAF2FEB882}" destId="{8CEA842E-D097-4460-BDE2-9C0A4BA45351}" srcOrd="0" destOrd="0" presId="urn:microsoft.com/office/officeart/2005/8/layout/radial6"/>
    <dgm:cxn modelId="{C2BC429C-4A95-4B2C-915F-DA010C8A127A}" srcId="{04ECE1CB-6704-4918-8CD8-1B8322504BA3}" destId="{3796AB0F-F90B-41EC-B324-C1D5CD90CE03}" srcOrd="0" destOrd="0" parTransId="{342C3690-9568-4BB4-963E-DE98B8F6E47E}" sibTransId="{90720DCB-1506-49C2-923B-0B15709FFC37}"/>
    <dgm:cxn modelId="{D9B622B6-43D8-44DB-9351-B93F92D0B4A9}" srcId="{04ECE1CB-6704-4918-8CD8-1B8322504BA3}" destId="{79FBA6BC-EE0A-4AE7-A41F-7BBAF2FEB882}" srcOrd="3" destOrd="0" parTransId="{9E9FFB38-773B-4223-BE2F-CEBBF1556838}" sibTransId="{3739CC95-9B48-4789-AE5D-90AB3BBF892A}"/>
    <dgm:cxn modelId="{7D524BB1-4208-41C3-B560-42E2A70794CC}" type="presOf" srcId="{85F8D1A8-79AA-4074-B4F6-26CBC01F5273}" destId="{155A541D-BDAB-4301-B2EB-5E284E93F893}" srcOrd="0" destOrd="0" presId="urn:microsoft.com/office/officeart/2005/8/layout/radial6"/>
    <dgm:cxn modelId="{729C782F-3BA4-4053-82E0-09C7D938819F}" type="presOf" srcId="{08552F45-4CA1-4F16-A095-8D8A35809EE8}" destId="{3830CC6C-D68B-40E5-ADE9-425B83FC3B58}" srcOrd="0" destOrd="0" presId="urn:microsoft.com/office/officeart/2005/8/layout/radial6"/>
    <dgm:cxn modelId="{FB7D05E0-CC85-4679-A02E-14983D764F3E}" type="presOf" srcId="{7AA0D10D-D43F-42AF-BBFA-10F24D68A85F}" destId="{353F940D-2FE5-4774-A102-45042B1BA353}" srcOrd="0" destOrd="0" presId="urn:microsoft.com/office/officeart/2005/8/layout/radial6"/>
    <dgm:cxn modelId="{8339BFC8-B345-4450-B8B3-1DB8BD67BFCF}" type="presOf" srcId="{90720DCB-1506-49C2-923B-0B15709FFC37}" destId="{542BFCE1-760F-43BD-8ADB-3D11C000510D}" srcOrd="0" destOrd="0" presId="urn:microsoft.com/office/officeart/2005/8/layout/radial6"/>
    <dgm:cxn modelId="{5885159D-FAC4-4CDE-8A95-6F92A92328EF}" srcId="{04ECE1CB-6704-4918-8CD8-1B8322504BA3}" destId="{08552F45-4CA1-4F16-A095-8D8A35809EE8}" srcOrd="1" destOrd="0" parTransId="{42C43CF9-5540-4378-B4D8-C5EBA4800CE8}" sibTransId="{DF832212-7F9B-401D-8CAC-698AA65D21EA}"/>
    <dgm:cxn modelId="{126B0234-0C1F-4A98-A6D9-4E3B839043E1}" type="presOf" srcId="{3739CC95-9B48-4789-AE5D-90AB3BBF892A}" destId="{7D6BA20C-FFCB-47B8-95E6-E9D715347411}" srcOrd="0" destOrd="0" presId="urn:microsoft.com/office/officeart/2005/8/layout/radial6"/>
    <dgm:cxn modelId="{F5E44065-532A-475A-9005-A4214DEFAAD3}" type="presOf" srcId="{DF832212-7F9B-401D-8CAC-698AA65D21EA}" destId="{AA27BD11-C29E-4CB2-87F4-0366DBEC0429}" srcOrd="0" destOrd="0" presId="urn:microsoft.com/office/officeart/2005/8/layout/radial6"/>
    <dgm:cxn modelId="{AE7EE852-39AC-42E4-8034-6D92CD6EC52F}" type="presOf" srcId="{3796AB0F-F90B-41EC-B324-C1D5CD90CE03}" destId="{F3D618CC-F524-4592-8747-106FFD78B81D}" srcOrd="0" destOrd="0" presId="urn:microsoft.com/office/officeart/2005/8/layout/radial6"/>
    <dgm:cxn modelId="{16DBCF18-12BC-4EEB-91A1-59E6DB68A39E}" type="presOf" srcId="{E5CC88D8-8285-477E-B660-989C26689051}" destId="{35453B1A-74FF-4387-8E18-B8E05B79D29E}" srcOrd="0" destOrd="0" presId="urn:microsoft.com/office/officeart/2005/8/layout/radial6"/>
    <dgm:cxn modelId="{5D5E5969-1714-448B-9DB3-DEA8DDD94257}" type="presOf" srcId="{04ECE1CB-6704-4918-8CD8-1B8322504BA3}" destId="{8061E147-4D10-4118-869F-E2F40AF81818}" srcOrd="0" destOrd="0" presId="urn:microsoft.com/office/officeart/2005/8/layout/radial6"/>
    <dgm:cxn modelId="{AD335E53-2ED7-4186-A686-264626C1EF55}" srcId="{85F8D1A8-79AA-4074-B4F6-26CBC01F5273}" destId="{04ECE1CB-6704-4918-8CD8-1B8322504BA3}" srcOrd="0" destOrd="0" parTransId="{970C4479-B97B-4721-8B4A-AE11E814C08E}" sibTransId="{30D21A08-33FC-4C5C-9F80-AC75EB8C6481}"/>
    <dgm:cxn modelId="{306958C0-0EF9-45EB-9E64-96D56C41927B}" type="presParOf" srcId="{155A541D-BDAB-4301-B2EB-5E284E93F893}" destId="{8061E147-4D10-4118-869F-E2F40AF81818}" srcOrd="0" destOrd="0" presId="urn:microsoft.com/office/officeart/2005/8/layout/radial6"/>
    <dgm:cxn modelId="{6A39C894-74F6-44AF-B721-E240D49B3246}" type="presParOf" srcId="{155A541D-BDAB-4301-B2EB-5E284E93F893}" destId="{F3D618CC-F524-4592-8747-106FFD78B81D}" srcOrd="1" destOrd="0" presId="urn:microsoft.com/office/officeart/2005/8/layout/radial6"/>
    <dgm:cxn modelId="{CA365627-9A09-4B37-B657-1922C39A9531}" type="presParOf" srcId="{155A541D-BDAB-4301-B2EB-5E284E93F893}" destId="{B3BD5F50-F85A-45C6-9326-FE10FCAA4464}" srcOrd="2" destOrd="0" presId="urn:microsoft.com/office/officeart/2005/8/layout/radial6"/>
    <dgm:cxn modelId="{7BBC5021-8EA4-4D95-8AFB-F8A469681E3C}" type="presParOf" srcId="{155A541D-BDAB-4301-B2EB-5E284E93F893}" destId="{542BFCE1-760F-43BD-8ADB-3D11C000510D}" srcOrd="3" destOrd="0" presId="urn:microsoft.com/office/officeart/2005/8/layout/radial6"/>
    <dgm:cxn modelId="{0379F302-BC0F-400D-A2F0-D241E15D2D0A}" type="presParOf" srcId="{155A541D-BDAB-4301-B2EB-5E284E93F893}" destId="{3830CC6C-D68B-40E5-ADE9-425B83FC3B58}" srcOrd="4" destOrd="0" presId="urn:microsoft.com/office/officeart/2005/8/layout/radial6"/>
    <dgm:cxn modelId="{23145070-F867-4B4E-96B0-DA9FE14A42B5}" type="presParOf" srcId="{155A541D-BDAB-4301-B2EB-5E284E93F893}" destId="{9846CEF8-47F2-4997-84AC-123311B8EEA0}" srcOrd="5" destOrd="0" presId="urn:microsoft.com/office/officeart/2005/8/layout/radial6"/>
    <dgm:cxn modelId="{A0742906-CDC9-4B83-976C-174D8ED52119}" type="presParOf" srcId="{155A541D-BDAB-4301-B2EB-5E284E93F893}" destId="{AA27BD11-C29E-4CB2-87F4-0366DBEC0429}" srcOrd="6" destOrd="0" presId="urn:microsoft.com/office/officeart/2005/8/layout/radial6"/>
    <dgm:cxn modelId="{7DE6B0AF-8A24-4C69-A67A-9576EE304E3E}" type="presParOf" srcId="{155A541D-BDAB-4301-B2EB-5E284E93F893}" destId="{353F940D-2FE5-4774-A102-45042B1BA353}" srcOrd="7" destOrd="0" presId="urn:microsoft.com/office/officeart/2005/8/layout/radial6"/>
    <dgm:cxn modelId="{C669DA28-DD18-4139-8FE5-186E59B0B4A5}" type="presParOf" srcId="{155A541D-BDAB-4301-B2EB-5E284E93F893}" destId="{A7F1A7F5-C454-44CB-8AA7-D88B63780F6C}" srcOrd="8" destOrd="0" presId="urn:microsoft.com/office/officeart/2005/8/layout/radial6"/>
    <dgm:cxn modelId="{F8B18EA3-3CA8-4695-ACFB-064D42624BBE}" type="presParOf" srcId="{155A541D-BDAB-4301-B2EB-5E284E93F893}" destId="{35453B1A-74FF-4387-8E18-B8E05B79D29E}" srcOrd="9" destOrd="0" presId="urn:microsoft.com/office/officeart/2005/8/layout/radial6"/>
    <dgm:cxn modelId="{807A1AC3-5F8C-4724-88A4-A247713A964C}" type="presParOf" srcId="{155A541D-BDAB-4301-B2EB-5E284E93F893}" destId="{8CEA842E-D097-4460-BDE2-9C0A4BA45351}" srcOrd="10" destOrd="0" presId="urn:microsoft.com/office/officeart/2005/8/layout/radial6"/>
    <dgm:cxn modelId="{14D15FD0-9BA5-44BE-9C6B-61311E6EB651}" type="presParOf" srcId="{155A541D-BDAB-4301-B2EB-5E284E93F893}" destId="{EFACF5EC-9A16-4CEC-A8B0-9B9DBC4D2C0F}" srcOrd="11" destOrd="0" presId="urn:microsoft.com/office/officeart/2005/8/layout/radial6"/>
    <dgm:cxn modelId="{685947CF-865D-4305-81FB-ED07F73789B5}" type="presParOf" srcId="{155A541D-BDAB-4301-B2EB-5E284E93F893}" destId="{7D6BA20C-FFCB-47B8-95E6-E9D715347411}" srcOrd="12" destOrd="0" presId="urn:microsoft.com/office/officeart/2005/8/layout/radial6"/>
  </dgm:cxnLst>
  <dgm:bg/>
  <dgm:whole/>
</dgm:dataModel>
</file>

<file path=ppt/diagrams/data37.xml><?xml version="1.0" encoding="utf-8"?>
<dgm:dataModel xmlns:dgm="http://schemas.openxmlformats.org/drawingml/2006/diagram" xmlns:a="http://schemas.openxmlformats.org/drawingml/2006/main">
  <dgm:ptLst>
    <dgm:pt modelId="{1516CAF7-3A31-46F6-8F85-6E72A4B86EB9}" type="doc">
      <dgm:prSet loTypeId="urn:microsoft.com/office/officeart/2005/8/layout/arrow6" loCatId="relationship" qsTypeId="urn:microsoft.com/office/officeart/2005/8/quickstyle/3d2" qsCatId="3D" csTypeId="urn:microsoft.com/office/officeart/2005/8/colors/accent1_2" csCatId="accent1" phldr="1"/>
      <dgm:spPr/>
      <dgm:t>
        <a:bodyPr/>
        <a:lstStyle/>
        <a:p>
          <a:endParaRPr lang="fr-FR"/>
        </a:p>
      </dgm:t>
    </dgm:pt>
    <dgm:pt modelId="{18CB4096-0CDC-4C21-BF10-7E2B3E8C44DF}">
      <dgm:prSet phldrT="[Texte]"/>
      <dgm:spPr>
        <a:solidFill>
          <a:srgbClr val="AC3682"/>
        </a:solidFill>
      </dgm:spPr>
      <dgm:t>
        <a:bodyPr/>
        <a:lstStyle/>
        <a:p>
          <a:r>
            <a:rPr lang="fr-FR" b="1" dirty="0" smtClean="0">
              <a:effectLst>
                <a:glow rad="228600">
                  <a:schemeClr val="accent1">
                    <a:satMod val="175000"/>
                    <a:alpha val="40000"/>
                  </a:schemeClr>
                </a:glow>
              </a:effectLst>
              <a:latin typeface="Comic Sans MS" pitchFamily="66" charset="0"/>
            </a:rPr>
            <a:t>La pression maximale ou tension maxima ou systolique</a:t>
          </a:r>
          <a:endParaRPr lang="fr-FR" b="1" dirty="0">
            <a:effectLst>
              <a:glow rad="228600">
                <a:schemeClr val="accent1">
                  <a:satMod val="175000"/>
                  <a:alpha val="40000"/>
                </a:schemeClr>
              </a:glow>
            </a:effectLst>
          </a:endParaRPr>
        </a:p>
      </dgm:t>
    </dgm:pt>
    <dgm:pt modelId="{03AA6C2B-107F-4F6F-9F6F-944BBCD8B96D}" type="parTrans" cxnId="{2B4A3E58-1BCE-4BCC-9DB5-38D3482EF65A}">
      <dgm:prSet/>
      <dgm:spPr/>
      <dgm:t>
        <a:bodyPr/>
        <a:lstStyle/>
        <a:p>
          <a:endParaRPr lang="fr-FR"/>
        </a:p>
      </dgm:t>
    </dgm:pt>
    <dgm:pt modelId="{ABE91DC6-7D6B-4802-BC90-B3C6ADBC921A}" type="sibTrans" cxnId="{2B4A3E58-1BCE-4BCC-9DB5-38D3482EF65A}">
      <dgm:prSet/>
      <dgm:spPr/>
      <dgm:t>
        <a:bodyPr/>
        <a:lstStyle/>
        <a:p>
          <a:endParaRPr lang="fr-FR"/>
        </a:p>
      </dgm:t>
    </dgm:pt>
    <dgm:pt modelId="{18C6195F-773E-4205-9473-AF84A46DA460}">
      <dgm:prSet phldrT="[Texte]"/>
      <dgm:spPr/>
      <dgm:t>
        <a:bodyPr/>
        <a:lstStyle/>
        <a:p>
          <a:r>
            <a:rPr lang="fr-FR" b="1" dirty="0" smtClean="0">
              <a:effectLst>
                <a:glow rad="228600">
                  <a:schemeClr val="accent1">
                    <a:satMod val="175000"/>
                    <a:alpha val="40000"/>
                  </a:schemeClr>
                </a:glow>
              </a:effectLst>
              <a:latin typeface="Comic Sans MS" pitchFamily="66" charset="0"/>
            </a:rPr>
            <a:t>La pression minimale ou tension minima ou diastolique</a:t>
          </a:r>
          <a:endParaRPr lang="fr-FR" b="1" dirty="0">
            <a:effectLst>
              <a:glow rad="228600">
                <a:schemeClr val="accent1">
                  <a:satMod val="175000"/>
                  <a:alpha val="40000"/>
                </a:schemeClr>
              </a:glow>
            </a:effectLst>
          </a:endParaRPr>
        </a:p>
      </dgm:t>
    </dgm:pt>
    <dgm:pt modelId="{6FA6FE89-306B-4AA3-9977-9B1FA4F62C00}" type="parTrans" cxnId="{E0AD7DD2-AAB0-48DD-B4B0-D23928926EA7}">
      <dgm:prSet/>
      <dgm:spPr/>
      <dgm:t>
        <a:bodyPr/>
        <a:lstStyle/>
        <a:p>
          <a:endParaRPr lang="fr-FR"/>
        </a:p>
      </dgm:t>
    </dgm:pt>
    <dgm:pt modelId="{2DEC496D-B4B9-46C7-9668-9124C64563C6}" type="sibTrans" cxnId="{E0AD7DD2-AAB0-48DD-B4B0-D23928926EA7}">
      <dgm:prSet/>
      <dgm:spPr/>
      <dgm:t>
        <a:bodyPr/>
        <a:lstStyle/>
        <a:p>
          <a:endParaRPr lang="fr-FR"/>
        </a:p>
      </dgm:t>
    </dgm:pt>
    <dgm:pt modelId="{D49758A7-1AF3-4FA4-87DE-CAA83905DB9F}" type="pres">
      <dgm:prSet presAssocID="{1516CAF7-3A31-46F6-8F85-6E72A4B86EB9}" presName="compositeShape" presStyleCnt="0">
        <dgm:presLayoutVars>
          <dgm:chMax val="2"/>
          <dgm:dir/>
          <dgm:resizeHandles val="exact"/>
        </dgm:presLayoutVars>
      </dgm:prSet>
      <dgm:spPr/>
      <dgm:t>
        <a:bodyPr/>
        <a:lstStyle/>
        <a:p>
          <a:endParaRPr lang="fr-FR"/>
        </a:p>
      </dgm:t>
    </dgm:pt>
    <dgm:pt modelId="{9F8019B2-4E88-4A3A-8C1B-120C970C749E}" type="pres">
      <dgm:prSet presAssocID="{1516CAF7-3A31-46F6-8F85-6E72A4B86EB9}" presName="ribbon" presStyleLbl="node1" presStyleIdx="0" presStyleCnt="1"/>
      <dgm:spPr>
        <a:solidFill>
          <a:srgbClr val="CC2636"/>
        </a:solidFill>
      </dgm:spPr>
    </dgm:pt>
    <dgm:pt modelId="{1108E494-08EA-4C63-B8B6-F61D0FB89B7F}" type="pres">
      <dgm:prSet presAssocID="{1516CAF7-3A31-46F6-8F85-6E72A4B86EB9}" presName="leftArrowText" presStyleLbl="node1" presStyleIdx="0" presStyleCnt="1">
        <dgm:presLayoutVars>
          <dgm:chMax val="0"/>
          <dgm:bulletEnabled val="1"/>
        </dgm:presLayoutVars>
      </dgm:prSet>
      <dgm:spPr/>
      <dgm:t>
        <a:bodyPr/>
        <a:lstStyle/>
        <a:p>
          <a:endParaRPr lang="fr-FR"/>
        </a:p>
      </dgm:t>
    </dgm:pt>
    <dgm:pt modelId="{FBF84E0F-DF84-4885-9F24-A170E2390C00}" type="pres">
      <dgm:prSet presAssocID="{1516CAF7-3A31-46F6-8F85-6E72A4B86EB9}" presName="rightArrowText" presStyleLbl="node1" presStyleIdx="0" presStyleCnt="1">
        <dgm:presLayoutVars>
          <dgm:chMax val="0"/>
          <dgm:bulletEnabled val="1"/>
        </dgm:presLayoutVars>
      </dgm:prSet>
      <dgm:spPr/>
      <dgm:t>
        <a:bodyPr/>
        <a:lstStyle/>
        <a:p>
          <a:endParaRPr lang="fr-FR"/>
        </a:p>
      </dgm:t>
    </dgm:pt>
  </dgm:ptLst>
  <dgm:cxnLst>
    <dgm:cxn modelId="{E0AD7DD2-AAB0-48DD-B4B0-D23928926EA7}" srcId="{1516CAF7-3A31-46F6-8F85-6E72A4B86EB9}" destId="{18C6195F-773E-4205-9473-AF84A46DA460}" srcOrd="1" destOrd="0" parTransId="{6FA6FE89-306B-4AA3-9977-9B1FA4F62C00}" sibTransId="{2DEC496D-B4B9-46C7-9668-9124C64563C6}"/>
    <dgm:cxn modelId="{EC0654FB-8139-42FA-A6EE-F8C69EA60B77}" type="presOf" srcId="{18CB4096-0CDC-4C21-BF10-7E2B3E8C44DF}" destId="{1108E494-08EA-4C63-B8B6-F61D0FB89B7F}" srcOrd="0" destOrd="0" presId="urn:microsoft.com/office/officeart/2005/8/layout/arrow6"/>
    <dgm:cxn modelId="{F583831E-4114-440A-95BD-43E8DB355C6A}" type="presOf" srcId="{1516CAF7-3A31-46F6-8F85-6E72A4B86EB9}" destId="{D49758A7-1AF3-4FA4-87DE-CAA83905DB9F}" srcOrd="0" destOrd="0" presId="urn:microsoft.com/office/officeart/2005/8/layout/arrow6"/>
    <dgm:cxn modelId="{E822FDF4-EA07-4640-91FC-DA85DDC74C25}" type="presOf" srcId="{18C6195F-773E-4205-9473-AF84A46DA460}" destId="{FBF84E0F-DF84-4885-9F24-A170E2390C00}" srcOrd="0" destOrd="0" presId="urn:microsoft.com/office/officeart/2005/8/layout/arrow6"/>
    <dgm:cxn modelId="{2B4A3E58-1BCE-4BCC-9DB5-38D3482EF65A}" srcId="{1516CAF7-3A31-46F6-8F85-6E72A4B86EB9}" destId="{18CB4096-0CDC-4C21-BF10-7E2B3E8C44DF}" srcOrd="0" destOrd="0" parTransId="{03AA6C2B-107F-4F6F-9F6F-944BBCD8B96D}" sibTransId="{ABE91DC6-7D6B-4802-BC90-B3C6ADBC921A}"/>
    <dgm:cxn modelId="{F79D88EC-BC2C-4AEE-8E32-7CCE74DB6605}" type="presParOf" srcId="{D49758A7-1AF3-4FA4-87DE-CAA83905DB9F}" destId="{9F8019B2-4E88-4A3A-8C1B-120C970C749E}" srcOrd="0" destOrd="0" presId="urn:microsoft.com/office/officeart/2005/8/layout/arrow6"/>
    <dgm:cxn modelId="{F09507F9-8674-46C2-B2EE-CFB8F8779036}" type="presParOf" srcId="{D49758A7-1AF3-4FA4-87DE-CAA83905DB9F}" destId="{1108E494-08EA-4C63-B8B6-F61D0FB89B7F}" srcOrd="1" destOrd="0" presId="urn:microsoft.com/office/officeart/2005/8/layout/arrow6"/>
    <dgm:cxn modelId="{46540627-B9B8-42C6-A313-3E04489D418F}" type="presParOf" srcId="{D49758A7-1AF3-4FA4-87DE-CAA83905DB9F}" destId="{FBF84E0F-DF84-4885-9F24-A170E2390C00}" srcOrd="2" destOrd="0" presId="urn:microsoft.com/office/officeart/2005/8/layout/arrow6"/>
  </dgm:cxnLst>
  <dgm:bg/>
  <dgm:whole/>
</dgm:dataModel>
</file>

<file path=ppt/diagrams/data38.xml><?xml version="1.0" encoding="utf-8"?>
<dgm:dataModel xmlns:dgm="http://schemas.openxmlformats.org/drawingml/2006/diagram" xmlns:a="http://schemas.openxmlformats.org/drawingml/2006/main">
  <dgm:ptLst>
    <dgm:pt modelId="{E61AF1BA-079E-4D1D-96C8-CD795824C3B8}"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fr-FR"/>
        </a:p>
      </dgm:t>
    </dgm:pt>
    <dgm:pt modelId="{AF56430E-11E2-46AA-B893-5D0B135ED990}">
      <dgm:prSet phldrT="[Texte]"/>
      <dgm:spPr/>
      <dgm:t>
        <a:bodyPr/>
        <a:lstStyle/>
        <a:p>
          <a:r>
            <a:rPr lang="fr-FR" b="1" dirty="0" smtClean="0">
              <a:effectLst>
                <a:glow rad="228600">
                  <a:srgbClr val="CC2636">
                    <a:alpha val="40000"/>
                  </a:srgbClr>
                </a:glow>
              </a:effectLst>
              <a:latin typeface="Comic Sans MS" pitchFamily="66" charset="0"/>
            </a:rPr>
            <a:t>8/5 chez l’enfant</a:t>
          </a:r>
          <a:endParaRPr lang="fr-FR" b="1" dirty="0">
            <a:effectLst>
              <a:glow rad="228600">
                <a:srgbClr val="CC2636">
                  <a:alpha val="40000"/>
                </a:srgbClr>
              </a:glow>
            </a:effectLst>
            <a:latin typeface="Comic Sans MS" pitchFamily="66" charset="0"/>
          </a:endParaRPr>
        </a:p>
      </dgm:t>
    </dgm:pt>
    <dgm:pt modelId="{F3A8DF92-1A13-48F9-BD94-1F6BBB3E482C}" type="parTrans" cxnId="{96693CE0-6661-45D3-9663-533136E13D61}">
      <dgm:prSet/>
      <dgm:spPr/>
      <dgm:t>
        <a:bodyPr/>
        <a:lstStyle/>
        <a:p>
          <a:endParaRPr lang="fr-FR"/>
        </a:p>
      </dgm:t>
    </dgm:pt>
    <dgm:pt modelId="{8FF66292-0134-4DE5-8E2D-BE2ADF6A90DA}" type="sibTrans" cxnId="{96693CE0-6661-45D3-9663-533136E13D61}">
      <dgm:prSet/>
      <dgm:spPr>
        <a:solidFill>
          <a:srgbClr val="CC2636">
            <a:alpha val="90000"/>
          </a:srgbClr>
        </a:solidFill>
      </dgm:spPr>
      <dgm:t>
        <a:bodyPr/>
        <a:lstStyle/>
        <a:p>
          <a:endParaRPr lang="fr-FR"/>
        </a:p>
      </dgm:t>
    </dgm:pt>
    <dgm:pt modelId="{AC1BA6AB-779B-4330-B87D-2090F7127834}">
      <dgm:prSet phldrT="[Texte]"/>
      <dgm:spPr/>
      <dgm:t>
        <a:bodyPr/>
        <a:lstStyle/>
        <a:p>
          <a:r>
            <a:rPr lang="fr-FR" b="1" dirty="0" smtClean="0">
              <a:effectLst>
                <a:glow rad="228600">
                  <a:srgbClr val="CC2636">
                    <a:alpha val="40000"/>
                  </a:srgbClr>
                </a:glow>
              </a:effectLst>
              <a:latin typeface="Comic Sans MS" pitchFamily="66" charset="0"/>
            </a:rPr>
            <a:t>12/7 chez l’adulte</a:t>
          </a:r>
          <a:endParaRPr lang="fr-FR" b="1" dirty="0">
            <a:effectLst>
              <a:glow rad="228600">
                <a:srgbClr val="CC2636">
                  <a:alpha val="40000"/>
                </a:srgbClr>
              </a:glow>
            </a:effectLst>
            <a:latin typeface="Comic Sans MS" pitchFamily="66" charset="0"/>
          </a:endParaRPr>
        </a:p>
      </dgm:t>
    </dgm:pt>
    <dgm:pt modelId="{33338A6F-C2D8-4DAA-8E7A-FBCE042FDED2}" type="parTrans" cxnId="{728EA300-E948-4E54-B042-59A28B4A5F50}">
      <dgm:prSet/>
      <dgm:spPr/>
      <dgm:t>
        <a:bodyPr/>
        <a:lstStyle/>
        <a:p>
          <a:endParaRPr lang="fr-FR"/>
        </a:p>
      </dgm:t>
    </dgm:pt>
    <dgm:pt modelId="{BA330677-F863-43B9-93B3-B3CEB45DC64C}" type="sibTrans" cxnId="{728EA300-E948-4E54-B042-59A28B4A5F50}">
      <dgm:prSet/>
      <dgm:spPr>
        <a:solidFill>
          <a:srgbClr val="CC2636">
            <a:alpha val="90000"/>
          </a:srgbClr>
        </a:solidFill>
      </dgm:spPr>
      <dgm:t>
        <a:bodyPr/>
        <a:lstStyle/>
        <a:p>
          <a:endParaRPr lang="fr-FR"/>
        </a:p>
      </dgm:t>
    </dgm:pt>
    <dgm:pt modelId="{E19D4737-E6C4-42B2-8D4E-D5DCE8F1540C}">
      <dgm:prSet phldrT="[Texte]"/>
      <dgm:spPr/>
      <dgm:t>
        <a:bodyPr/>
        <a:lstStyle/>
        <a:p>
          <a:r>
            <a:rPr lang="fr-FR" b="1" dirty="0" smtClean="0">
              <a:effectLst>
                <a:glow rad="228600">
                  <a:srgbClr val="CC2636">
                    <a:alpha val="40000"/>
                  </a:srgbClr>
                </a:glow>
              </a:effectLst>
              <a:latin typeface="Comic Sans MS" pitchFamily="66" charset="0"/>
            </a:rPr>
            <a:t>14/9 chez le vieillard </a:t>
          </a:r>
          <a:endParaRPr lang="fr-FR" b="1" dirty="0">
            <a:effectLst>
              <a:glow rad="228600">
                <a:srgbClr val="CC2636">
                  <a:alpha val="40000"/>
                </a:srgbClr>
              </a:glow>
            </a:effectLst>
            <a:latin typeface="Comic Sans MS" pitchFamily="66" charset="0"/>
          </a:endParaRPr>
        </a:p>
      </dgm:t>
    </dgm:pt>
    <dgm:pt modelId="{1C72818A-B003-48DB-8A19-12F7ABE6226C}" type="parTrans" cxnId="{59A2C11C-8B14-4AE6-9C14-AA402DD02B0E}">
      <dgm:prSet/>
      <dgm:spPr/>
      <dgm:t>
        <a:bodyPr/>
        <a:lstStyle/>
        <a:p>
          <a:endParaRPr lang="fr-FR"/>
        </a:p>
      </dgm:t>
    </dgm:pt>
    <dgm:pt modelId="{9F323A77-D0E5-430C-9000-059FA8CE2E91}" type="sibTrans" cxnId="{59A2C11C-8B14-4AE6-9C14-AA402DD02B0E}">
      <dgm:prSet/>
      <dgm:spPr/>
      <dgm:t>
        <a:bodyPr/>
        <a:lstStyle/>
        <a:p>
          <a:endParaRPr lang="fr-FR"/>
        </a:p>
      </dgm:t>
    </dgm:pt>
    <dgm:pt modelId="{F29479A5-6BF0-4238-8A07-5AA6B6BB015E}" type="pres">
      <dgm:prSet presAssocID="{E61AF1BA-079E-4D1D-96C8-CD795824C3B8}" presName="outerComposite" presStyleCnt="0">
        <dgm:presLayoutVars>
          <dgm:chMax val="5"/>
          <dgm:dir/>
          <dgm:resizeHandles val="exact"/>
        </dgm:presLayoutVars>
      </dgm:prSet>
      <dgm:spPr/>
      <dgm:t>
        <a:bodyPr/>
        <a:lstStyle/>
        <a:p>
          <a:endParaRPr lang="fr-FR"/>
        </a:p>
      </dgm:t>
    </dgm:pt>
    <dgm:pt modelId="{9F260D91-2442-47A4-AA31-19590C99FF23}" type="pres">
      <dgm:prSet presAssocID="{E61AF1BA-079E-4D1D-96C8-CD795824C3B8}" presName="dummyMaxCanvas" presStyleCnt="0">
        <dgm:presLayoutVars/>
      </dgm:prSet>
      <dgm:spPr/>
    </dgm:pt>
    <dgm:pt modelId="{B8802EA6-D019-4AB0-B770-06D6D1BC6E20}" type="pres">
      <dgm:prSet presAssocID="{E61AF1BA-079E-4D1D-96C8-CD795824C3B8}" presName="ThreeNodes_1" presStyleLbl="node1" presStyleIdx="0" presStyleCnt="3">
        <dgm:presLayoutVars>
          <dgm:bulletEnabled val="1"/>
        </dgm:presLayoutVars>
      </dgm:prSet>
      <dgm:spPr/>
      <dgm:t>
        <a:bodyPr/>
        <a:lstStyle/>
        <a:p>
          <a:endParaRPr lang="fr-FR"/>
        </a:p>
      </dgm:t>
    </dgm:pt>
    <dgm:pt modelId="{72D075AE-F90E-4A37-ADF8-F19AE9BD8B9A}" type="pres">
      <dgm:prSet presAssocID="{E61AF1BA-079E-4D1D-96C8-CD795824C3B8}" presName="ThreeNodes_2" presStyleLbl="node1" presStyleIdx="1" presStyleCnt="3">
        <dgm:presLayoutVars>
          <dgm:bulletEnabled val="1"/>
        </dgm:presLayoutVars>
      </dgm:prSet>
      <dgm:spPr/>
      <dgm:t>
        <a:bodyPr/>
        <a:lstStyle/>
        <a:p>
          <a:endParaRPr lang="fr-FR"/>
        </a:p>
      </dgm:t>
    </dgm:pt>
    <dgm:pt modelId="{2579C7AA-3633-4020-BBCF-0B0F3E357C9A}" type="pres">
      <dgm:prSet presAssocID="{E61AF1BA-079E-4D1D-96C8-CD795824C3B8}" presName="ThreeNodes_3" presStyleLbl="node1" presStyleIdx="2" presStyleCnt="3">
        <dgm:presLayoutVars>
          <dgm:bulletEnabled val="1"/>
        </dgm:presLayoutVars>
      </dgm:prSet>
      <dgm:spPr/>
      <dgm:t>
        <a:bodyPr/>
        <a:lstStyle/>
        <a:p>
          <a:endParaRPr lang="fr-FR"/>
        </a:p>
      </dgm:t>
    </dgm:pt>
    <dgm:pt modelId="{B361E517-BC20-4F0E-B1A9-7E625B3DF3F5}" type="pres">
      <dgm:prSet presAssocID="{E61AF1BA-079E-4D1D-96C8-CD795824C3B8}" presName="ThreeConn_1-2" presStyleLbl="fgAccFollowNode1" presStyleIdx="0" presStyleCnt="2">
        <dgm:presLayoutVars>
          <dgm:bulletEnabled val="1"/>
        </dgm:presLayoutVars>
      </dgm:prSet>
      <dgm:spPr/>
      <dgm:t>
        <a:bodyPr/>
        <a:lstStyle/>
        <a:p>
          <a:endParaRPr lang="fr-FR"/>
        </a:p>
      </dgm:t>
    </dgm:pt>
    <dgm:pt modelId="{3B2732AA-CBE7-49AF-8224-F8B2DB7B5205}" type="pres">
      <dgm:prSet presAssocID="{E61AF1BA-079E-4D1D-96C8-CD795824C3B8}" presName="ThreeConn_2-3" presStyleLbl="fgAccFollowNode1" presStyleIdx="1" presStyleCnt="2">
        <dgm:presLayoutVars>
          <dgm:bulletEnabled val="1"/>
        </dgm:presLayoutVars>
      </dgm:prSet>
      <dgm:spPr/>
      <dgm:t>
        <a:bodyPr/>
        <a:lstStyle/>
        <a:p>
          <a:endParaRPr lang="fr-FR"/>
        </a:p>
      </dgm:t>
    </dgm:pt>
    <dgm:pt modelId="{C9F62AF5-F025-468B-86BF-1E2EE120C79F}" type="pres">
      <dgm:prSet presAssocID="{E61AF1BA-079E-4D1D-96C8-CD795824C3B8}" presName="ThreeNodes_1_text" presStyleLbl="node1" presStyleIdx="2" presStyleCnt="3">
        <dgm:presLayoutVars>
          <dgm:bulletEnabled val="1"/>
        </dgm:presLayoutVars>
      </dgm:prSet>
      <dgm:spPr/>
      <dgm:t>
        <a:bodyPr/>
        <a:lstStyle/>
        <a:p>
          <a:endParaRPr lang="fr-FR"/>
        </a:p>
      </dgm:t>
    </dgm:pt>
    <dgm:pt modelId="{3E6CEDA0-B188-4866-ABBE-F9F5DE08A72B}" type="pres">
      <dgm:prSet presAssocID="{E61AF1BA-079E-4D1D-96C8-CD795824C3B8}" presName="ThreeNodes_2_text" presStyleLbl="node1" presStyleIdx="2" presStyleCnt="3">
        <dgm:presLayoutVars>
          <dgm:bulletEnabled val="1"/>
        </dgm:presLayoutVars>
      </dgm:prSet>
      <dgm:spPr/>
      <dgm:t>
        <a:bodyPr/>
        <a:lstStyle/>
        <a:p>
          <a:endParaRPr lang="fr-FR"/>
        </a:p>
      </dgm:t>
    </dgm:pt>
    <dgm:pt modelId="{8209633C-4984-42EE-ADFD-2C32C2A9924E}" type="pres">
      <dgm:prSet presAssocID="{E61AF1BA-079E-4D1D-96C8-CD795824C3B8}" presName="ThreeNodes_3_text" presStyleLbl="node1" presStyleIdx="2" presStyleCnt="3">
        <dgm:presLayoutVars>
          <dgm:bulletEnabled val="1"/>
        </dgm:presLayoutVars>
      </dgm:prSet>
      <dgm:spPr/>
      <dgm:t>
        <a:bodyPr/>
        <a:lstStyle/>
        <a:p>
          <a:endParaRPr lang="fr-FR"/>
        </a:p>
      </dgm:t>
    </dgm:pt>
  </dgm:ptLst>
  <dgm:cxnLst>
    <dgm:cxn modelId="{4E813B64-AA9F-4131-89CD-04DCA6C1CD13}" type="presOf" srcId="{AF56430E-11E2-46AA-B893-5D0B135ED990}" destId="{C9F62AF5-F025-468B-86BF-1E2EE120C79F}" srcOrd="1" destOrd="0" presId="urn:microsoft.com/office/officeart/2005/8/layout/vProcess5"/>
    <dgm:cxn modelId="{A3B67631-E163-4066-8977-7281C27FE24D}" type="presOf" srcId="{E19D4737-E6C4-42B2-8D4E-D5DCE8F1540C}" destId="{2579C7AA-3633-4020-BBCF-0B0F3E357C9A}" srcOrd="0" destOrd="0" presId="urn:microsoft.com/office/officeart/2005/8/layout/vProcess5"/>
    <dgm:cxn modelId="{59A2C11C-8B14-4AE6-9C14-AA402DD02B0E}" srcId="{E61AF1BA-079E-4D1D-96C8-CD795824C3B8}" destId="{E19D4737-E6C4-42B2-8D4E-D5DCE8F1540C}" srcOrd="2" destOrd="0" parTransId="{1C72818A-B003-48DB-8A19-12F7ABE6226C}" sibTransId="{9F323A77-D0E5-430C-9000-059FA8CE2E91}"/>
    <dgm:cxn modelId="{B24A2427-2082-4589-9063-CE6A402E0080}" type="presOf" srcId="{AF56430E-11E2-46AA-B893-5D0B135ED990}" destId="{B8802EA6-D019-4AB0-B770-06D6D1BC6E20}" srcOrd="0" destOrd="0" presId="urn:microsoft.com/office/officeart/2005/8/layout/vProcess5"/>
    <dgm:cxn modelId="{676D2BD3-92B8-4FD5-AD44-1F4ED9D55E15}" type="presOf" srcId="{BA330677-F863-43B9-93B3-B3CEB45DC64C}" destId="{3B2732AA-CBE7-49AF-8224-F8B2DB7B5205}" srcOrd="0" destOrd="0" presId="urn:microsoft.com/office/officeart/2005/8/layout/vProcess5"/>
    <dgm:cxn modelId="{182995B2-43E3-471A-920E-6047B518606C}" type="presOf" srcId="{E19D4737-E6C4-42B2-8D4E-D5DCE8F1540C}" destId="{8209633C-4984-42EE-ADFD-2C32C2A9924E}" srcOrd="1" destOrd="0" presId="urn:microsoft.com/office/officeart/2005/8/layout/vProcess5"/>
    <dgm:cxn modelId="{1DBB9FC4-3015-4D13-B128-02CC55F43888}" type="presOf" srcId="{AC1BA6AB-779B-4330-B87D-2090F7127834}" destId="{72D075AE-F90E-4A37-ADF8-F19AE9BD8B9A}" srcOrd="0" destOrd="0" presId="urn:microsoft.com/office/officeart/2005/8/layout/vProcess5"/>
    <dgm:cxn modelId="{728EA300-E948-4E54-B042-59A28B4A5F50}" srcId="{E61AF1BA-079E-4D1D-96C8-CD795824C3B8}" destId="{AC1BA6AB-779B-4330-B87D-2090F7127834}" srcOrd="1" destOrd="0" parTransId="{33338A6F-C2D8-4DAA-8E7A-FBCE042FDED2}" sibTransId="{BA330677-F863-43B9-93B3-B3CEB45DC64C}"/>
    <dgm:cxn modelId="{874703CF-0420-424B-937B-A23562922E48}" type="presOf" srcId="{AC1BA6AB-779B-4330-B87D-2090F7127834}" destId="{3E6CEDA0-B188-4866-ABBE-F9F5DE08A72B}" srcOrd="1" destOrd="0" presId="urn:microsoft.com/office/officeart/2005/8/layout/vProcess5"/>
    <dgm:cxn modelId="{96693CE0-6661-45D3-9663-533136E13D61}" srcId="{E61AF1BA-079E-4D1D-96C8-CD795824C3B8}" destId="{AF56430E-11E2-46AA-B893-5D0B135ED990}" srcOrd="0" destOrd="0" parTransId="{F3A8DF92-1A13-48F9-BD94-1F6BBB3E482C}" sibTransId="{8FF66292-0134-4DE5-8E2D-BE2ADF6A90DA}"/>
    <dgm:cxn modelId="{799530D2-2A3F-4565-AD68-F1E58DA71711}" type="presOf" srcId="{E61AF1BA-079E-4D1D-96C8-CD795824C3B8}" destId="{F29479A5-6BF0-4238-8A07-5AA6B6BB015E}" srcOrd="0" destOrd="0" presId="urn:microsoft.com/office/officeart/2005/8/layout/vProcess5"/>
    <dgm:cxn modelId="{2B98EE9F-6992-4836-88C3-94843D033F69}" type="presOf" srcId="{8FF66292-0134-4DE5-8E2D-BE2ADF6A90DA}" destId="{B361E517-BC20-4F0E-B1A9-7E625B3DF3F5}" srcOrd="0" destOrd="0" presId="urn:microsoft.com/office/officeart/2005/8/layout/vProcess5"/>
    <dgm:cxn modelId="{7C7356CB-DCF3-4559-8368-598C00DDBE01}" type="presParOf" srcId="{F29479A5-6BF0-4238-8A07-5AA6B6BB015E}" destId="{9F260D91-2442-47A4-AA31-19590C99FF23}" srcOrd="0" destOrd="0" presId="urn:microsoft.com/office/officeart/2005/8/layout/vProcess5"/>
    <dgm:cxn modelId="{1BB5FA47-9ADE-4D84-BCDE-E71C9973E02B}" type="presParOf" srcId="{F29479A5-6BF0-4238-8A07-5AA6B6BB015E}" destId="{B8802EA6-D019-4AB0-B770-06D6D1BC6E20}" srcOrd="1" destOrd="0" presId="urn:microsoft.com/office/officeart/2005/8/layout/vProcess5"/>
    <dgm:cxn modelId="{FAFB6C54-CC64-4A18-A3BE-8384D79060B4}" type="presParOf" srcId="{F29479A5-6BF0-4238-8A07-5AA6B6BB015E}" destId="{72D075AE-F90E-4A37-ADF8-F19AE9BD8B9A}" srcOrd="2" destOrd="0" presId="urn:microsoft.com/office/officeart/2005/8/layout/vProcess5"/>
    <dgm:cxn modelId="{906FD1ED-DFCA-4890-84F4-A2271CEE829F}" type="presParOf" srcId="{F29479A5-6BF0-4238-8A07-5AA6B6BB015E}" destId="{2579C7AA-3633-4020-BBCF-0B0F3E357C9A}" srcOrd="3" destOrd="0" presId="urn:microsoft.com/office/officeart/2005/8/layout/vProcess5"/>
    <dgm:cxn modelId="{737B5492-14CB-4242-BD09-4A5B708F6632}" type="presParOf" srcId="{F29479A5-6BF0-4238-8A07-5AA6B6BB015E}" destId="{B361E517-BC20-4F0E-B1A9-7E625B3DF3F5}" srcOrd="4" destOrd="0" presId="urn:microsoft.com/office/officeart/2005/8/layout/vProcess5"/>
    <dgm:cxn modelId="{6682FBBB-97D5-478F-A92A-D0CA9429EB4C}" type="presParOf" srcId="{F29479A5-6BF0-4238-8A07-5AA6B6BB015E}" destId="{3B2732AA-CBE7-49AF-8224-F8B2DB7B5205}" srcOrd="5" destOrd="0" presId="urn:microsoft.com/office/officeart/2005/8/layout/vProcess5"/>
    <dgm:cxn modelId="{B97076DC-14DE-49E2-8CB8-A5485F8252FE}" type="presParOf" srcId="{F29479A5-6BF0-4238-8A07-5AA6B6BB015E}" destId="{C9F62AF5-F025-468B-86BF-1E2EE120C79F}" srcOrd="6" destOrd="0" presId="urn:microsoft.com/office/officeart/2005/8/layout/vProcess5"/>
    <dgm:cxn modelId="{0AB26C22-C122-4146-82A5-E57AB42F20F5}" type="presParOf" srcId="{F29479A5-6BF0-4238-8A07-5AA6B6BB015E}" destId="{3E6CEDA0-B188-4866-ABBE-F9F5DE08A72B}" srcOrd="7" destOrd="0" presId="urn:microsoft.com/office/officeart/2005/8/layout/vProcess5"/>
    <dgm:cxn modelId="{E0AE816B-F400-4627-BB0A-7481BDFB1A27}" type="presParOf" srcId="{F29479A5-6BF0-4238-8A07-5AA6B6BB015E}" destId="{8209633C-4984-42EE-ADFD-2C32C2A9924E}" srcOrd="8" destOrd="0" presId="urn:microsoft.com/office/officeart/2005/8/layout/vProcess5"/>
  </dgm:cxnLst>
  <dgm:bg/>
  <dgm:whole/>
</dgm:dataModel>
</file>

<file path=ppt/diagrams/data39.xml><?xml version="1.0" encoding="utf-8"?>
<dgm:dataModel xmlns:dgm="http://schemas.openxmlformats.org/drawingml/2006/diagram" xmlns:a="http://schemas.openxmlformats.org/drawingml/2006/main">
  <dgm:ptLst>
    <dgm:pt modelId="{AF00A24A-9126-4A32-AA7D-431E313E86EC}"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fr-FR"/>
        </a:p>
      </dgm:t>
    </dgm:pt>
    <dgm:pt modelId="{57242343-398D-43A7-8DF4-A1DC0A659905}">
      <dgm:prSet phldrT="[Texte]"/>
      <dgm:spPr/>
      <dgm:t>
        <a:bodyPr/>
        <a:lstStyle/>
        <a:p>
          <a:pPr algn="ctr"/>
          <a:r>
            <a:rPr lang="fr-FR" b="1" dirty="0" smtClean="0">
              <a:effectLst>
                <a:glow rad="228600">
                  <a:srgbClr val="CC2636">
                    <a:alpha val="40000"/>
                  </a:srgbClr>
                </a:glow>
              </a:effectLst>
              <a:latin typeface="Comic Sans MS" pitchFamily="66" charset="0"/>
            </a:rPr>
            <a:t>B- le sexe : </a:t>
          </a:r>
        </a:p>
        <a:p>
          <a:pPr algn="l"/>
          <a:r>
            <a:rPr lang="fr-FR" b="1" dirty="0" smtClean="0">
              <a:effectLst>
                <a:glow rad="228600">
                  <a:srgbClr val="CC2636">
                    <a:alpha val="40000"/>
                  </a:srgbClr>
                </a:glow>
              </a:effectLst>
              <a:latin typeface="Comic Sans MS" pitchFamily="66" charset="0"/>
            </a:rPr>
            <a:t>Elle est plus basse chez les femmes</a:t>
          </a:r>
          <a:endParaRPr lang="fr-FR" b="1" dirty="0">
            <a:effectLst>
              <a:glow rad="228600">
                <a:srgbClr val="CC2636">
                  <a:alpha val="40000"/>
                </a:srgbClr>
              </a:glow>
            </a:effectLst>
            <a:latin typeface="Comic Sans MS" pitchFamily="66" charset="0"/>
          </a:endParaRPr>
        </a:p>
      </dgm:t>
    </dgm:pt>
    <dgm:pt modelId="{47BC25AF-59CE-4DEA-A7C6-653D2FE0B85C}" type="parTrans" cxnId="{89F3BC69-0CEC-4ED7-B930-DAB0C8B5EF3E}">
      <dgm:prSet/>
      <dgm:spPr/>
      <dgm:t>
        <a:bodyPr/>
        <a:lstStyle/>
        <a:p>
          <a:endParaRPr lang="fr-FR"/>
        </a:p>
      </dgm:t>
    </dgm:pt>
    <dgm:pt modelId="{35FF7114-EF07-4C12-9F8C-4E5B401DE0CD}" type="sibTrans" cxnId="{89F3BC69-0CEC-4ED7-B930-DAB0C8B5EF3E}">
      <dgm:prSet/>
      <dgm:spPr>
        <a:solidFill>
          <a:srgbClr val="CC2636">
            <a:alpha val="90000"/>
          </a:srgbClr>
        </a:solidFill>
      </dgm:spPr>
      <dgm:t>
        <a:bodyPr/>
        <a:lstStyle/>
        <a:p>
          <a:endParaRPr lang="fr-FR"/>
        </a:p>
      </dgm:t>
    </dgm:pt>
    <dgm:pt modelId="{488D2AFD-CD53-48CA-B480-B57FA710E839}">
      <dgm:prSet phldrT="[Texte]"/>
      <dgm:spPr/>
      <dgm:t>
        <a:bodyPr/>
        <a:lstStyle/>
        <a:p>
          <a:pPr algn="ctr"/>
          <a:r>
            <a:rPr lang="fr-FR" b="1" dirty="0" smtClean="0">
              <a:effectLst>
                <a:glow rad="228600">
                  <a:srgbClr val="CC2636">
                    <a:alpha val="40000"/>
                  </a:srgbClr>
                </a:glow>
              </a:effectLst>
              <a:latin typeface="Comic Sans MS" pitchFamily="66" charset="0"/>
            </a:rPr>
            <a:t>C- l’heure : </a:t>
          </a:r>
        </a:p>
        <a:p>
          <a:pPr algn="l"/>
          <a:r>
            <a:rPr lang="fr-FR" b="1" dirty="0" smtClean="0">
              <a:effectLst>
                <a:glow rad="228600">
                  <a:srgbClr val="CC2636">
                    <a:alpha val="40000"/>
                  </a:srgbClr>
                </a:glow>
              </a:effectLst>
              <a:latin typeface="Comic Sans MS" pitchFamily="66" charset="0"/>
            </a:rPr>
            <a:t>Elle est plus basse le matin et pendant le sommeil, elle s’élève pendant l’activité.</a:t>
          </a:r>
          <a:endParaRPr lang="fr-FR" b="1" dirty="0">
            <a:effectLst>
              <a:glow rad="228600">
                <a:srgbClr val="CC2636">
                  <a:alpha val="40000"/>
                </a:srgbClr>
              </a:glow>
            </a:effectLst>
            <a:latin typeface="Comic Sans MS" pitchFamily="66" charset="0"/>
          </a:endParaRPr>
        </a:p>
      </dgm:t>
    </dgm:pt>
    <dgm:pt modelId="{609E4C2C-CAC8-46E1-A712-A4B403BBFFC1}" type="parTrans" cxnId="{F63B49A2-6B3A-4B97-A436-09D6C893C95B}">
      <dgm:prSet/>
      <dgm:spPr/>
      <dgm:t>
        <a:bodyPr/>
        <a:lstStyle/>
        <a:p>
          <a:endParaRPr lang="fr-FR"/>
        </a:p>
      </dgm:t>
    </dgm:pt>
    <dgm:pt modelId="{6C945308-D71C-4D95-8CB1-58DEE40D2AA2}" type="sibTrans" cxnId="{F63B49A2-6B3A-4B97-A436-09D6C893C95B}">
      <dgm:prSet/>
      <dgm:spPr>
        <a:solidFill>
          <a:srgbClr val="CC2636">
            <a:alpha val="90000"/>
          </a:srgbClr>
        </a:solidFill>
      </dgm:spPr>
      <dgm:t>
        <a:bodyPr/>
        <a:lstStyle/>
        <a:p>
          <a:endParaRPr lang="fr-FR"/>
        </a:p>
      </dgm:t>
    </dgm:pt>
    <dgm:pt modelId="{7C6CE8AD-7D95-4276-A45C-9996D6A92F9D}">
      <dgm:prSet phldrT="[Texte]"/>
      <dgm:spPr/>
      <dgm:t>
        <a:bodyPr/>
        <a:lstStyle/>
        <a:p>
          <a:pPr algn="ctr"/>
          <a:r>
            <a:rPr lang="fr-FR" b="1" dirty="0" smtClean="0">
              <a:effectLst>
                <a:glow rad="228600">
                  <a:srgbClr val="CC2636">
                    <a:alpha val="40000"/>
                  </a:srgbClr>
                </a:glow>
              </a:effectLst>
              <a:latin typeface="Comic Sans MS" pitchFamily="66" charset="0"/>
            </a:rPr>
            <a:t>D- les positions corporelles : </a:t>
          </a:r>
        </a:p>
        <a:p>
          <a:pPr algn="l"/>
          <a:r>
            <a:rPr lang="fr-FR" b="1" dirty="0" smtClean="0">
              <a:effectLst>
                <a:glow rad="228600">
                  <a:srgbClr val="CC2636">
                    <a:alpha val="40000"/>
                  </a:srgbClr>
                </a:glow>
              </a:effectLst>
              <a:latin typeface="Comic Sans MS" pitchFamily="66" charset="0"/>
            </a:rPr>
            <a:t>Elle est plus basse en position couchée</a:t>
          </a:r>
          <a:endParaRPr lang="fr-FR" b="1" dirty="0">
            <a:effectLst>
              <a:glow rad="228600">
                <a:srgbClr val="CC2636">
                  <a:alpha val="40000"/>
                </a:srgbClr>
              </a:glow>
            </a:effectLst>
            <a:latin typeface="Comic Sans MS" pitchFamily="66" charset="0"/>
          </a:endParaRPr>
        </a:p>
      </dgm:t>
    </dgm:pt>
    <dgm:pt modelId="{721C343B-E528-4989-8812-32600BA10C47}" type="parTrans" cxnId="{8CEEFD79-8878-4647-A46B-128ABF297F75}">
      <dgm:prSet/>
      <dgm:spPr/>
      <dgm:t>
        <a:bodyPr/>
        <a:lstStyle/>
        <a:p>
          <a:endParaRPr lang="fr-FR"/>
        </a:p>
      </dgm:t>
    </dgm:pt>
    <dgm:pt modelId="{2A9AEE61-25D3-4DE0-97D0-2A971D909DB9}" type="sibTrans" cxnId="{8CEEFD79-8878-4647-A46B-128ABF297F75}">
      <dgm:prSet/>
      <dgm:spPr/>
      <dgm:t>
        <a:bodyPr/>
        <a:lstStyle/>
        <a:p>
          <a:endParaRPr lang="fr-FR"/>
        </a:p>
      </dgm:t>
    </dgm:pt>
    <dgm:pt modelId="{F2CAA853-7046-4335-8A9B-01AAB064CCAD}" type="pres">
      <dgm:prSet presAssocID="{AF00A24A-9126-4A32-AA7D-431E313E86EC}" presName="outerComposite" presStyleCnt="0">
        <dgm:presLayoutVars>
          <dgm:chMax val="5"/>
          <dgm:dir/>
          <dgm:resizeHandles val="exact"/>
        </dgm:presLayoutVars>
      </dgm:prSet>
      <dgm:spPr/>
      <dgm:t>
        <a:bodyPr/>
        <a:lstStyle/>
        <a:p>
          <a:endParaRPr lang="fr-FR"/>
        </a:p>
      </dgm:t>
    </dgm:pt>
    <dgm:pt modelId="{433CC859-F51A-4891-AD46-468A31CF555F}" type="pres">
      <dgm:prSet presAssocID="{AF00A24A-9126-4A32-AA7D-431E313E86EC}" presName="dummyMaxCanvas" presStyleCnt="0">
        <dgm:presLayoutVars/>
      </dgm:prSet>
      <dgm:spPr/>
    </dgm:pt>
    <dgm:pt modelId="{55DFD430-48F4-4683-9C61-ADA898E3B24C}" type="pres">
      <dgm:prSet presAssocID="{AF00A24A-9126-4A32-AA7D-431E313E86EC}" presName="ThreeNodes_1" presStyleLbl="node1" presStyleIdx="0" presStyleCnt="3">
        <dgm:presLayoutVars>
          <dgm:bulletEnabled val="1"/>
        </dgm:presLayoutVars>
      </dgm:prSet>
      <dgm:spPr/>
      <dgm:t>
        <a:bodyPr/>
        <a:lstStyle/>
        <a:p>
          <a:endParaRPr lang="fr-FR"/>
        </a:p>
      </dgm:t>
    </dgm:pt>
    <dgm:pt modelId="{A7D72BF9-DF35-4388-A1C8-B4DB82F949D4}" type="pres">
      <dgm:prSet presAssocID="{AF00A24A-9126-4A32-AA7D-431E313E86EC}" presName="ThreeNodes_2" presStyleLbl="node1" presStyleIdx="1" presStyleCnt="3">
        <dgm:presLayoutVars>
          <dgm:bulletEnabled val="1"/>
        </dgm:presLayoutVars>
      </dgm:prSet>
      <dgm:spPr/>
      <dgm:t>
        <a:bodyPr/>
        <a:lstStyle/>
        <a:p>
          <a:endParaRPr lang="fr-FR"/>
        </a:p>
      </dgm:t>
    </dgm:pt>
    <dgm:pt modelId="{62878137-4303-4118-9F8C-C54922B22505}" type="pres">
      <dgm:prSet presAssocID="{AF00A24A-9126-4A32-AA7D-431E313E86EC}" presName="ThreeNodes_3" presStyleLbl="node1" presStyleIdx="2" presStyleCnt="3">
        <dgm:presLayoutVars>
          <dgm:bulletEnabled val="1"/>
        </dgm:presLayoutVars>
      </dgm:prSet>
      <dgm:spPr/>
      <dgm:t>
        <a:bodyPr/>
        <a:lstStyle/>
        <a:p>
          <a:endParaRPr lang="fr-FR"/>
        </a:p>
      </dgm:t>
    </dgm:pt>
    <dgm:pt modelId="{0253E597-315F-417F-B931-7625C1EFA259}" type="pres">
      <dgm:prSet presAssocID="{AF00A24A-9126-4A32-AA7D-431E313E86EC}" presName="ThreeConn_1-2" presStyleLbl="fgAccFollowNode1" presStyleIdx="0" presStyleCnt="2">
        <dgm:presLayoutVars>
          <dgm:bulletEnabled val="1"/>
        </dgm:presLayoutVars>
      </dgm:prSet>
      <dgm:spPr/>
      <dgm:t>
        <a:bodyPr/>
        <a:lstStyle/>
        <a:p>
          <a:endParaRPr lang="fr-FR"/>
        </a:p>
      </dgm:t>
    </dgm:pt>
    <dgm:pt modelId="{E3C9C397-33F8-4192-98D4-586684D4DDCA}" type="pres">
      <dgm:prSet presAssocID="{AF00A24A-9126-4A32-AA7D-431E313E86EC}" presName="ThreeConn_2-3" presStyleLbl="fgAccFollowNode1" presStyleIdx="1" presStyleCnt="2">
        <dgm:presLayoutVars>
          <dgm:bulletEnabled val="1"/>
        </dgm:presLayoutVars>
      </dgm:prSet>
      <dgm:spPr/>
      <dgm:t>
        <a:bodyPr/>
        <a:lstStyle/>
        <a:p>
          <a:endParaRPr lang="fr-FR"/>
        </a:p>
      </dgm:t>
    </dgm:pt>
    <dgm:pt modelId="{15F3C718-F99B-4A38-9CF5-22EE97DB8F97}" type="pres">
      <dgm:prSet presAssocID="{AF00A24A-9126-4A32-AA7D-431E313E86EC}" presName="ThreeNodes_1_text" presStyleLbl="node1" presStyleIdx="2" presStyleCnt="3">
        <dgm:presLayoutVars>
          <dgm:bulletEnabled val="1"/>
        </dgm:presLayoutVars>
      </dgm:prSet>
      <dgm:spPr/>
      <dgm:t>
        <a:bodyPr/>
        <a:lstStyle/>
        <a:p>
          <a:endParaRPr lang="fr-FR"/>
        </a:p>
      </dgm:t>
    </dgm:pt>
    <dgm:pt modelId="{88ABB219-A8B4-48AC-9780-3DBF1ADD6B42}" type="pres">
      <dgm:prSet presAssocID="{AF00A24A-9126-4A32-AA7D-431E313E86EC}" presName="ThreeNodes_2_text" presStyleLbl="node1" presStyleIdx="2" presStyleCnt="3">
        <dgm:presLayoutVars>
          <dgm:bulletEnabled val="1"/>
        </dgm:presLayoutVars>
      </dgm:prSet>
      <dgm:spPr/>
      <dgm:t>
        <a:bodyPr/>
        <a:lstStyle/>
        <a:p>
          <a:endParaRPr lang="fr-FR"/>
        </a:p>
      </dgm:t>
    </dgm:pt>
    <dgm:pt modelId="{6030969F-3232-489F-9463-585A8E4606A4}" type="pres">
      <dgm:prSet presAssocID="{AF00A24A-9126-4A32-AA7D-431E313E86EC}" presName="ThreeNodes_3_text" presStyleLbl="node1" presStyleIdx="2" presStyleCnt="3">
        <dgm:presLayoutVars>
          <dgm:bulletEnabled val="1"/>
        </dgm:presLayoutVars>
      </dgm:prSet>
      <dgm:spPr/>
      <dgm:t>
        <a:bodyPr/>
        <a:lstStyle/>
        <a:p>
          <a:endParaRPr lang="fr-FR"/>
        </a:p>
      </dgm:t>
    </dgm:pt>
  </dgm:ptLst>
  <dgm:cxnLst>
    <dgm:cxn modelId="{89F3BC69-0CEC-4ED7-B930-DAB0C8B5EF3E}" srcId="{AF00A24A-9126-4A32-AA7D-431E313E86EC}" destId="{57242343-398D-43A7-8DF4-A1DC0A659905}" srcOrd="0" destOrd="0" parTransId="{47BC25AF-59CE-4DEA-A7C6-653D2FE0B85C}" sibTransId="{35FF7114-EF07-4C12-9F8C-4E5B401DE0CD}"/>
    <dgm:cxn modelId="{941FC9FC-7CF0-4066-A22A-D0141FA53D54}" type="presOf" srcId="{57242343-398D-43A7-8DF4-A1DC0A659905}" destId="{55DFD430-48F4-4683-9C61-ADA898E3B24C}" srcOrd="0" destOrd="0" presId="urn:microsoft.com/office/officeart/2005/8/layout/vProcess5"/>
    <dgm:cxn modelId="{F84F3EE7-24BA-47C2-91E3-08C9E11C4F22}" type="presOf" srcId="{AF00A24A-9126-4A32-AA7D-431E313E86EC}" destId="{F2CAA853-7046-4335-8A9B-01AAB064CCAD}" srcOrd="0" destOrd="0" presId="urn:microsoft.com/office/officeart/2005/8/layout/vProcess5"/>
    <dgm:cxn modelId="{A6531F9D-5C00-4576-8253-F4F55456D055}" type="presOf" srcId="{488D2AFD-CD53-48CA-B480-B57FA710E839}" destId="{88ABB219-A8B4-48AC-9780-3DBF1ADD6B42}" srcOrd="1" destOrd="0" presId="urn:microsoft.com/office/officeart/2005/8/layout/vProcess5"/>
    <dgm:cxn modelId="{A8892A8B-A7C3-4CA0-846C-7F8B0B957351}" type="presOf" srcId="{7C6CE8AD-7D95-4276-A45C-9996D6A92F9D}" destId="{6030969F-3232-489F-9463-585A8E4606A4}" srcOrd="1" destOrd="0" presId="urn:microsoft.com/office/officeart/2005/8/layout/vProcess5"/>
    <dgm:cxn modelId="{EA35A7BB-0F4B-4E8B-9681-8DFB8F6810AF}" type="presOf" srcId="{57242343-398D-43A7-8DF4-A1DC0A659905}" destId="{15F3C718-F99B-4A38-9CF5-22EE97DB8F97}" srcOrd="1" destOrd="0" presId="urn:microsoft.com/office/officeart/2005/8/layout/vProcess5"/>
    <dgm:cxn modelId="{62C27AF3-6420-439B-AD8F-53D736CA4B7A}" type="presOf" srcId="{35FF7114-EF07-4C12-9F8C-4E5B401DE0CD}" destId="{0253E597-315F-417F-B931-7625C1EFA259}" srcOrd="0" destOrd="0" presId="urn:microsoft.com/office/officeart/2005/8/layout/vProcess5"/>
    <dgm:cxn modelId="{F63B49A2-6B3A-4B97-A436-09D6C893C95B}" srcId="{AF00A24A-9126-4A32-AA7D-431E313E86EC}" destId="{488D2AFD-CD53-48CA-B480-B57FA710E839}" srcOrd="1" destOrd="0" parTransId="{609E4C2C-CAC8-46E1-A712-A4B403BBFFC1}" sibTransId="{6C945308-D71C-4D95-8CB1-58DEE40D2AA2}"/>
    <dgm:cxn modelId="{FD23A8CE-BAA8-45E0-9B2B-D81DA901F48F}" type="presOf" srcId="{7C6CE8AD-7D95-4276-A45C-9996D6A92F9D}" destId="{62878137-4303-4118-9F8C-C54922B22505}" srcOrd="0" destOrd="0" presId="urn:microsoft.com/office/officeart/2005/8/layout/vProcess5"/>
    <dgm:cxn modelId="{8CEEFD79-8878-4647-A46B-128ABF297F75}" srcId="{AF00A24A-9126-4A32-AA7D-431E313E86EC}" destId="{7C6CE8AD-7D95-4276-A45C-9996D6A92F9D}" srcOrd="2" destOrd="0" parTransId="{721C343B-E528-4989-8812-32600BA10C47}" sibTransId="{2A9AEE61-25D3-4DE0-97D0-2A971D909DB9}"/>
    <dgm:cxn modelId="{536883DE-6B82-42B8-ADFC-77C7C61D1802}" type="presOf" srcId="{488D2AFD-CD53-48CA-B480-B57FA710E839}" destId="{A7D72BF9-DF35-4388-A1C8-B4DB82F949D4}" srcOrd="0" destOrd="0" presId="urn:microsoft.com/office/officeart/2005/8/layout/vProcess5"/>
    <dgm:cxn modelId="{D00F66C4-ABDC-48B3-B4E9-7E17073B0F99}" type="presOf" srcId="{6C945308-D71C-4D95-8CB1-58DEE40D2AA2}" destId="{E3C9C397-33F8-4192-98D4-586684D4DDCA}" srcOrd="0" destOrd="0" presId="urn:microsoft.com/office/officeart/2005/8/layout/vProcess5"/>
    <dgm:cxn modelId="{F1D38BBF-F2C8-4158-BCC1-660ACC54906B}" type="presParOf" srcId="{F2CAA853-7046-4335-8A9B-01AAB064CCAD}" destId="{433CC859-F51A-4891-AD46-468A31CF555F}" srcOrd="0" destOrd="0" presId="urn:microsoft.com/office/officeart/2005/8/layout/vProcess5"/>
    <dgm:cxn modelId="{D25ABE35-1502-4609-9FF4-8C75C0B28A3F}" type="presParOf" srcId="{F2CAA853-7046-4335-8A9B-01AAB064CCAD}" destId="{55DFD430-48F4-4683-9C61-ADA898E3B24C}" srcOrd="1" destOrd="0" presId="urn:microsoft.com/office/officeart/2005/8/layout/vProcess5"/>
    <dgm:cxn modelId="{0AD2C56E-397A-4690-984F-A91BCD35A718}" type="presParOf" srcId="{F2CAA853-7046-4335-8A9B-01AAB064CCAD}" destId="{A7D72BF9-DF35-4388-A1C8-B4DB82F949D4}" srcOrd="2" destOrd="0" presId="urn:microsoft.com/office/officeart/2005/8/layout/vProcess5"/>
    <dgm:cxn modelId="{0BE335CC-E346-49DD-9E5E-A530241D8F31}" type="presParOf" srcId="{F2CAA853-7046-4335-8A9B-01AAB064CCAD}" destId="{62878137-4303-4118-9F8C-C54922B22505}" srcOrd="3" destOrd="0" presId="urn:microsoft.com/office/officeart/2005/8/layout/vProcess5"/>
    <dgm:cxn modelId="{B2B9CE64-6F35-46C6-9E95-EFEF99EA737A}" type="presParOf" srcId="{F2CAA853-7046-4335-8A9B-01AAB064CCAD}" destId="{0253E597-315F-417F-B931-7625C1EFA259}" srcOrd="4" destOrd="0" presId="urn:microsoft.com/office/officeart/2005/8/layout/vProcess5"/>
    <dgm:cxn modelId="{31C970CD-330C-4658-A6FE-FF14892C6842}" type="presParOf" srcId="{F2CAA853-7046-4335-8A9B-01AAB064CCAD}" destId="{E3C9C397-33F8-4192-98D4-586684D4DDCA}" srcOrd="5" destOrd="0" presId="urn:microsoft.com/office/officeart/2005/8/layout/vProcess5"/>
    <dgm:cxn modelId="{94B6A27C-1741-49DC-B671-AD9D1D42B0EB}" type="presParOf" srcId="{F2CAA853-7046-4335-8A9B-01AAB064CCAD}" destId="{15F3C718-F99B-4A38-9CF5-22EE97DB8F97}" srcOrd="6" destOrd="0" presId="urn:microsoft.com/office/officeart/2005/8/layout/vProcess5"/>
    <dgm:cxn modelId="{D95A62A0-85DA-4420-B16D-C81F2B057E11}" type="presParOf" srcId="{F2CAA853-7046-4335-8A9B-01AAB064CCAD}" destId="{88ABB219-A8B4-48AC-9780-3DBF1ADD6B42}" srcOrd="7" destOrd="0" presId="urn:microsoft.com/office/officeart/2005/8/layout/vProcess5"/>
    <dgm:cxn modelId="{EC4146E2-09E6-45BD-8974-69119D433F3D}" type="presParOf" srcId="{F2CAA853-7046-4335-8A9B-01AAB064CCAD}" destId="{6030969F-3232-489F-9463-585A8E4606A4}" srcOrd="8" destOrd="0" presId="urn:microsoft.com/office/officeart/2005/8/layout/vProcess5"/>
  </dgm:cxnLst>
  <dgm:bg/>
  <dgm:whole/>
</dgm:dataModel>
</file>

<file path=ppt/diagrams/data4.xml><?xml version="1.0" encoding="utf-8"?>
<dgm:dataModel xmlns:dgm="http://schemas.openxmlformats.org/drawingml/2006/diagram" xmlns:a="http://schemas.openxmlformats.org/drawingml/2006/main">
  <dgm:ptLst>
    <dgm:pt modelId="{D0026697-6A7E-4ED8-AF88-9F51605EAFA3}" type="doc">
      <dgm:prSet loTypeId="urn:microsoft.com/office/officeart/2005/8/layout/vList3" loCatId="list" qsTypeId="urn:microsoft.com/office/officeart/2005/8/quickstyle/3d2" qsCatId="3D" csTypeId="urn:microsoft.com/office/officeart/2005/8/colors/accent1_2" csCatId="accent1" phldr="1"/>
      <dgm:spPr/>
    </dgm:pt>
    <dgm:pt modelId="{991BF6F6-8311-4550-8DF8-47468128A3D5}">
      <dgm:prSet phldrT="[Texte]"/>
      <dgm:spPr>
        <a:solidFill>
          <a:srgbClr val="AC3682"/>
        </a:solidFill>
      </dgm:spPr>
      <dgm:t>
        <a:bodyPr/>
        <a:lstStyle/>
        <a:p>
          <a:pPr algn="ctr"/>
          <a:r>
            <a:rPr lang="fr-FR" b="1" dirty="0" smtClean="0">
              <a:latin typeface="Comic Sans MS" pitchFamily="66" charset="0"/>
            </a:rPr>
            <a:t>Prendre, enregistrer et interpréter les constantes physiologiques :</a:t>
          </a:r>
          <a:endParaRPr lang="fr-FR" dirty="0"/>
        </a:p>
      </dgm:t>
    </dgm:pt>
    <dgm:pt modelId="{A7D9F2AA-556A-49B3-A4FE-9E24F4644002}" type="parTrans" cxnId="{41CBBF1E-CBED-474C-85F6-DC98FB1C3190}">
      <dgm:prSet/>
      <dgm:spPr/>
      <dgm:t>
        <a:bodyPr/>
        <a:lstStyle/>
        <a:p>
          <a:endParaRPr lang="fr-FR"/>
        </a:p>
      </dgm:t>
    </dgm:pt>
    <dgm:pt modelId="{7828A969-331E-456E-89D2-EE2BAE13ACDB}" type="sibTrans" cxnId="{41CBBF1E-CBED-474C-85F6-DC98FB1C3190}">
      <dgm:prSet/>
      <dgm:spPr/>
      <dgm:t>
        <a:bodyPr/>
        <a:lstStyle/>
        <a:p>
          <a:endParaRPr lang="fr-FR"/>
        </a:p>
      </dgm:t>
    </dgm:pt>
    <dgm:pt modelId="{6A3C64EF-E6F2-4FCB-AE44-B36BF5827463}">
      <dgm:prSet phldrT="[Texte]"/>
      <dgm:spPr>
        <a:solidFill>
          <a:srgbClr val="AC3682"/>
        </a:solidFill>
      </dgm:spPr>
      <dgm:t>
        <a:bodyPr/>
        <a:lstStyle/>
        <a:p>
          <a:r>
            <a:rPr lang="fr-FR" b="1" dirty="0" smtClean="0">
              <a:latin typeface="Comic Sans MS" pitchFamily="66" charset="0"/>
            </a:rPr>
            <a:t>Établir la feuille de température</a:t>
          </a:r>
          <a:endParaRPr lang="fr-FR" dirty="0"/>
        </a:p>
      </dgm:t>
    </dgm:pt>
    <dgm:pt modelId="{2FE9AF03-49E1-4D7E-8848-3961F2F1B973}" type="parTrans" cxnId="{F4E48876-B343-48E3-9E30-33C3CC2284C1}">
      <dgm:prSet/>
      <dgm:spPr/>
      <dgm:t>
        <a:bodyPr/>
        <a:lstStyle/>
        <a:p>
          <a:endParaRPr lang="fr-FR"/>
        </a:p>
      </dgm:t>
    </dgm:pt>
    <dgm:pt modelId="{9C1B83D7-AA58-49E0-9D20-967642D8E0ED}" type="sibTrans" cxnId="{F4E48876-B343-48E3-9E30-33C3CC2284C1}">
      <dgm:prSet/>
      <dgm:spPr/>
      <dgm:t>
        <a:bodyPr/>
        <a:lstStyle/>
        <a:p>
          <a:endParaRPr lang="fr-FR"/>
        </a:p>
      </dgm:t>
    </dgm:pt>
    <dgm:pt modelId="{500EB702-E93E-4980-8859-87C1B61129CD}">
      <dgm:prSet/>
      <dgm:spPr>
        <a:solidFill>
          <a:srgbClr val="AC3682"/>
        </a:solidFill>
      </dgm:spPr>
      <dgm:t>
        <a:bodyPr/>
        <a:lstStyle/>
        <a:p>
          <a:pPr algn="l"/>
          <a:r>
            <a:rPr lang="fr-FR" b="1" dirty="0" smtClean="0">
              <a:latin typeface="Comic Sans MS" pitchFamily="66" charset="0"/>
            </a:rPr>
            <a:t>Pouls, Tension artérielle, Température, Respiration, Poids, Taille et Diurèse</a:t>
          </a:r>
          <a:endParaRPr lang="fr-FR" b="1" dirty="0">
            <a:latin typeface="Comic Sans MS" pitchFamily="66" charset="0"/>
          </a:endParaRPr>
        </a:p>
      </dgm:t>
    </dgm:pt>
    <dgm:pt modelId="{7DE2F8E9-3893-4678-8A4E-F04105A40A20}" type="parTrans" cxnId="{9B38B70A-FE57-4C02-B813-5CF398158F98}">
      <dgm:prSet/>
      <dgm:spPr/>
      <dgm:t>
        <a:bodyPr/>
        <a:lstStyle/>
        <a:p>
          <a:endParaRPr lang="fr-FR"/>
        </a:p>
      </dgm:t>
    </dgm:pt>
    <dgm:pt modelId="{987D9B33-7440-482A-A6C4-DB052E87EBB2}" type="sibTrans" cxnId="{9B38B70A-FE57-4C02-B813-5CF398158F98}">
      <dgm:prSet/>
      <dgm:spPr/>
      <dgm:t>
        <a:bodyPr/>
        <a:lstStyle/>
        <a:p>
          <a:endParaRPr lang="fr-FR"/>
        </a:p>
      </dgm:t>
    </dgm:pt>
    <dgm:pt modelId="{248EFB01-A3E5-4AFA-A807-60727F69FB65}" type="pres">
      <dgm:prSet presAssocID="{D0026697-6A7E-4ED8-AF88-9F51605EAFA3}" presName="linearFlow" presStyleCnt="0">
        <dgm:presLayoutVars>
          <dgm:dir/>
          <dgm:resizeHandles val="exact"/>
        </dgm:presLayoutVars>
      </dgm:prSet>
      <dgm:spPr/>
    </dgm:pt>
    <dgm:pt modelId="{1C25947C-62AC-49CB-98C1-E53EFE98E8CB}" type="pres">
      <dgm:prSet presAssocID="{991BF6F6-8311-4550-8DF8-47468128A3D5}" presName="composite" presStyleCnt="0"/>
      <dgm:spPr/>
    </dgm:pt>
    <dgm:pt modelId="{73A0CB8A-E7C8-4810-94BB-8FB20D436068}" type="pres">
      <dgm:prSet presAssocID="{991BF6F6-8311-4550-8DF8-47468128A3D5}" presName="imgShp" presStyleLbl="fgImgPlace1" presStyleIdx="0" presStyleCnt="2"/>
      <dgm:spPr>
        <a:blipFill rotWithShape="0">
          <a:blip xmlns:r="http://schemas.openxmlformats.org/officeDocument/2006/relationships" r:embed="rId1"/>
          <a:stretch>
            <a:fillRect/>
          </a:stretch>
        </a:blipFill>
      </dgm:spPr>
    </dgm:pt>
    <dgm:pt modelId="{2FD71BC5-31C4-43FE-A710-8D6C1AC78244}" type="pres">
      <dgm:prSet presAssocID="{991BF6F6-8311-4550-8DF8-47468128A3D5}" presName="txShp" presStyleLbl="node1" presStyleIdx="0" presStyleCnt="2">
        <dgm:presLayoutVars>
          <dgm:bulletEnabled val="1"/>
        </dgm:presLayoutVars>
      </dgm:prSet>
      <dgm:spPr/>
      <dgm:t>
        <a:bodyPr/>
        <a:lstStyle/>
        <a:p>
          <a:endParaRPr lang="fr-FR"/>
        </a:p>
      </dgm:t>
    </dgm:pt>
    <dgm:pt modelId="{19E84363-95AA-495E-92CD-188B2534C2DE}" type="pres">
      <dgm:prSet presAssocID="{7828A969-331E-456E-89D2-EE2BAE13ACDB}" presName="spacing" presStyleCnt="0"/>
      <dgm:spPr/>
    </dgm:pt>
    <dgm:pt modelId="{00728693-2932-4A44-9E0F-55B63FF2AB72}" type="pres">
      <dgm:prSet presAssocID="{6A3C64EF-E6F2-4FCB-AE44-B36BF5827463}" presName="composite" presStyleCnt="0"/>
      <dgm:spPr/>
    </dgm:pt>
    <dgm:pt modelId="{06650EDE-893F-41C3-9986-15767338494F}" type="pres">
      <dgm:prSet presAssocID="{6A3C64EF-E6F2-4FCB-AE44-B36BF5827463}" presName="imgShp" presStyleLbl="fgImgPlace1" presStyleIdx="1" presStyleCnt="2"/>
      <dgm:spPr>
        <a:blipFill rotWithShape="0">
          <a:blip xmlns:r="http://schemas.openxmlformats.org/officeDocument/2006/relationships" r:embed="rId2"/>
          <a:stretch>
            <a:fillRect/>
          </a:stretch>
        </a:blipFill>
      </dgm:spPr>
    </dgm:pt>
    <dgm:pt modelId="{7EA25DE1-6E46-45E5-8FF9-F4201A8FE23A}" type="pres">
      <dgm:prSet presAssocID="{6A3C64EF-E6F2-4FCB-AE44-B36BF5827463}" presName="txShp" presStyleLbl="node1" presStyleIdx="1" presStyleCnt="2">
        <dgm:presLayoutVars>
          <dgm:bulletEnabled val="1"/>
        </dgm:presLayoutVars>
      </dgm:prSet>
      <dgm:spPr/>
      <dgm:t>
        <a:bodyPr/>
        <a:lstStyle/>
        <a:p>
          <a:endParaRPr lang="fr-FR"/>
        </a:p>
      </dgm:t>
    </dgm:pt>
  </dgm:ptLst>
  <dgm:cxnLst>
    <dgm:cxn modelId="{2F13D53E-8509-4B13-907D-2D74B2AD22B7}" type="presOf" srcId="{500EB702-E93E-4980-8859-87C1B61129CD}" destId="{2FD71BC5-31C4-43FE-A710-8D6C1AC78244}" srcOrd="0" destOrd="1" presId="urn:microsoft.com/office/officeart/2005/8/layout/vList3"/>
    <dgm:cxn modelId="{9B38B70A-FE57-4C02-B813-5CF398158F98}" srcId="{991BF6F6-8311-4550-8DF8-47468128A3D5}" destId="{500EB702-E93E-4980-8859-87C1B61129CD}" srcOrd="0" destOrd="0" parTransId="{7DE2F8E9-3893-4678-8A4E-F04105A40A20}" sibTransId="{987D9B33-7440-482A-A6C4-DB052E87EBB2}"/>
    <dgm:cxn modelId="{FC772AC6-C212-4B68-A603-E864A588C50F}" type="presOf" srcId="{6A3C64EF-E6F2-4FCB-AE44-B36BF5827463}" destId="{7EA25DE1-6E46-45E5-8FF9-F4201A8FE23A}" srcOrd="0" destOrd="0" presId="urn:microsoft.com/office/officeart/2005/8/layout/vList3"/>
    <dgm:cxn modelId="{F4E48876-B343-48E3-9E30-33C3CC2284C1}" srcId="{D0026697-6A7E-4ED8-AF88-9F51605EAFA3}" destId="{6A3C64EF-E6F2-4FCB-AE44-B36BF5827463}" srcOrd="1" destOrd="0" parTransId="{2FE9AF03-49E1-4D7E-8848-3961F2F1B973}" sibTransId="{9C1B83D7-AA58-49E0-9D20-967642D8E0ED}"/>
    <dgm:cxn modelId="{DAFED9A1-CA1F-4B9C-96C5-C90FE799146E}" type="presOf" srcId="{D0026697-6A7E-4ED8-AF88-9F51605EAFA3}" destId="{248EFB01-A3E5-4AFA-A807-60727F69FB65}" srcOrd="0" destOrd="0" presId="urn:microsoft.com/office/officeart/2005/8/layout/vList3"/>
    <dgm:cxn modelId="{7194CE51-95D7-48D6-85D6-A08C5FDEC812}" type="presOf" srcId="{991BF6F6-8311-4550-8DF8-47468128A3D5}" destId="{2FD71BC5-31C4-43FE-A710-8D6C1AC78244}" srcOrd="0" destOrd="0" presId="urn:microsoft.com/office/officeart/2005/8/layout/vList3"/>
    <dgm:cxn modelId="{41CBBF1E-CBED-474C-85F6-DC98FB1C3190}" srcId="{D0026697-6A7E-4ED8-AF88-9F51605EAFA3}" destId="{991BF6F6-8311-4550-8DF8-47468128A3D5}" srcOrd="0" destOrd="0" parTransId="{A7D9F2AA-556A-49B3-A4FE-9E24F4644002}" sibTransId="{7828A969-331E-456E-89D2-EE2BAE13ACDB}"/>
    <dgm:cxn modelId="{92C11F8E-DE85-4E75-8DE6-37075AE290C5}" type="presParOf" srcId="{248EFB01-A3E5-4AFA-A807-60727F69FB65}" destId="{1C25947C-62AC-49CB-98C1-E53EFE98E8CB}" srcOrd="0" destOrd="0" presId="urn:microsoft.com/office/officeart/2005/8/layout/vList3"/>
    <dgm:cxn modelId="{74F34503-DD0B-4EDC-8A8A-29869B1F7BEA}" type="presParOf" srcId="{1C25947C-62AC-49CB-98C1-E53EFE98E8CB}" destId="{73A0CB8A-E7C8-4810-94BB-8FB20D436068}" srcOrd="0" destOrd="0" presId="urn:microsoft.com/office/officeart/2005/8/layout/vList3"/>
    <dgm:cxn modelId="{079EF365-2EAD-442B-8792-354F0D35C2D9}" type="presParOf" srcId="{1C25947C-62AC-49CB-98C1-E53EFE98E8CB}" destId="{2FD71BC5-31C4-43FE-A710-8D6C1AC78244}" srcOrd="1" destOrd="0" presId="urn:microsoft.com/office/officeart/2005/8/layout/vList3"/>
    <dgm:cxn modelId="{B3E9DC64-75B0-45BC-AD9A-6D1864D6CF9E}" type="presParOf" srcId="{248EFB01-A3E5-4AFA-A807-60727F69FB65}" destId="{19E84363-95AA-495E-92CD-188B2534C2DE}" srcOrd="1" destOrd="0" presId="urn:microsoft.com/office/officeart/2005/8/layout/vList3"/>
    <dgm:cxn modelId="{695FD344-C06D-42B3-B4CB-A812C78CFB02}" type="presParOf" srcId="{248EFB01-A3E5-4AFA-A807-60727F69FB65}" destId="{00728693-2932-4A44-9E0F-55B63FF2AB72}" srcOrd="2" destOrd="0" presId="urn:microsoft.com/office/officeart/2005/8/layout/vList3"/>
    <dgm:cxn modelId="{6B97A975-3E6C-444F-AB75-C2E76159BEC2}" type="presParOf" srcId="{00728693-2932-4A44-9E0F-55B63FF2AB72}" destId="{06650EDE-893F-41C3-9986-15767338494F}" srcOrd="0" destOrd="0" presId="urn:microsoft.com/office/officeart/2005/8/layout/vList3"/>
    <dgm:cxn modelId="{F3286873-E288-4FEF-87FA-27E0FC9A7597}" type="presParOf" srcId="{00728693-2932-4A44-9E0F-55B63FF2AB72}" destId="{7EA25DE1-6E46-45E5-8FF9-F4201A8FE23A}" srcOrd="1" destOrd="0" presId="urn:microsoft.com/office/officeart/2005/8/layout/vList3"/>
  </dgm:cxnLst>
  <dgm:bg/>
  <dgm:whole/>
</dgm:dataModel>
</file>

<file path=ppt/diagrams/data40.xml><?xml version="1.0" encoding="utf-8"?>
<dgm:dataModel xmlns:dgm="http://schemas.openxmlformats.org/drawingml/2006/diagram" xmlns:a="http://schemas.openxmlformats.org/drawingml/2006/main">
  <dgm:ptLst>
    <dgm:pt modelId="{E1FB788A-8B9C-4614-A7CA-C9E1CA0D83CA}"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fr-FR"/>
        </a:p>
      </dgm:t>
    </dgm:pt>
    <dgm:pt modelId="{0CED2801-B73E-4AA8-A809-D585BFAAAABD}">
      <dgm:prSet phldrT="[Texte]"/>
      <dgm:spPr/>
      <dgm:t>
        <a:bodyPr/>
        <a:lstStyle/>
        <a:p>
          <a:pPr algn="l"/>
          <a:r>
            <a:rPr lang="fr-FR" b="1" dirty="0" smtClean="0">
              <a:effectLst>
                <a:glow rad="228600">
                  <a:srgbClr val="CC2636">
                    <a:alpha val="40000"/>
                  </a:srgbClr>
                </a:glow>
              </a:effectLst>
              <a:latin typeface="Comic Sans MS" pitchFamily="66" charset="0"/>
            </a:rPr>
            <a:t>Tension maxima  › 14cm Hg et tension minima › 9cm Hg  </a:t>
          </a:r>
        </a:p>
        <a:p>
          <a:pPr algn="r"/>
          <a:r>
            <a:rPr lang="fr-FR" b="1" dirty="0" smtClean="0">
              <a:effectLst>
                <a:glow rad="228600">
                  <a:srgbClr val="CC2636">
                    <a:alpha val="40000"/>
                  </a:srgbClr>
                </a:glow>
              </a:effectLst>
              <a:latin typeface="Comic Sans MS" pitchFamily="66" charset="0"/>
            </a:rPr>
            <a:t>Légère</a:t>
          </a:r>
        </a:p>
      </dgm:t>
    </dgm:pt>
    <dgm:pt modelId="{79FC717F-E436-4162-A0BA-E0778D877CDB}" type="parTrans" cxnId="{ECC02B23-2AE8-4F2E-B21B-E7D8A1B6DFD4}">
      <dgm:prSet/>
      <dgm:spPr/>
      <dgm:t>
        <a:bodyPr/>
        <a:lstStyle/>
        <a:p>
          <a:endParaRPr lang="fr-FR"/>
        </a:p>
      </dgm:t>
    </dgm:pt>
    <dgm:pt modelId="{8912E123-FE3A-459E-8F41-AFFDA4C40C27}" type="sibTrans" cxnId="{ECC02B23-2AE8-4F2E-B21B-E7D8A1B6DFD4}">
      <dgm:prSet/>
      <dgm:spPr>
        <a:solidFill>
          <a:srgbClr val="CC2636">
            <a:alpha val="90000"/>
          </a:srgbClr>
        </a:solidFill>
      </dgm:spPr>
      <dgm:t>
        <a:bodyPr/>
        <a:lstStyle/>
        <a:p>
          <a:endParaRPr lang="fr-FR"/>
        </a:p>
      </dgm:t>
    </dgm:pt>
    <dgm:pt modelId="{73481581-C6B9-4F57-964E-D5F2361F92FE}">
      <dgm:prSet phldrT="[Texte]"/>
      <dgm:spPr/>
      <dgm:t>
        <a:bodyPr/>
        <a:lstStyle/>
        <a:p>
          <a:pPr algn="ctr"/>
          <a:r>
            <a:rPr lang="fr-FR" b="1" dirty="0" smtClean="0">
              <a:effectLst>
                <a:glow rad="228600">
                  <a:srgbClr val="CC2636">
                    <a:alpha val="40000"/>
                  </a:srgbClr>
                </a:glow>
              </a:effectLst>
              <a:latin typeface="Comic Sans MS" pitchFamily="66" charset="0"/>
            </a:rPr>
            <a:t>Modérée 18-19 / 12</a:t>
          </a:r>
        </a:p>
      </dgm:t>
    </dgm:pt>
    <dgm:pt modelId="{08031E86-328C-4375-ACE2-2D0F4900CF36}" type="parTrans" cxnId="{A9BDA10C-8E3A-4323-B509-B1805FD2D73D}">
      <dgm:prSet/>
      <dgm:spPr/>
      <dgm:t>
        <a:bodyPr/>
        <a:lstStyle/>
        <a:p>
          <a:endParaRPr lang="fr-FR"/>
        </a:p>
      </dgm:t>
    </dgm:pt>
    <dgm:pt modelId="{A4A2ABBF-713B-4060-BCA1-BAC7420D4927}" type="sibTrans" cxnId="{A9BDA10C-8E3A-4323-B509-B1805FD2D73D}">
      <dgm:prSet/>
      <dgm:spPr>
        <a:solidFill>
          <a:srgbClr val="CC2636">
            <a:alpha val="90000"/>
          </a:srgbClr>
        </a:solidFill>
      </dgm:spPr>
      <dgm:t>
        <a:bodyPr/>
        <a:lstStyle/>
        <a:p>
          <a:endParaRPr lang="fr-FR"/>
        </a:p>
      </dgm:t>
    </dgm:pt>
    <dgm:pt modelId="{0460F57B-0BF1-4AE4-A9D8-82DDB1F5F3BF}">
      <dgm:prSet phldrT="[Texte]"/>
      <dgm:spPr/>
      <dgm:t>
        <a:bodyPr/>
        <a:lstStyle/>
        <a:p>
          <a:pPr algn="ctr"/>
          <a:r>
            <a:rPr lang="fr-FR" b="1" dirty="0" smtClean="0">
              <a:effectLst>
                <a:glow rad="228600">
                  <a:srgbClr val="CC2636">
                    <a:alpha val="40000"/>
                  </a:srgbClr>
                </a:glow>
              </a:effectLst>
              <a:latin typeface="Comic Sans MS" pitchFamily="66" charset="0"/>
            </a:rPr>
            <a:t>Sévère 20-25 / 13-16</a:t>
          </a:r>
        </a:p>
      </dgm:t>
    </dgm:pt>
    <dgm:pt modelId="{665EF817-B432-47B6-B57A-950B4D0B8BA5}" type="parTrans" cxnId="{867CC11F-6E94-4880-B061-8E4596C2D40D}">
      <dgm:prSet/>
      <dgm:spPr/>
      <dgm:t>
        <a:bodyPr/>
        <a:lstStyle/>
        <a:p>
          <a:endParaRPr lang="fr-FR"/>
        </a:p>
      </dgm:t>
    </dgm:pt>
    <dgm:pt modelId="{AFDCF789-6C40-46F1-952C-8CFA2B4863A4}" type="sibTrans" cxnId="{867CC11F-6E94-4880-B061-8E4596C2D40D}">
      <dgm:prSet/>
      <dgm:spPr/>
      <dgm:t>
        <a:bodyPr/>
        <a:lstStyle/>
        <a:p>
          <a:endParaRPr lang="fr-FR"/>
        </a:p>
      </dgm:t>
    </dgm:pt>
    <dgm:pt modelId="{4D4E4599-5FB3-44C0-8391-648F18446000}" type="pres">
      <dgm:prSet presAssocID="{E1FB788A-8B9C-4614-A7CA-C9E1CA0D83CA}" presName="outerComposite" presStyleCnt="0">
        <dgm:presLayoutVars>
          <dgm:chMax val="5"/>
          <dgm:dir/>
          <dgm:resizeHandles val="exact"/>
        </dgm:presLayoutVars>
      </dgm:prSet>
      <dgm:spPr/>
      <dgm:t>
        <a:bodyPr/>
        <a:lstStyle/>
        <a:p>
          <a:endParaRPr lang="fr-FR"/>
        </a:p>
      </dgm:t>
    </dgm:pt>
    <dgm:pt modelId="{F2E2233A-8960-45E5-BED3-D0AAA682C552}" type="pres">
      <dgm:prSet presAssocID="{E1FB788A-8B9C-4614-A7CA-C9E1CA0D83CA}" presName="dummyMaxCanvas" presStyleCnt="0">
        <dgm:presLayoutVars/>
      </dgm:prSet>
      <dgm:spPr/>
    </dgm:pt>
    <dgm:pt modelId="{3F119927-6CBC-4BB3-B88C-E31B7FA3C258}" type="pres">
      <dgm:prSet presAssocID="{E1FB788A-8B9C-4614-A7CA-C9E1CA0D83CA}" presName="ThreeNodes_1" presStyleLbl="node1" presStyleIdx="0" presStyleCnt="3">
        <dgm:presLayoutVars>
          <dgm:bulletEnabled val="1"/>
        </dgm:presLayoutVars>
      </dgm:prSet>
      <dgm:spPr/>
      <dgm:t>
        <a:bodyPr/>
        <a:lstStyle/>
        <a:p>
          <a:endParaRPr lang="fr-FR"/>
        </a:p>
      </dgm:t>
    </dgm:pt>
    <dgm:pt modelId="{DA486CDE-49EE-4507-B876-DEAC79A60E36}" type="pres">
      <dgm:prSet presAssocID="{E1FB788A-8B9C-4614-A7CA-C9E1CA0D83CA}" presName="ThreeNodes_2" presStyleLbl="node1" presStyleIdx="1" presStyleCnt="3">
        <dgm:presLayoutVars>
          <dgm:bulletEnabled val="1"/>
        </dgm:presLayoutVars>
      </dgm:prSet>
      <dgm:spPr/>
      <dgm:t>
        <a:bodyPr/>
        <a:lstStyle/>
        <a:p>
          <a:endParaRPr lang="fr-FR"/>
        </a:p>
      </dgm:t>
    </dgm:pt>
    <dgm:pt modelId="{B0FEB13C-4FFC-4614-9AB8-BCAE4F27D9C8}" type="pres">
      <dgm:prSet presAssocID="{E1FB788A-8B9C-4614-A7CA-C9E1CA0D83CA}" presName="ThreeNodes_3" presStyleLbl="node1" presStyleIdx="2" presStyleCnt="3">
        <dgm:presLayoutVars>
          <dgm:bulletEnabled val="1"/>
        </dgm:presLayoutVars>
      </dgm:prSet>
      <dgm:spPr/>
      <dgm:t>
        <a:bodyPr/>
        <a:lstStyle/>
        <a:p>
          <a:endParaRPr lang="fr-FR"/>
        </a:p>
      </dgm:t>
    </dgm:pt>
    <dgm:pt modelId="{15AC7B6C-D574-43AD-9E9E-74FA39B0C060}" type="pres">
      <dgm:prSet presAssocID="{E1FB788A-8B9C-4614-A7CA-C9E1CA0D83CA}" presName="ThreeConn_1-2" presStyleLbl="fgAccFollowNode1" presStyleIdx="0" presStyleCnt="2">
        <dgm:presLayoutVars>
          <dgm:bulletEnabled val="1"/>
        </dgm:presLayoutVars>
      </dgm:prSet>
      <dgm:spPr/>
      <dgm:t>
        <a:bodyPr/>
        <a:lstStyle/>
        <a:p>
          <a:endParaRPr lang="fr-FR"/>
        </a:p>
      </dgm:t>
    </dgm:pt>
    <dgm:pt modelId="{8E288B95-595D-440C-9998-8764825A58AD}" type="pres">
      <dgm:prSet presAssocID="{E1FB788A-8B9C-4614-A7CA-C9E1CA0D83CA}" presName="ThreeConn_2-3" presStyleLbl="fgAccFollowNode1" presStyleIdx="1" presStyleCnt="2">
        <dgm:presLayoutVars>
          <dgm:bulletEnabled val="1"/>
        </dgm:presLayoutVars>
      </dgm:prSet>
      <dgm:spPr/>
      <dgm:t>
        <a:bodyPr/>
        <a:lstStyle/>
        <a:p>
          <a:endParaRPr lang="fr-FR"/>
        </a:p>
      </dgm:t>
    </dgm:pt>
    <dgm:pt modelId="{67321037-3296-4DD5-9906-B193C22E4376}" type="pres">
      <dgm:prSet presAssocID="{E1FB788A-8B9C-4614-A7CA-C9E1CA0D83CA}" presName="ThreeNodes_1_text" presStyleLbl="node1" presStyleIdx="2" presStyleCnt="3">
        <dgm:presLayoutVars>
          <dgm:bulletEnabled val="1"/>
        </dgm:presLayoutVars>
      </dgm:prSet>
      <dgm:spPr/>
      <dgm:t>
        <a:bodyPr/>
        <a:lstStyle/>
        <a:p>
          <a:endParaRPr lang="fr-FR"/>
        </a:p>
      </dgm:t>
    </dgm:pt>
    <dgm:pt modelId="{8BDB4997-A994-4940-85D9-9ACD20B9492F}" type="pres">
      <dgm:prSet presAssocID="{E1FB788A-8B9C-4614-A7CA-C9E1CA0D83CA}" presName="ThreeNodes_2_text" presStyleLbl="node1" presStyleIdx="2" presStyleCnt="3">
        <dgm:presLayoutVars>
          <dgm:bulletEnabled val="1"/>
        </dgm:presLayoutVars>
      </dgm:prSet>
      <dgm:spPr/>
      <dgm:t>
        <a:bodyPr/>
        <a:lstStyle/>
        <a:p>
          <a:endParaRPr lang="fr-FR"/>
        </a:p>
      </dgm:t>
    </dgm:pt>
    <dgm:pt modelId="{DB821B58-DD84-4750-958B-BA9AF561F7B7}" type="pres">
      <dgm:prSet presAssocID="{E1FB788A-8B9C-4614-A7CA-C9E1CA0D83CA}" presName="ThreeNodes_3_text" presStyleLbl="node1" presStyleIdx="2" presStyleCnt="3">
        <dgm:presLayoutVars>
          <dgm:bulletEnabled val="1"/>
        </dgm:presLayoutVars>
      </dgm:prSet>
      <dgm:spPr/>
      <dgm:t>
        <a:bodyPr/>
        <a:lstStyle/>
        <a:p>
          <a:endParaRPr lang="fr-FR"/>
        </a:p>
      </dgm:t>
    </dgm:pt>
  </dgm:ptLst>
  <dgm:cxnLst>
    <dgm:cxn modelId="{2C6397B7-36D7-493C-B456-85B62D4EA33D}" type="presOf" srcId="{73481581-C6B9-4F57-964E-D5F2361F92FE}" destId="{DA486CDE-49EE-4507-B876-DEAC79A60E36}" srcOrd="0" destOrd="0" presId="urn:microsoft.com/office/officeart/2005/8/layout/vProcess5"/>
    <dgm:cxn modelId="{605BFC71-6659-419F-83A5-6C2F173F47BA}" type="presOf" srcId="{73481581-C6B9-4F57-964E-D5F2361F92FE}" destId="{8BDB4997-A994-4940-85D9-9ACD20B9492F}" srcOrd="1" destOrd="0" presId="urn:microsoft.com/office/officeart/2005/8/layout/vProcess5"/>
    <dgm:cxn modelId="{ECC02B23-2AE8-4F2E-B21B-E7D8A1B6DFD4}" srcId="{E1FB788A-8B9C-4614-A7CA-C9E1CA0D83CA}" destId="{0CED2801-B73E-4AA8-A809-D585BFAAAABD}" srcOrd="0" destOrd="0" parTransId="{79FC717F-E436-4162-A0BA-E0778D877CDB}" sibTransId="{8912E123-FE3A-459E-8F41-AFFDA4C40C27}"/>
    <dgm:cxn modelId="{042F7880-6BA0-45D8-91D2-2F40D43EA311}" type="presOf" srcId="{0CED2801-B73E-4AA8-A809-D585BFAAAABD}" destId="{67321037-3296-4DD5-9906-B193C22E4376}" srcOrd="1" destOrd="0" presId="urn:microsoft.com/office/officeart/2005/8/layout/vProcess5"/>
    <dgm:cxn modelId="{867CC11F-6E94-4880-B061-8E4596C2D40D}" srcId="{E1FB788A-8B9C-4614-A7CA-C9E1CA0D83CA}" destId="{0460F57B-0BF1-4AE4-A9D8-82DDB1F5F3BF}" srcOrd="2" destOrd="0" parTransId="{665EF817-B432-47B6-B57A-950B4D0B8BA5}" sibTransId="{AFDCF789-6C40-46F1-952C-8CFA2B4863A4}"/>
    <dgm:cxn modelId="{C69FF1D5-B754-45BC-87BE-82361A8CDD1C}" type="presOf" srcId="{0460F57B-0BF1-4AE4-A9D8-82DDB1F5F3BF}" destId="{DB821B58-DD84-4750-958B-BA9AF561F7B7}" srcOrd="1" destOrd="0" presId="urn:microsoft.com/office/officeart/2005/8/layout/vProcess5"/>
    <dgm:cxn modelId="{B930C316-0E05-4F12-A727-678C7A653850}" type="presOf" srcId="{8912E123-FE3A-459E-8F41-AFFDA4C40C27}" destId="{15AC7B6C-D574-43AD-9E9E-74FA39B0C060}" srcOrd="0" destOrd="0" presId="urn:microsoft.com/office/officeart/2005/8/layout/vProcess5"/>
    <dgm:cxn modelId="{706F5B6A-0061-4775-8CA2-D8F19A5BDEAA}" type="presOf" srcId="{0CED2801-B73E-4AA8-A809-D585BFAAAABD}" destId="{3F119927-6CBC-4BB3-B88C-E31B7FA3C258}" srcOrd="0" destOrd="0" presId="urn:microsoft.com/office/officeart/2005/8/layout/vProcess5"/>
    <dgm:cxn modelId="{57E1B7D9-31E7-4E6D-8A6C-FFB03F82C972}" type="presOf" srcId="{0460F57B-0BF1-4AE4-A9D8-82DDB1F5F3BF}" destId="{B0FEB13C-4FFC-4614-9AB8-BCAE4F27D9C8}" srcOrd="0" destOrd="0" presId="urn:microsoft.com/office/officeart/2005/8/layout/vProcess5"/>
    <dgm:cxn modelId="{3337E12A-213A-4C03-B163-4C2B8A17EC8A}" type="presOf" srcId="{A4A2ABBF-713B-4060-BCA1-BAC7420D4927}" destId="{8E288B95-595D-440C-9998-8764825A58AD}" srcOrd="0" destOrd="0" presId="urn:microsoft.com/office/officeart/2005/8/layout/vProcess5"/>
    <dgm:cxn modelId="{6B8C626B-198B-4DE5-A9B2-6DDAE01E70A3}" type="presOf" srcId="{E1FB788A-8B9C-4614-A7CA-C9E1CA0D83CA}" destId="{4D4E4599-5FB3-44C0-8391-648F18446000}" srcOrd="0" destOrd="0" presId="urn:microsoft.com/office/officeart/2005/8/layout/vProcess5"/>
    <dgm:cxn modelId="{A9BDA10C-8E3A-4323-B509-B1805FD2D73D}" srcId="{E1FB788A-8B9C-4614-A7CA-C9E1CA0D83CA}" destId="{73481581-C6B9-4F57-964E-D5F2361F92FE}" srcOrd="1" destOrd="0" parTransId="{08031E86-328C-4375-ACE2-2D0F4900CF36}" sibTransId="{A4A2ABBF-713B-4060-BCA1-BAC7420D4927}"/>
    <dgm:cxn modelId="{1F2EB45D-2C15-4DE5-966D-0DF138044A76}" type="presParOf" srcId="{4D4E4599-5FB3-44C0-8391-648F18446000}" destId="{F2E2233A-8960-45E5-BED3-D0AAA682C552}" srcOrd="0" destOrd="0" presId="urn:microsoft.com/office/officeart/2005/8/layout/vProcess5"/>
    <dgm:cxn modelId="{76DD7260-8CFD-4331-97A4-D16AE86F32AA}" type="presParOf" srcId="{4D4E4599-5FB3-44C0-8391-648F18446000}" destId="{3F119927-6CBC-4BB3-B88C-E31B7FA3C258}" srcOrd="1" destOrd="0" presId="urn:microsoft.com/office/officeart/2005/8/layout/vProcess5"/>
    <dgm:cxn modelId="{3F453FF9-0859-44ED-80F2-272EBBDC4F41}" type="presParOf" srcId="{4D4E4599-5FB3-44C0-8391-648F18446000}" destId="{DA486CDE-49EE-4507-B876-DEAC79A60E36}" srcOrd="2" destOrd="0" presId="urn:microsoft.com/office/officeart/2005/8/layout/vProcess5"/>
    <dgm:cxn modelId="{2874E90E-1E90-488A-8715-9C62560EEBE6}" type="presParOf" srcId="{4D4E4599-5FB3-44C0-8391-648F18446000}" destId="{B0FEB13C-4FFC-4614-9AB8-BCAE4F27D9C8}" srcOrd="3" destOrd="0" presId="urn:microsoft.com/office/officeart/2005/8/layout/vProcess5"/>
    <dgm:cxn modelId="{3CEC4A86-3091-44DF-951D-DC641AA2A722}" type="presParOf" srcId="{4D4E4599-5FB3-44C0-8391-648F18446000}" destId="{15AC7B6C-D574-43AD-9E9E-74FA39B0C060}" srcOrd="4" destOrd="0" presId="urn:microsoft.com/office/officeart/2005/8/layout/vProcess5"/>
    <dgm:cxn modelId="{9E67EAC5-5919-4D51-A413-787C7EFABFDE}" type="presParOf" srcId="{4D4E4599-5FB3-44C0-8391-648F18446000}" destId="{8E288B95-595D-440C-9998-8764825A58AD}" srcOrd="5" destOrd="0" presId="urn:microsoft.com/office/officeart/2005/8/layout/vProcess5"/>
    <dgm:cxn modelId="{29FC05E8-6FF9-4FAD-BCB2-68FDC64C2EA5}" type="presParOf" srcId="{4D4E4599-5FB3-44C0-8391-648F18446000}" destId="{67321037-3296-4DD5-9906-B193C22E4376}" srcOrd="6" destOrd="0" presId="urn:microsoft.com/office/officeart/2005/8/layout/vProcess5"/>
    <dgm:cxn modelId="{E0927646-3A2C-4526-8261-F76E2DDBA142}" type="presParOf" srcId="{4D4E4599-5FB3-44C0-8391-648F18446000}" destId="{8BDB4997-A994-4940-85D9-9ACD20B9492F}" srcOrd="7" destOrd="0" presId="urn:microsoft.com/office/officeart/2005/8/layout/vProcess5"/>
    <dgm:cxn modelId="{8CEF1C33-A2EA-42FF-AD4F-A3497FB56225}" type="presParOf" srcId="{4D4E4599-5FB3-44C0-8391-648F18446000}" destId="{DB821B58-DD84-4750-958B-BA9AF561F7B7}" srcOrd="8" destOrd="0" presId="urn:microsoft.com/office/officeart/2005/8/layout/vProcess5"/>
  </dgm:cxnLst>
  <dgm:bg/>
  <dgm:whole/>
</dgm:dataModel>
</file>

<file path=ppt/diagrams/data41.xml><?xml version="1.0" encoding="utf-8"?>
<dgm:dataModel xmlns:dgm="http://schemas.openxmlformats.org/drawingml/2006/diagram" xmlns:a="http://schemas.openxmlformats.org/drawingml/2006/main">
  <dgm:ptLst>
    <dgm:pt modelId="{3346295A-4DB3-4018-863F-CFBD9630EAD0}" type="doc">
      <dgm:prSet loTypeId="urn:microsoft.com/office/officeart/2005/8/layout/hProcess6" loCatId="process" qsTypeId="urn:microsoft.com/office/officeart/2005/8/quickstyle/3d2" qsCatId="3D" csTypeId="urn:microsoft.com/office/officeart/2005/8/colors/accent1_2" csCatId="accent1" phldr="1"/>
      <dgm:spPr/>
      <dgm:t>
        <a:bodyPr/>
        <a:lstStyle/>
        <a:p>
          <a:endParaRPr lang="fr-FR"/>
        </a:p>
      </dgm:t>
    </dgm:pt>
    <dgm:pt modelId="{6C7B2A5F-4890-45AE-A8E6-86AC299D7489}">
      <dgm:prSet phldrT="[Texte]" custT="1"/>
      <dgm:spPr>
        <a:solidFill>
          <a:srgbClr val="FFC000"/>
        </a:solidFill>
      </dgm:spPr>
      <dgm:t>
        <a:bodyPr/>
        <a:lstStyle/>
        <a:p>
          <a:r>
            <a:rPr lang="fr-FR" sz="2200" b="1" kern="1200" dirty="0" smtClean="0">
              <a:solidFill>
                <a:schemeClr val="bg1">
                  <a:lumMod val="75000"/>
                </a:schemeClr>
              </a:solidFill>
              <a:effectLst>
                <a:glow rad="228600">
                  <a:srgbClr val="FFFF00">
                    <a:alpha val="40000"/>
                  </a:srgbClr>
                </a:glow>
              </a:effectLst>
              <a:latin typeface="Comic Sans MS" pitchFamily="66" charset="0"/>
              <a:ea typeface="+mn-ea"/>
              <a:cs typeface="Arial" charset="0"/>
            </a:rPr>
            <a:t>hypotension</a:t>
          </a:r>
        </a:p>
      </dgm:t>
    </dgm:pt>
    <dgm:pt modelId="{F89345A7-DC51-41C2-BCF3-35C0435C2462}" type="parTrans" cxnId="{CB985556-5F5E-40A2-A6BF-6EDC7F06A52F}">
      <dgm:prSet/>
      <dgm:spPr/>
      <dgm:t>
        <a:bodyPr/>
        <a:lstStyle/>
        <a:p>
          <a:endParaRPr lang="fr-FR"/>
        </a:p>
      </dgm:t>
    </dgm:pt>
    <dgm:pt modelId="{43EFD828-7DD9-46D6-87BD-BD965EDE5AF5}" type="sibTrans" cxnId="{CB985556-5F5E-40A2-A6BF-6EDC7F06A52F}">
      <dgm:prSet/>
      <dgm:spPr/>
      <dgm:t>
        <a:bodyPr/>
        <a:lstStyle/>
        <a:p>
          <a:endParaRPr lang="fr-FR"/>
        </a:p>
      </dgm:t>
    </dgm:pt>
    <dgm:pt modelId="{F76C61DA-3FFF-4713-8420-68AF3A7DC898}">
      <dgm:prSet phldrT="[Texte]" custT="1"/>
      <dgm:spPr>
        <a:gradFill flip="none" rotWithShape="0">
          <a:gsLst>
            <a:gs pos="0">
              <a:srgbClr val="AC3682">
                <a:shade val="30000"/>
                <a:satMod val="115000"/>
              </a:srgbClr>
            </a:gs>
            <a:gs pos="50000">
              <a:srgbClr val="AC3682">
                <a:shade val="67500"/>
                <a:satMod val="115000"/>
              </a:srgbClr>
            </a:gs>
            <a:gs pos="100000">
              <a:srgbClr val="AC3682">
                <a:shade val="100000"/>
                <a:satMod val="115000"/>
              </a:srgbClr>
            </a:gs>
          </a:gsLst>
          <a:path path="circle">
            <a:fillToRect l="50000" t="50000" r="50000" b="50000"/>
          </a:path>
          <a:tileRect/>
        </a:gradFill>
      </dgm:spPr>
      <dgm:t>
        <a:bodyPr/>
        <a:lstStyle/>
        <a:p>
          <a:r>
            <a:rPr lang="fr-FR" sz="3200" b="1" dirty="0" smtClean="0">
              <a:solidFill>
                <a:schemeClr val="tx1"/>
              </a:solidFill>
              <a:effectLst>
                <a:glow rad="228600">
                  <a:schemeClr val="accent2">
                    <a:satMod val="175000"/>
                    <a:alpha val="40000"/>
                  </a:schemeClr>
                </a:glow>
              </a:effectLst>
              <a:latin typeface="Comic Sans MS" pitchFamily="66" charset="0"/>
            </a:rPr>
            <a:t>Tension maxima</a:t>
          </a:r>
          <a:r>
            <a:rPr lang="fr-FR" sz="3200" dirty="0" smtClean="0">
              <a:solidFill>
                <a:schemeClr val="tx1"/>
              </a:solidFill>
              <a:effectLst>
                <a:glow rad="228600">
                  <a:schemeClr val="accent2">
                    <a:satMod val="175000"/>
                    <a:alpha val="40000"/>
                  </a:schemeClr>
                </a:glow>
              </a:effectLst>
              <a:latin typeface="Comic Sans MS" pitchFamily="66" charset="0"/>
            </a:rPr>
            <a:t> </a:t>
          </a:r>
          <a:r>
            <a:rPr lang="fr-FR" sz="3200" dirty="0" smtClean="0">
              <a:latin typeface="Comic Sans MS" pitchFamily="66" charset="0"/>
            </a:rPr>
            <a:t>‹ 9 et </a:t>
          </a:r>
        </a:p>
        <a:p>
          <a:r>
            <a:rPr lang="fr-FR" sz="3200" b="1" dirty="0" smtClean="0">
              <a:solidFill>
                <a:srgbClr val="FFFF99"/>
              </a:solidFill>
              <a:effectLst>
                <a:glow rad="228600">
                  <a:schemeClr val="accent2">
                    <a:satMod val="175000"/>
                    <a:alpha val="40000"/>
                  </a:schemeClr>
                </a:glow>
              </a:effectLst>
              <a:latin typeface="Comic Sans MS" pitchFamily="66" charset="0"/>
            </a:rPr>
            <a:t>tension minima</a:t>
          </a:r>
          <a:r>
            <a:rPr lang="fr-FR" sz="3200" dirty="0" smtClean="0">
              <a:effectLst>
                <a:glow rad="228600">
                  <a:schemeClr val="accent2">
                    <a:satMod val="175000"/>
                    <a:alpha val="40000"/>
                  </a:schemeClr>
                </a:glow>
              </a:effectLst>
              <a:latin typeface="Comic Sans MS" pitchFamily="66" charset="0"/>
            </a:rPr>
            <a:t> </a:t>
          </a:r>
          <a:r>
            <a:rPr lang="fr-FR" sz="3200" dirty="0" smtClean="0">
              <a:latin typeface="Comic Sans MS" pitchFamily="66" charset="0"/>
            </a:rPr>
            <a:t>‹ 9</a:t>
          </a:r>
          <a:endParaRPr lang="fr-FR" sz="3200" dirty="0"/>
        </a:p>
      </dgm:t>
    </dgm:pt>
    <dgm:pt modelId="{B9A33546-1F3B-4957-9A52-3732792E75B1}" type="parTrans" cxnId="{FC226C97-BF46-4CD3-A591-06CB04E6002D}">
      <dgm:prSet/>
      <dgm:spPr/>
      <dgm:t>
        <a:bodyPr/>
        <a:lstStyle/>
        <a:p>
          <a:endParaRPr lang="fr-FR"/>
        </a:p>
      </dgm:t>
    </dgm:pt>
    <dgm:pt modelId="{A35AD156-4208-4916-A531-CB403F375CB2}" type="sibTrans" cxnId="{FC226C97-BF46-4CD3-A591-06CB04E6002D}">
      <dgm:prSet/>
      <dgm:spPr/>
      <dgm:t>
        <a:bodyPr/>
        <a:lstStyle/>
        <a:p>
          <a:endParaRPr lang="fr-FR"/>
        </a:p>
      </dgm:t>
    </dgm:pt>
    <dgm:pt modelId="{FC0ECE92-6DAE-4F6E-8624-B6B4AEFD57D5}" type="pres">
      <dgm:prSet presAssocID="{3346295A-4DB3-4018-863F-CFBD9630EAD0}" presName="theList" presStyleCnt="0">
        <dgm:presLayoutVars>
          <dgm:dir/>
          <dgm:animLvl val="lvl"/>
          <dgm:resizeHandles val="exact"/>
        </dgm:presLayoutVars>
      </dgm:prSet>
      <dgm:spPr/>
      <dgm:t>
        <a:bodyPr/>
        <a:lstStyle/>
        <a:p>
          <a:endParaRPr lang="fr-FR"/>
        </a:p>
      </dgm:t>
    </dgm:pt>
    <dgm:pt modelId="{BE5F280D-55B7-43B5-9B07-97135671E937}" type="pres">
      <dgm:prSet presAssocID="{6C7B2A5F-4890-45AE-A8E6-86AC299D7489}" presName="compNode" presStyleCnt="0"/>
      <dgm:spPr/>
    </dgm:pt>
    <dgm:pt modelId="{7F0A3741-6FD7-4C56-BE30-444434FC7335}" type="pres">
      <dgm:prSet presAssocID="{6C7B2A5F-4890-45AE-A8E6-86AC299D7489}" presName="noGeometry" presStyleCnt="0"/>
      <dgm:spPr/>
    </dgm:pt>
    <dgm:pt modelId="{01A2DFE4-C161-4314-A195-E604884E6611}" type="pres">
      <dgm:prSet presAssocID="{6C7B2A5F-4890-45AE-A8E6-86AC299D7489}" presName="childTextVisible" presStyleLbl="bgAccFollowNode1" presStyleIdx="0" presStyleCnt="1">
        <dgm:presLayoutVars>
          <dgm:bulletEnabled val="1"/>
        </dgm:presLayoutVars>
      </dgm:prSet>
      <dgm:spPr/>
      <dgm:t>
        <a:bodyPr/>
        <a:lstStyle/>
        <a:p>
          <a:endParaRPr lang="fr-FR"/>
        </a:p>
      </dgm:t>
    </dgm:pt>
    <dgm:pt modelId="{3D820720-B3D8-46C1-8DA4-4921A85E5A56}" type="pres">
      <dgm:prSet presAssocID="{6C7B2A5F-4890-45AE-A8E6-86AC299D7489}" presName="childTextHidden" presStyleLbl="bgAccFollowNode1" presStyleIdx="0" presStyleCnt="1"/>
      <dgm:spPr/>
      <dgm:t>
        <a:bodyPr/>
        <a:lstStyle/>
        <a:p>
          <a:endParaRPr lang="fr-FR"/>
        </a:p>
      </dgm:t>
    </dgm:pt>
    <dgm:pt modelId="{B3BEA3E6-2522-4FE9-ADED-D4EB4D5D86B0}" type="pres">
      <dgm:prSet presAssocID="{6C7B2A5F-4890-45AE-A8E6-86AC299D7489}" presName="parentText" presStyleLbl="node1" presStyleIdx="0" presStyleCnt="1">
        <dgm:presLayoutVars>
          <dgm:chMax val="1"/>
          <dgm:bulletEnabled val="1"/>
        </dgm:presLayoutVars>
      </dgm:prSet>
      <dgm:spPr/>
      <dgm:t>
        <a:bodyPr/>
        <a:lstStyle/>
        <a:p>
          <a:endParaRPr lang="fr-FR"/>
        </a:p>
      </dgm:t>
    </dgm:pt>
  </dgm:ptLst>
  <dgm:cxnLst>
    <dgm:cxn modelId="{9DEB54FB-9DDB-4F82-B954-2BB974E08DCE}" type="presOf" srcId="{6C7B2A5F-4890-45AE-A8E6-86AC299D7489}" destId="{B3BEA3E6-2522-4FE9-ADED-D4EB4D5D86B0}" srcOrd="0" destOrd="0" presId="urn:microsoft.com/office/officeart/2005/8/layout/hProcess6"/>
    <dgm:cxn modelId="{DF1A07D6-F63D-4D3B-9D3D-C0A329D4773D}" type="presOf" srcId="{F76C61DA-3FFF-4713-8420-68AF3A7DC898}" destId="{3D820720-B3D8-46C1-8DA4-4921A85E5A56}" srcOrd="1" destOrd="0" presId="urn:microsoft.com/office/officeart/2005/8/layout/hProcess6"/>
    <dgm:cxn modelId="{20BB6C83-1CB4-429D-806F-3F2CD906807D}" type="presOf" srcId="{F76C61DA-3FFF-4713-8420-68AF3A7DC898}" destId="{01A2DFE4-C161-4314-A195-E604884E6611}" srcOrd="0" destOrd="0" presId="urn:microsoft.com/office/officeart/2005/8/layout/hProcess6"/>
    <dgm:cxn modelId="{CB985556-5F5E-40A2-A6BF-6EDC7F06A52F}" srcId="{3346295A-4DB3-4018-863F-CFBD9630EAD0}" destId="{6C7B2A5F-4890-45AE-A8E6-86AC299D7489}" srcOrd="0" destOrd="0" parTransId="{F89345A7-DC51-41C2-BCF3-35C0435C2462}" sibTransId="{43EFD828-7DD9-46D6-87BD-BD965EDE5AF5}"/>
    <dgm:cxn modelId="{FC226C97-BF46-4CD3-A591-06CB04E6002D}" srcId="{6C7B2A5F-4890-45AE-A8E6-86AC299D7489}" destId="{F76C61DA-3FFF-4713-8420-68AF3A7DC898}" srcOrd="0" destOrd="0" parTransId="{B9A33546-1F3B-4957-9A52-3732792E75B1}" sibTransId="{A35AD156-4208-4916-A531-CB403F375CB2}"/>
    <dgm:cxn modelId="{E9A766C7-572F-4E29-9D4D-E6418828C01A}" type="presOf" srcId="{3346295A-4DB3-4018-863F-CFBD9630EAD0}" destId="{FC0ECE92-6DAE-4F6E-8624-B6B4AEFD57D5}" srcOrd="0" destOrd="0" presId="urn:microsoft.com/office/officeart/2005/8/layout/hProcess6"/>
    <dgm:cxn modelId="{66D8A374-9DE8-474F-AA11-55E3A8AE278B}" type="presParOf" srcId="{FC0ECE92-6DAE-4F6E-8624-B6B4AEFD57D5}" destId="{BE5F280D-55B7-43B5-9B07-97135671E937}" srcOrd="0" destOrd="0" presId="urn:microsoft.com/office/officeart/2005/8/layout/hProcess6"/>
    <dgm:cxn modelId="{C4738319-6266-46E8-B3C7-39BC57D6FD20}" type="presParOf" srcId="{BE5F280D-55B7-43B5-9B07-97135671E937}" destId="{7F0A3741-6FD7-4C56-BE30-444434FC7335}" srcOrd="0" destOrd="0" presId="urn:microsoft.com/office/officeart/2005/8/layout/hProcess6"/>
    <dgm:cxn modelId="{095CA558-DD6F-4792-839E-3EC9580116AD}" type="presParOf" srcId="{BE5F280D-55B7-43B5-9B07-97135671E937}" destId="{01A2DFE4-C161-4314-A195-E604884E6611}" srcOrd="1" destOrd="0" presId="urn:microsoft.com/office/officeart/2005/8/layout/hProcess6"/>
    <dgm:cxn modelId="{23856DE1-A456-4C62-AEB3-9C888909C828}" type="presParOf" srcId="{BE5F280D-55B7-43B5-9B07-97135671E937}" destId="{3D820720-B3D8-46C1-8DA4-4921A85E5A56}" srcOrd="2" destOrd="0" presId="urn:microsoft.com/office/officeart/2005/8/layout/hProcess6"/>
    <dgm:cxn modelId="{D647DBF8-3604-4BAD-A4F6-27D0243C37BE}" type="presParOf" srcId="{BE5F280D-55B7-43B5-9B07-97135671E937}" destId="{B3BEA3E6-2522-4FE9-ADED-D4EB4D5D86B0}" srcOrd="3" destOrd="0" presId="urn:microsoft.com/office/officeart/2005/8/layout/hProcess6"/>
  </dgm:cxnLst>
  <dgm:bg/>
  <dgm:whole/>
</dgm:dataModel>
</file>

<file path=ppt/diagrams/data42.xml><?xml version="1.0" encoding="utf-8"?>
<dgm:dataModel xmlns:dgm="http://schemas.openxmlformats.org/drawingml/2006/diagram" xmlns:a="http://schemas.openxmlformats.org/drawingml/2006/main">
  <dgm:ptLst>
    <dgm:pt modelId="{C2C12980-9AF2-4C3C-AEA3-114109E3FEC0}"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fr-FR"/>
        </a:p>
      </dgm:t>
    </dgm:pt>
    <dgm:pt modelId="{B1D3D47F-7559-4BF1-8511-C1EA6446F7BC}">
      <dgm:prSet phldrT="[Texte]"/>
      <dgm:spPr>
        <a:solidFill>
          <a:srgbClr val="AC3682"/>
        </a:solidFill>
      </dgm:spPr>
      <dgm:t>
        <a:bodyPr/>
        <a:lstStyle/>
        <a:p>
          <a:r>
            <a:rPr lang="fr-FR" b="1" dirty="0" smtClean="0">
              <a:latin typeface="Comic Sans MS" pitchFamily="66" charset="0"/>
            </a:rPr>
            <a:t>Pincement de la différentielle : </a:t>
          </a:r>
        </a:p>
        <a:p>
          <a:r>
            <a:rPr lang="fr-FR" b="1" dirty="0" smtClean="0">
              <a:latin typeface="Comic Sans MS" pitchFamily="66" charset="0"/>
            </a:rPr>
            <a:t>signe d’un état de choc</a:t>
          </a:r>
          <a:endParaRPr lang="fr-FR" b="1" dirty="0"/>
        </a:p>
      </dgm:t>
    </dgm:pt>
    <dgm:pt modelId="{CE6ACC42-B595-4E69-AC78-8F7E90A4DEC6}" type="parTrans" cxnId="{1FA891BE-E805-48BE-A025-CB5BCCFBFA9A}">
      <dgm:prSet/>
      <dgm:spPr/>
      <dgm:t>
        <a:bodyPr/>
        <a:lstStyle/>
        <a:p>
          <a:endParaRPr lang="fr-FR"/>
        </a:p>
      </dgm:t>
    </dgm:pt>
    <dgm:pt modelId="{97633153-B770-42F3-898A-F3DFED24723D}" type="sibTrans" cxnId="{1FA891BE-E805-48BE-A025-CB5BCCFBFA9A}">
      <dgm:prSet/>
      <dgm:spPr>
        <a:solidFill>
          <a:srgbClr val="FFC000">
            <a:alpha val="90000"/>
          </a:srgbClr>
        </a:solidFill>
      </dgm:spPr>
      <dgm:t>
        <a:bodyPr/>
        <a:lstStyle/>
        <a:p>
          <a:endParaRPr lang="fr-FR"/>
        </a:p>
      </dgm:t>
    </dgm:pt>
    <dgm:pt modelId="{8A017F90-A2D9-4F1A-8D1E-FF0D3EBC6F9C}">
      <dgm:prSet phldrT="[Texte]"/>
      <dgm:spPr>
        <a:solidFill>
          <a:srgbClr val="AC3682"/>
        </a:solidFill>
      </dgm:spPr>
      <dgm:t>
        <a:bodyPr/>
        <a:lstStyle/>
        <a:p>
          <a:r>
            <a:rPr lang="fr-FR" b="1" dirty="0" smtClean="0">
              <a:latin typeface="Comic Sans MS" pitchFamily="66" charset="0"/>
            </a:rPr>
            <a:t>Élargissement de la différentielle varie entre 30 et 50 mm de mercure</a:t>
          </a:r>
          <a:endParaRPr lang="fr-FR" b="1" dirty="0"/>
        </a:p>
      </dgm:t>
    </dgm:pt>
    <dgm:pt modelId="{3BAC6941-0EBE-4E17-B553-91FFCF7092BD}" type="parTrans" cxnId="{6171BAB9-95F3-4EE3-9440-F090FBC37A78}">
      <dgm:prSet/>
      <dgm:spPr/>
      <dgm:t>
        <a:bodyPr/>
        <a:lstStyle/>
        <a:p>
          <a:endParaRPr lang="fr-FR"/>
        </a:p>
      </dgm:t>
    </dgm:pt>
    <dgm:pt modelId="{870E0BC4-E863-4051-95A0-4AD0A4336AB4}" type="sibTrans" cxnId="{6171BAB9-95F3-4EE3-9440-F090FBC37A78}">
      <dgm:prSet/>
      <dgm:spPr>
        <a:solidFill>
          <a:srgbClr val="FFC000">
            <a:alpha val="90000"/>
          </a:srgbClr>
        </a:solidFill>
      </dgm:spPr>
      <dgm:t>
        <a:bodyPr/>
        <a:lstStyle/>
        <a:p>
          <a:endParaRPr lang="fr-FR"/>
        </a:p>
      </dgm:t>
    </dgm:pt>
    <dgm:pt modelId="{BE230A4E-4EDE-4D52-B780-455CF6EE4758}">
      <dgm:prSet phldrT="[Texte]"/>
      <dgm:spPr>
        <a:solidFill>
          <a:srgbClr val="AC3682"/>
        </a:solidFill>
      </dgm:spPr>
      <dgm:t>
        <a:bodyPr/>
        <a:lstStyle/>
        <a:p>
          <a:r>
            <a:rPr lang="fr-FR" b="1" dirty="0" smtClean="0">
              <a:latin typeface="Comic Sans MS" pitchFamily="66" charset="0"/>
            </a:rPr>
            <a:t>HG = mercure</a:t>
          </a:r>
          <a:endParaRPr lang="fr-FR" b="1" dirty="0"/>
        </a:p>
      </dgm:t>
    </dgm:pt>
    <dgm:pt modelId="{13628D30-C530-454A-A8A5-B05B6D17F417}" type="parTrans" cxnId="{4EED3A53-0E65-4A08-AB43-92A24C643D1A}">
      <dgm:prSet/>
      <dgm:spPr/>
      <dgm:t>
        <a:bodyPr/>
        <a:lstStyle/>
        <a:p>
          <a:endParaRPr lang="fr-FR"/>
        </a:p>
      </dgm:t>
    </dgm:pt>
    <dgm:pt modelId="{F58F36AC-281E-45D8-8E26-35CE35A2C48E}" type="sibTrans" cxnId="{4EED3A53-0E65-4A08-AB43-92A24C643D1A}">
      <dgm:prSet/>
      <dgm:spPr>
        <a:solidFill>
          <a:srgbClr val="FFC000">
            <a:alpha val="90000"/>
          </a:srgbClr>
        </a:solidFill>
      </dgm:spPr>
      <dgm:t>
        <a:bodyPr/>
        <a:lstStyle/>
        <a:p>
          <a:endParaRPr lang="fr-FR"/>
        </a:p>
      </dgm:t>
    </dgm:pt>
    <dgm:pt modelId="{44EE40A5-BCC7-4D5A-9E01-25E8A97776DB}">
      <dgm:prSet phldrT="[Texte]"/>
      <dgm:spPr>
        <a:solidFill>
          <a:srgbClr val="AC3682"/>
        </a:solidFill>
      </dgm:spPr>
      <dgm:t>
        <a:bodyPr/>
        <a:lstStyle/>
        <a:p>
          <a:r>
            <a:rPr lang="fr-FR" b="1" dirty="0" smtClean="0">
              <a:latin typeface="Comic Sans MS" pitchFamily="66" charset="0"/>
            </a:rPr>
            <a:t>1cm de mercure = 10mm de mercure</a:t>
          </a:r>
          <a:endParaRPr lang="fr-FR" b="1" dirty="0"/>
        </a:p>
      </dgm:t>
    </dgm:pt>
    <dgm:pt modelId="{03EABEE4-768C-4402-969D-C55A31E3AF7F}" type="parTrans" cxnId="{175AD37D-E9A6-4AEE-8BBA-00E431ADA042}">
      <dgm:prSet/>
      <dgm:spPr/>
      <dgm:t>
        <a:bodyPr/>
        <a:lstStyle/>
        <a:p>
          <a:endParaRPr lang="fr-FR"/>
        </a:p>
      </dgm:t>
    </dgm:pt>
    <dgm:pt modelId="{F56554FD-D3E4-4431-9214-AC50E16078B8}" type="sibTrans" cxnId="{175AD37D-E9A6-4AEE-8BBA-00E431ADA042}">
      <dgm:prSet/>
      <dgm:spPr>
        <a:solidFill>
          <a:srgbClr val="FFC000">
            <a:alpha val="90000"/>
          </a:srgbClr>
        </a:solidFill>
      </dgm:spPr>
      <dgm:t>
        <a:bodyPr/>
        <a:lstStyle/>
        <a:p>
          <a:endParaRPr lang="fr-FR"/>
        </a:p>
      </dgm:t>
    </dgm:pt>
    <dgm:pt modelId="{DE8316B5-DE4A-471A-84FA-BAA2101E5F92}">
      <dgm:prSet phldrT="[Texte]"/>
      <dgm:spPr>
        <a:solidFill>
          <a:srgbClr val="AC3682"/>
        </a:solidFill>
      </dgm:spPr>
      <dgm:t>
        <a:bodyPr/>
        <a:lstStyle/>
        <a:p>
          <a:r>
            <a:rPr lang="fr-FR" b="1" dirty="0" smtClean="0">
              <a:latin typeface="Comic Sans MS" pitchFamily="66" charset="0"/>
            </a:rPr>
            <a:t>Ex 16/9    16cm Hg / 9cm Hg = 160 mm Hg / 90mm Hg</a:t>
          </a:r>
          <a:endParaRPr lang="fr-FR" b="1" dirty="0"/>
        </a:p>
      </dgm:t>
    </dgm:pt>
    <dgm:pt modelId="{D6DEB650-AB37-4A28-BB8A-AAA78900EA36}" type="parTrans" cxnId="{4D87360C-8736-47DD-854A-713D48438C39}">
      <dgm:prSet/>
      <dgm:spPr/>
      <dgm:t>
        <a:bodyPr/>
        <a:lstStyle/>
        <a:p>
          <a:endParaRPr lang="fr-FR"/>
        </a:p>
      </dgm:t>
    </dgm:pt>
    <dgm:pt modelId="{A2874550-67C4-4597-ACD7-C26449924236}" type="sibTrans" cxnId="{4D87360C-8736-47DD-854A-713D48438C39}">
      <dgm:prSet/>
      <dgm:spPr/>
      <dgm:t>
        <a:bodyPr/>
        <a:lstStyle/>
        <a:p>
          <a:endParaRPr lang="fr-FR"/>
        </a:p>
      </dgm:t>
    </dgm:pt>
    <dgm:pt modelId="{EF510316-195E-444B-933F-B73702FB4C26}" type="pres">
      <dgm:prSet presAssocID="{C2C12980-9AF2-4C3C-AEA3-114109E3FEC0}" presName="outerComposite" presStyleCnt="0">
        <dgm:presLayoutVars>
          <dgm:chMax val="5"/>
          <dgm:dir/>
          <dgm:resizeHandles val="exact"/>
        </dgm:presLayoutVars>
      </dgm:prSet>
      <dgm:spPr/>
      <dgm:t>
        <a:bodyPr/>
        <a:lstStyle/>
        <a:p>
          <a:endParaRPr lang="fr-FR"/>
        </a:p>
      </dgm:t>
    </dgm:pt>
    <dgm:pt modelId="{C8896203-897D-464B-A9B6-313AB3B559F3}" type="pres">
      <dgm:prSet presAssocID="{C2C12980-9AF2-4C3C-AEA3-114109E3FEC0}" presName="dummyMaxCanvas" presStyleCnt="0">
        <dgm:presLayoutVars/>
      </dgm:prSet>
      <dgm:spPr/>
    </dgm:pt>
    <dgm:pt modelId="{2EC8A61B-411B-43A7-A6F6-84E186E22219}" type="pres">
      <dgm:prSet presAssocID="{C2C12980-9AF2-4C3C-AEA3-114109E3FEC0}" presName="FiveNodes_1" presStyleLbl="node1" presStyleIdx="0" presStyleCnt="5">
        <dgm:presLayoutVars>
          <dgm:bulletEnabled val="1"/>
        </dgm:presLayoutVars>
      </dgm:prSet>
      <dgm:spPr/>
      <dgm:t>
        <a:bodyPr/>
        <a:lstStyle/>
        <a:p>
          <a:endParaRPr lang="fr-FR"/>
        </a:p>
      </dgm:t>
    </dgm:pt>
    <dgm:pt modelId="{ABCD1B14-71DF-4008-BBD7-D29C187ABCBA}" type="pres">
      <dgm:prSet presAssocID="{C2C12980-9AF2-4C3C-AEA3-114109E3FEC0}" presName="FiveNodes_2" presStyleLbl="node1" presStyleIdx="1" presStyleCnt="5">
        <dgm:presLayoutVars>
          <dgm:bulletEnabled val="1"/>
        </dgm:presLayoutVars>
      </dgm:prSet>
      <dgm:spPr/>
      <dgm:t>
        <a:bodyPr/>
        <a:lstStyle/>
        <a:p>
          <a:endParaRPr lang="fr-FR"/>
        </a:p>
      </dgm:t>
    </dgm:pt>
    <dgm:pt modelId="{A4518D12-2758-4F68-837D-54E0D02F01BC}" type="pres">
      <dgm:prSet presAssocID="{C2C12980-9AF2-4C3C-AEA3-114109E3FEC0}" presName="FiveNodes_3" presStyleLbl="node1" presStyleIdx="2" presStyleCnt="5">
        <dgm:presLayoutVars>
          <dgm:bulletEnabled val="1"/>
        </dgm:presLayoutVars>
      </dgm:prSet>
      <dgm:spPr/>
      <dgm:t>
        <a:bodyPr/>
        <a:lstStyle/>
        <a:p>
          <a:endParaRPr lang="fr-FR"/>
        </a:p>
      </dgm:t>
    </dgm:pt>
    <dgm:pt modelId="{72A1582F-2898-4903-BFE7-EC5881B1CEBF}" type="pres">
      <dgm:prSet presAssocID="{C2C12980-9AF2-4C3C-AEA3-114109E3FEC0}" presName="FiveNodes_4" presStyleLbl="node1" presStyleIdx="3" presStyleCnt="5">
        <dgm:presLayoutVars>
          <dgm:bulletEnabled val="1"/>
        </dgm:presLayoutVars>
      </dgm:prSet>
      <dgm:spPr/>
      <dgm:t>
        <a:bodyPr/>
        <a:lstStyle/>
        <a:p>
          <a:endParaRPr lang="fr-FR"/>
        </a:p>
      </dgm:t>
    </dgm:pt>
    <dgm:pt modelId="{BB4048ED-09CF-4500-8A05-20B44D24FDA8}" type="pres">
      <dgm:prSet presAssocID="{C2C12980-9AF2-4C3C-AEA3-114109E3FEC0}" presName="FiveNodes_5" presStyleLbl="node1" presStyleIdx="4" presStyleCnt="5">
        <dgm:presLayoutVars>
          <dgm:bulletEnabled val="1"/>
        </dgm:presLayoutVars>
      </dgm:prSet>
      <dgm:spPr/>
      <dgm:t>
        <a:bodyPr/>
        <a:lstStyle/>
        <a:p>
          <a:endParaRPr lang="fr-FR"/>
        </a:p>
      </dgm:t>
    </dgm:pt>
    <dgm:pt modelId="{7D778655-AF15-4885-82C6-A03DA161B762}" type="pres">
      <dgm:prSet presAssocID="{C2C12980-9AF2-4C3C-AEA3-114109E3FEC0}" presName="FiveConn_1-2" presStyleLbl="fgAccFollowNode1" presStyleIdx="0" presStyleCnt="4">
        <dgm:presLayoutVars>
          <dgm:bulletEnabled val="1"/>
        </dgm:presLayoutVars>
      </dgm:prSet>
      <dgm:spPr/>
      <dgm:t>
        <a:bodyPr/>
        <a:lstStyle/>
        <a:p>
          <a:endParaRPr lang="fr-FR"/>
        </a:p>
      </dgm:t>
    </dgm:pt>
    <dgm:pt modelId="{2045E11F-FFAD-4187-A0A2-2C07ED862B47}" type="pres">
      <dgm:prSet presAssocID="{C2C12980-9AF2-4C3C-AEA3-114109E3FEC0}" presName="FiveConn_2-3" presStyleLbl="fgAccFollowNode1" presStyleIdx="1" presStyleCnt="4">
        <dgm:presLayoutVars>
          <dgm:bulletEnabled val="1"/>
        </dgm:presLayoutVars>
      </dgm:prSet>
      <dgm:spPr/>
      <dgm:t>
        <a:bodyPr/>
        <a:lstStyle/>
        <a:p>
          <a:endParaRPr lang="fr-FR"/>
        </a:p>
      </dgm:t>
    </dgm:pt>
    <dgm:pt modelId="{9E810231-CEB0-4509-ADB8-61ADFB49DDA0}" type="pres">
      <dgm:prSet presAssocID="{C2C12980-9AF2-4C3C-AEA3-114109E3FEC0}" presName="FiveConn_3-4" presStyleLbl="fgAccFollowNode1" presStyleIdx="2" presStyleCnt="4">
        <dgm:presLayoutVars>
          <dgm:bulletEnabled val="1"/>
        </dgm:presLayoutVars>
      </dgm:prSet>
      <dgm:spPr/>
      <dgm:t>
        <a:bodyPr/>
        <a:lstStyle/>
        <a:p>
          <a:endParaRPr lang="fr-FR"/>
        </a:p>
      </dgm:t>
    </dgm:pt>
    <dgm:pt modelId="{AAB41D8A-DF08-4BC5-B327-C29DB243857A}" type="pres">
      <dgm:prSet presAssocID="{C2C12980-9AF2-4C3C-AEA3-114109E3FEC0}" presName="FiveConn_4-5" presStyleLbl="fgAccFollowNode1" presStyleIdx="3" presStyleCnt="4">
        <dgm:presLayoutVars>
          <dgm:bulletEnabled val="1"/>
        </dgm:presLayoutVars>
      </dgm:prSet>
      <dgm:spPr/>
      <dgm:t>
        <a:bodyPr/>
        <a:lstStyle/>
        <a:p>
          <a:endParaRPr lang="fr-FR"/>
        </a:p>
      </dgm:t>
    </dgm:pt>
    <dgm:pt modelId="{A60735C5-F9C3-4B27-9BAA-D78638E7EA5F}" type="pres">
      <dgm:prSet presAssocID="{C2C12980-9AF2-4C3C-AEA3-114109E3FEC0}" presName="FiveNodes_1_text" presStyleLbl="node1" presStyleIdx="4" presStyleCnt="5">
        <dgm:presLayoutVars>
          <dgm:bulletEnabled val="1"/>
        </dgm:presLayoutVars>
      </dgm:prSet>
      <dgm:spPr/>
      <dgm:t>
        <a:bodyPr/>
        <a:lstStyle/>
        <a:p>
          <a:endParaRPr lang="fr-FR"/>
        </a:p>
      </dgm:t>
    </dgm:pt>
    <dgm:pt modelId="{E0A63827-AB0D-4F99-8AED-5150F338D840}" type="pres">
      <dgm:prSet presAssocID="{C2C12980-9AF2-4C3C-AEA3-114109E3FEC0}" presName="FiveNodes_2_text" presStyleLbl="node1" presStyleIdx="4" presStyleCnt="5">
        <dgm:presLayoutVars>
          <dgm:bulletEnabled val="1"/>
        </dgm:presLayoutVars>
      </dgm:prSet>
      <dgm:spPr/>
      <dgm:t>
        <a:bodyPr/>
        <a:lstStyle/>
        <a:p>
          <a:endParaRPr lang="fr-FR"/>
        </a:p>
      </dgm:t>
    </dgm:pt>
    <dgm:pt modelId="{39414DE7-20DE-4C42-9C9D-61C7439DBC63}" type="pres">
      <dgm:prSet presAssocID="{C2C12980-9AF2-4C3C-AEA3-114109E3FEC0}" presName="FiveNodes_3_text" presStyleLbl="node1" presStyleIdx="4" presStyleCnt="5">
        <dgm:presLayoutVars>
          <dgm:bulletEnabled val="1"/>
        </dgm:presLayoutVars>
      </dgm:prSet>
      <dgm:spPr/>
      <dgm:t>
        <a:bodyPr/>
        <a:lstStyle/>
        <a:p>
          <a:endParaRPr lang="fr-FR"/>
        </a:p>
      </dgm:t>
    </dgm:pt>
    <dgm:pt modelId="{4CBE1C5E-5739-4545-99AE-38AD13133D37}" type="pres">
      <dgm:prSet presAssocID="{C2C12980-9AF2-4C3C-AEA3-114109E3FEC0}" presName="FiveNodes_4_text" presStyleLbl="node1" presStyleIdx="4" presStyleCnt="5">
        <dgm:presLayoutVars>
          <dgm:bulletEnabled val="1"/>
        </dgm:presLayoutVars>
      </dgm:prSet>
      <dgm:spPr/>
      <dgm:t>
        <a:bodyPr/>
        <a:lstStyle/>
        <a:p>
          <a:endParaRPr lang="fr-FR"/>
        </a:p>
      </dgm:t>
    </dgm:pt>
    <dgm:pt modelId="{7681ECB7-0968-4F7A-A742-2AE3F759F5C2}" type="pres">
      <dgm:prSet presAssocID="{C2C12980-9AF2-4C3C-AEA3-114109E3FEC0}" presName="FiveNodes_5_text" presStyleLbl="node1" presStyleIdx="4" presStyleCnt="5">
        <dgm:presLayoutVars>
          <dgm:bulletEnabled val="1"/>
        </dgm:presLayoutVars>
      </dgm:prSet>
      <dgm:spPr/>
      <dgm:t>
        <a:bodyPr/>
        <a:lstStyle/>
        <a:p>
          <a:endParaRPr lang="fr-FR"/>
        </a:p>
      </dgm:t>
    </dgm:pt>
  </dgm:ptLst>
  <dgm:cxnLst>
    <dgm:cxn modelId="{175AD37D-E9A6-4AEE-8BBA-00E431ADA042}" srcId="{C2C12980-9AF2-4C3C-AEA3-114109E3FEC0}" destId="{44EE40A5-BCC7-4D5A-9E01-25E8A97776DB}" srcOrd="3" destOrd="0" parTransId="{03EABEE4-768C-4402-969D-C55A31E3AF7F}" sibTransId="{F56554FD-D3E4-4431-9214-AC50E16078B8}"/>
    <dgm:cxn modelId="{9179031A-563C-45D2-90DF-1FFA6D184C45}" type="presOf" srcId="{44EE40A5-BCC7-4D5A-9E01-25E8A97776DB}" destId="{4CBE1C5E-5739-4545-99AE-38AD13133D37}" srcOrd="1" destOrd="0" presId="urn:microsoft.com/office/officeart/2005/8/layout/vProcess5"/>
    <dgm:cxn modelId="{258D2D49-6360-4EFC-BCDE-2231CB0DF103}" type="presOf" srcId="{F58F36AC-281E-45D8-8E26-35CE35A2C48E}" destId="{9E810231-CEB0-4509-ADB8-61ADFB49DDA0}" srcOrd="0" destOrd="0" presId="urn:microsoft.com/office/officeart/2005/8/layout/vProcess5"/>
    <dgm:cxn modelId="{DEB097B5-4DBD-48EF-B223-6BAF5FFBDA3C}" type="presOf" srcId="{BE230A4E-4EDE-4D52-B780-455CF6EE4758}" destId="{A4518D12-2758-4F68-837D-54E0D02F01BC}" srcOrd="0" destOrd="0" presId="urn:microsoft.com/office/officeart/2005/8/layout/vProcess5"/>
    <dgm:cxn modelId="{8B5C0605-2273-4A83-A2CA-4D8517B44502}" type="presOf" srcId="{8A017F90-A2D9-4F1A-8D1E-FF0D3EBC6F9C}" destId="{E0A63827-AB0D-4F99-8AED-5150F338D840}" srcOrd="1" destOrd="0" presId="urn:microsoft.com/office/officeart/2005/8/layout/vProcess5"/>
    <dgm:cxn modelId="{F9BF1EA0-33D5-40BA-BED5-B92AB698557D}" type="presOf" srcId="{BE230A4E-4EDE-4D52-B780-455CF6EE4758}" destId="{39414DE7-20DE-4C42-9C9D-61C7439DBC63}" srcOrd="1" destOrd="0" presId="urn:microsoft.com/office/officeart/2005/8/layout/vProcess5"/>
    <dgm:cxn modelId="{6171BAB9-95F3-4EE3-9440-F090FBC37A78}" srcId="{C2C12980-9AF2-4C3C-AEA3-114109E3FEC0}" destId="{8A017F90-A2D9-4F1A-8D1E-FF0D3EBC6F9C}" srcOrd="1" destOrd="0" parTransId="{3BAC6941-0EBE-4E17-B553-91FFCF7092BD}" sibTransId="{870E0BC4-E863-4051-95A0-4AD0A4336AB4}"/>
    <dgm:cxn modelId="{FA9AE34A-760B-4385-BAE8-7AF08E2C500F}" type="presOf" srcId="{DE8316B5-DE4A-471A-84FA-BAA2101E5F92}" destId="{BB4048ED-09CF-4500-8A05-20B44D24FDA8}" srcOrd="0" destOrd="0" presId="urn:microsoft.com/office/officeart/2005/8/layout/vProcess5"/>
    <dgm:cxn modelId="{9CB159FA-15AC-4AAE-8C72-670F01A7F2D0}" type="presOf" srcId="{97633153-B770-42F3-898A-F3DFED24723D}" destId="{7D778655-AF15-4885-82C6-A03DA161B762}" srcOrd="0" destOrd="0" presId="urn:microsoft.com/office/officeart/2005/8/layout/vProcess5"/>
    <dgm:cxn modelId="{D4606764-F954-46E7-BBDA-11B3CEF63D69}" type="presOf" srcId="{DE8316B5-DE4A-471A-84FA-BAA2101E5F92}" destId="{7681ECB7-0968-4F7A-A742-2AE3F759F5C2}" srcOrd="1" destOrd="0" presId="urn:microsoft.com/office/officeart/2005/8/layout/vProcess5"/>
    <dgm:cxn modelId="{9AD1E6E1-9BD6-415B-B5D0-CCC543409407}" type="presOf" srcId="{F56554FD-D3E4-4431-9214-AC50E16078B8}" destId="{AAB41D8A-DF08-4BC5-B327-C29DB243857A}" srcOrd="0" destOrd="0" presId="urn:microsoft.com/office/officeart/2005/8/layout/vProcess5"/>
    <dgm:cxn modelId="{2AA66E38-453E-45FE-A4D0-D6ACC8167B88}" type="presOf" srcId="{C2C12980-9AF2-4C3C-AEA3-114109E3FEC0}" destId="{EF510316-195E-444B-933F-B73702FB4C26}" srcOrd="0" destOrd="0" presId="urn:microsoft.com/office/officeart/2005/8/layout/vProcess5"/>
    <dgm:cxn modelId="{6B204B39-EC8A-4272-B1E8-BEA4B1F57D73}" type="presOf" srcId="{B1D3D47F-7559-4BF1-8511-C1EA6446F7BC}" destId="{A60735C5-F9C3-4B27-9BAA-D78638E7EA5F}" srcOrd="1" destOrd="0" presId="urn:microsoft.com/office/officeart/2005/8/layout/vProcess5"/>
    <dgm:cxn modelId="{B2B4F495-5858-4148-9171-D85BEF639190}" type="presOf" srcId="{8A017F90-A2D9-4F1A-8D1E-FF0D3EBC6F9C}" destId="{ABCD1B14-71DF-4008-BBD7-D29C187ABCBA}" srcOrd="0" destOrd="0" presId="urn:microsoft.com/office/officeart/2005/8/layout/vProcess5"/>
    <dgm:cxn modelId="{4EED3A53-0E65-4A08-AB43-92A24C643D1A}" srcId="{C2C12980-9AF2-4C3C-AEA3-114109E3FEC0}" destId="{BE230A4E-4EDE-4D52-B780-455CF6EE4758}" srcOrd="2" destOrd="0" parTransId="{13628D30-C530-454A-A8A5-B05B6D17F417}" sibTransId="{F58F36AC-281E-45D8-8E26-35CE35A2C48E}"/>
    <dgm:cxn modelId="{46DCA1B9-CC87-43F0-8741-B713C693972F}" type="presOf" srcId="{870E0BC4-E863-4051-95A0-4AD0A4336AB4}" destId="{2045E11F-FFAD-4187-A0A2-2C07ED862B47}" srcOrd="0" destOrd="0" presId="urn:microsoft.com/office/officeart/2005/8/layout/vProcess5"/>
    <dgm:cxn modelId="{F5D609F7-1762-45DC-AD57-1BD32477F653}" type="presOf" srcId="{44EE40A5-BCC7-4D5A-9E01-25E8A97776DB}" destId="{72A1582F-2898-4903-BFE7-EC5881B1CEBF}" srcOrd="0" destOrd="0" presId="urn:microsoft.com/office/officeart/2005/8/layout/vProcess5"/>
    <dgm:cxn modelId="{4D87360C-8736-47DD-854A-713D48438C39}" srcId="{C2C12980-9AF2-4C3C-AEA3-114109E3FEC0}" destId="{DE8316B5-DE4A-471A-84FA-BAA2101E5F92}" srcOrd="4" destOrd="0" parTransId="{D6DEB650-AB37-4A28-BB8A-AAA78900EA36}" sibTransId="{A2874550-67C4-4597-ACD7-C26449924236}"/>
    <dgm:cxn modelId="{1FA891BE-E805-48BE-A025-CB5BCCFBFA9A}" srcId="{C2C12980-9AF2-4C3C-AEA3-114109E3FEC0}" destId="{B1D3D47F-7559-4BF1-8511-C1EA6446F7BC}" srcOrd="0" destOrd="0" parTransId="{CE6ACC42-B595-4E69-AC78-8F7E90A4DEC6}" sibTransId="{97633153-B770-42F3-898A-F3DFED24723D}"/>
    <dgm:cxn modelId="{2F98A4C4-53EE-48D7-848F-92B17FADFA3B}" type="presOf" srcId="{B1D3D47F-7559-4BF1-8511-C1EA6446F7BC}" destId="{2EC8A61B-411B-43A7-A6F6-84E186E22219}" srcOrd="0" destOrd="0" presId="urn:microsoft.com/office/officeart/2005/8/layout/vProcess5"/>
    <dgm:cxn modelId="{79EDC550-72D0-49D4-9302-B37A6C77F1B2}" type="presParOf" srcId="{EF510316-195E-444B-933F-B73702FB4C26}" destId="{C8896203-897D-464B-A9B6-313AB3B559F3}" srcOrd="0" destOrd="0" presId="urn:microsoft.com/office/officeart/2005/8/layout/vProcess5"/>
    <dgm:cxn modelId="{2CB6E1E0-5251-4038-8AB5-C8677577DC97}" type="presParOf" srcId="{EF510316-195E-444B-933F-B73702FB4C26}" destId="{2EC8A61B-411B-43A7-A6F6-84E186E22219}" srcOrd="1" destOrd="0" presId="urn:microsoft.com/office/officeart/2005/8/layout/vProcess5"/>
    <dgm:cxn modelId="{46A20FE9-8C18-4044-876D-EE6537AA490E}" type="presParOf" srcId="{EF510316-195E-444B-933F-B73702FB4C26}" destId="{ABCD1B14-71DF-4008-BBD7-D29C187ABCBA}" srcOrd="2" destOrd="0" presId="urn:microsoft.com/office/officeart/2005/8/layout/vProcess5"/>
    <dgm:cxn modelId="{D969C514-BD32-46A4-9E21-9CC5606333ED}" type="presParOf" srcId="{EF510316-195E-444B-933F-B73702FB4C26}" destId="{A4518D12-2758-4F68-837D-54E0D02F01BC}" srcOrd="3" destOrd="0" presId="urn:microsoft.com/office/officeart/2005/8/layout/vProcess5"/>
    <dgm:cxn modelId="{5033E462-06FA-48F5-A21B-F70115DD4DB2}" type="presParOf" srcId="{EF510316-195E-444B-933F-B73702FB4C26}" destId="{72A1582F-2898-4903-BFE7-EC5881B1CEBF}" srcOrd="4" destOrd="0" presId="urn:microsoft.com/office/officeart/2005/8/layout/vProcess5"/>
    <dgm:cxn modelId="{A57DE7F1-7C2C-4B1F-927F-7C477097C4FE}" type="presParOf" srcId="{EF510316-195E-444B-933F-B73702FB4C26}" destId="{BB4048ED-09CF-4500-8A05-20B44D24FDA8}" srcOrd="5" destOrd="0" presId="urn:microsoft.com/office/officeart/2005/8/layout/vProcess5"/>
    <dgm:cxn modelId="{8597C254-EC33-4115-9BF1-03C6330BF87F}" type="presParOf" srcId="{EF510316-195E-444B-933F-B73702FB4C26}" destId="{7D778655-AF15-4885-82C6-A03DA161B762}" srcOrd="6" destOrd="0" presId="urn:microsoft.com/office/officeart/2005/8/layout/vProcess5"/>
    <dgm:cxn modelId="{54BD5663-06F0-40DD-A31E-D7294DB8465E}" type="presParOf" srcId="{EF510316-195E-444B-933F-B73702FB4C26}" destId="{2045E11F-FFAD-4187-A0A2-2C07ED862B47}" srcOrd="7" destOrd="0" presId="urn:microsoft.com/office/officeart/2005/8/layout/vProcess5"/>
    <dgm:cxn modelId="{965FBE32-5183-4F83-BA2D-516A6FCDCAAA}" type="presParOf" srcId="{EF510316-195E-444B-933F-B73702FB4C26}" destId="{9E810231-CEB0-4509-ADB8-61ADFB49DDA0}" srcOrd="8" destOrd="0" presId="urn:microsoft.com/office/officeart/2005/8/layout/vProcess5"/>
    <dgm:cxn modelId="{291D6F90-E26A-44C8-8DC8-A9F72D7564B7}" type="presParOf" srcId="{EF510316-195E-444B-933F-B73702FB4C26}" destId="{AAB41D8A-DF08-4BC5-B327-C29DB243857A}" srcOrd="9" destOrd="0" presId="urn:microsoft.com/office/officeart/2005/8/layout/vProcess5"/>
    <dgm:cxn modelId="{F5FCFD74-CDFC-4459-B5A5-AD2F54018651}" type="presParOf" srcId="{EF510316-195E-444B-933F-B73702FB4C26}" destId="{A60735C5-F9C3-4B27-9BAA-D78638E7EA5F}" srcOrd="10" destOrd="0" presId="urn:microsoft.com/office/officeart/2005/8/layout/vProcess5"/>
    <dgm:cxn modelId="{2E21DE6A-B1AA-4571-986A-66B75CCC9182}" type="presParOf" srcId="{EF510316-195E-444B-933F-B73702FB4C26}" destId="{E0A63827-AB0D-4F99-8AED-5150F338D840}" srcOrd="11" destOrd="0" presId="urn:microsoft.com/office/officeart/2005/8/layout/vProcess5"/>
    <dgm:cxn modelId="{892E4D04-B36E-4229-921F-60E7D4459DD0}" type="presParOf" srcId="{EF510316-195E-444B-933F-B73702FB4C26}" destId="{39414DE7-20DE-4C42-9C9D-61C7439DBC63}" srcOrd="12" destOrd="0" presId="urn:microsoft.com/office/officeart/2005/8/layout/vProcess5"/>
    <dgm:cxn modelId="{323B1304-91A4-414D-B0E9-036D0B525703}" type="presParOf" srcId="{EF510316-195E-444B-933F-B73702FB4C26}" destId="{4CBE1C5E-5739-4545-99AE-38AD13133D37}" srcOrd="13" destOrd="0" presId="urn:microsoft.com/office/officeart/2005/8/layout/vProcess5"/>
    <dgm:cxn modelId="{DA9F6CA8-3FD4-4BA8-B39A-168AFC7D04CD}" type="presParOf" srcId="{EF510316-195E-444B-933F-B73702FB4C26}" destId="{7681ECB7-0968-4F7A-A742-2AE3F759F5C2}" srcOrd="14" destOrd="0" presId="urn:microsoft.com/office/officeart/2005/8/layout/vProcess5"/>
  </dgm:cxnLst>
  <dgm:bg/>
  <dgm:whole/>
</dgm:dataModel>
</file>

<file path=ppt/diagrams/data43.xml><?xml version="1.0" encoding="utf-8"?>
<dgm:dataModel xmlns:dgm="http://schemas.openxmlformats.org/drawingml/2006/diagram" xmlns:a="http://schemas.openxmlformats.org/drawingml/2006/main">
  <dgm:ptLst>
    <dgm:pt modelId="{AF39C411-0F3A-4E62-9005-4FB6A79B1C71}" type="doc">
      <dgm:prSet loTypeId="urn:microsoft.com/office/officeart/2005/8/layout/chevron2" loCatId="list" qsTypeId="urn:microsoft.com/office/officeart/2005/8/quickstyle/3d2" qsCatId="3D" csTypeId="urn:microsoft.com/office/officeart/2005/8/colors/accent1_2" csCatId="accent1" phldr="1"/>
      <dgm:spPr/>
      <dgm:t>
        <a:bodyPr/>
        <a:lstStyle/>
        <a:p>
          <a:endParaRPr lang="fr-FR"/>
        </a:p>
      </dgm:t>
    </dgm:pt>
    <dgm:pt modelId="{1B468232-5963-498B-BA83-CA20163955A1}">
      <dgm:prSet phldrT="[Texte]" phldr="1"/>
      <dgm:spPr>
        <a:blipFill rotWithShape="0">
          <a:blip xmlns:r="http://schemas.openxmlformats.org/officeDocument/2006/relationships" r:embed="rId1"/>
          <a:stretch>
            <a:fillRect/>
          </a:stretch>
        </a:blipFill>
      </dgm:spPr>
      <dgm:t>
        <a:bodyPr/>
        <a:lstStyle/>
        <a:p>
          <a:endParaRPr lang="fr-FR" dirty="0"/>
        </a:p>
      </dgm:t>
    </dgm:pt>
    <dgm:pt modelId="{7B9AE34B-B3B4-47F9-A8DE-D0EC33481C45}" type="parTrans" cxnId="{1FDE1C93-2171-4FBA-9AD5-93ECE5528D76}">
      <dgm:prSet/>
      <dgm:spPr/>
      <dgm:t>
        <a:bodyPr/>
        <a:lstStyle/>
        <a:p>
          <a:endParaRPr lang="fr-FR"/>
        </a:p>
      </dgm:t>
    </dgm:pt>
    <dgm:pt modelId="{9D51A35A-8224-44A1-A8C9-92815C664F07}" type="sibTrans" cxnId="{1FDE1C93-2171-4FBA-9AD5-93ECE5528D76}">
      <dgm:prSet/>
      <dgm:spPr/>
      <dgm:t>
        <a:bodyPr/>
        <a:lstStyle/>
        <a:p>
          <a:endParaRPr lang="fr-FR"/>
        </a:p>
      </dgm:t>
    </dgm:pt>
    <dgm:pt modelId="{3B7E5BC0-EFEE-4CA3-BBE7-6D21E0E83F6F}">
      <dgm:prSet phldrT="[Texte]"/>
      <dgm:spPr>
        <a:solidFill>
          <a:srgbClr val="AC3682">
            <a:alpha val="90000"/>
          </a:srgbClr>
        </a:solidFill>
      </dgm:spPr>
      <dgm:t>
        <a:bodyPr/>
        <a:lstStyle/>
        <a:p>
          <a:r>
            <a:rPr lang="fr-FR" b="1" dirty="0" smtClean="0">
              <a:solidFill>
                <a:schemeClr val="tx1"/>
              </a:solidFill>
              <a:latin typeface="Comic Sans MS" pitchFamily="66" charset="0"/>
            </a:rPr>
            <a:t>Le malade doit être au repos , couché ou assis depuis plusieurs min</a:t>
          </a:r>
          <a:r>
            <a:rPr lang="en-US" b="1" dirty="0" smtClean="0">
              <a:solidFill>
                <a:schemeClr val="tx1"/>
              </a:solidFill>
              <a:latin typeface="Comic Sans MS" pitchFamily="66" charset="0"/>
            </a:rPr>
            <a:t>(15min)</a:t>
          </a:r>
          <a:endParaRPr lang="fr-FR" b="1" dirty="0">
            <a:solidFill>
              <a:schemeClr val="tx1"/>
            </a:solidFill>
          </a:endParaRPr>
        </a:p>
      </dgm:t>
    </dgm:pt>
    <dgm:pt modelId="{F15F378B-955F-493B-B954-F6D58E4C2E2D}" type="parTrans" cxnId="{27A47AF6-9081-4065-9122-39D88B33474F}">
      <dgm:prSet/>
      <dgm:spPr/>
      <dgm:t>
        <a:bodyPr/>
        <a:lstStyle/>
        <a:p>
          <a:endParaRPr lang="fr-FR"/>
        </a:p>
      </dgm:t>
    </dgm:pt>
    <dgm:pt modelId="{F0260FF1-D872-4948-B657-3172102979A0}" type="sibTrans" cxnId="{27A47AF6-9081-4065-9122-39D88B33474F}">
      <dgm:prSet/>
      <dgm:spPr/>
      <dgm:t>
        <a:bodyPr/>
        <a:lstStyle/>
        <a:p>
          <a:endParaRPr lang="fr-FR"/>
        </a:p>
      </dgm:t>
    </dgm:pt>
    <dgm:pt modelId="{01F196ED-EFDD-41F6-AB74-1153F66041E0}">
      <dgm:prSet phldrT="[Texte]" phldr="1"/>
      <dgm:spPr>
        <a:blipFill rotWithShape="0">
          <a:blip xmlns:r="http://schemas.openxmlformats.org/officeDocument/2006/relationships" r:embed="rId2"/>
          <a:stretch>
            <a:fillRect/>
          </a:stretch>
        </a:blipFill>
      </dgm:spPr>
      <dgm:t>
        <a:bodyPr/>
        <a:lstStyle/>
        <a:p>
          <a:endParaRPr lang="fr-FR" dirty="0"/>
        </a:p>
      </dgm:t>
    </dgm:pt>
    <dgm:pt modelId="{0A6C9623-3332-4D59-BE67-31F9DB1E059B}" type="parTrans" cxnId="{2E051C14-8C98-493D-AC19-B7A46692A066}">
      <dgm:prSet/>
      <dgm:spPr/>
      <dgm:t>
        <a:bodyPr/>
        <a:lstStyle/>
        <a:p>
          <a:endParaRPr lang="fr-FR"/>
        </a:p>
      </dgm:t>
    </dgm:pt>
    <dgm:pt modelId="{0A739213-0450-4CC8-8C26-A1EE4E2B2AE4}" type="sibTrans" cxnId="{2E051C14-8C98-493D-AC19-B7A46692A066}">
      <dgm:prSet/>
      <dgm:spPr/>
      <dgm:t>
        <a:bodyPr/>
        <a:lstStyle/>
        <a:p>
          <a:endParaRPr lang="fr-FR"/>
        </a:p>
      </dgm:t>
    </dgm:pt>
    <dgm:pt modelId="{336C6382-2F32-42BD-B37D-B74AD4155D18}">
      <dgm:prSet phldrT="[Texte]"/>
      <dgm:spPr>
        <a:solidFill>
          <a:srgbClr val="AC3682">
            <a:alpha val="90000"/>
          </a:srgbClr>
        </a:solidFill>
      </dgm:spPr>
      <dgm:t>
        <a:bodyPr/>
        <a:lstStyle/>
        <a:p>
          <a:r>
            <a:rPr lang="en-US" b="1" dirty="0" err="1" smtClean="0">
              <a:solidFill>
                <a:schemeClr val="tx1"/>
              </a:solidFill>
              <a:latin typeface="Comic Sans MS" pitchFamily="66" charset="0"/>
            </a:rPr>
            <a:t>Prendre</a:t>
          </a:r>
          <a:r>
            <a:rPr lang="en-US" b="1" dirty="0" smtClean="0">
              <a:solidFill>
                <a:schemeClr val="tx1"/>
              </a:solidFill>
              <a:latin typeface="Comic Sans MS" pitchFamily="66" charset="0"/>
            </a:rPr>
            <a:t> </a:t>
          </a:r>
          <a:r>
            <a:rPr lang="en-US" b="1" dirty="0" err="1" smtClean="0">
              <a:solidFill>
                <a:schemeClr val="tx1"/>
              </a:solidFill>
              <a:latin typeface="Comic Sans MS" pitchFamily="66" charset="0"/>
            </a:rPr>
            <a:t>toujours</a:t>
          </a:r>
          <a:r>
            <a:rPr lang="en-US" b="1" dirty="0" smtClean="0">
              <a:solidFill>
                <a:schemeClr val="tx1"/>
              </a:solidFill>
              <a:latin typeface="Comic Sans MS" pitchFamily="66" charset="0"/>
            </a:rPr>
            <a:t> la tension </a:t>
          </a:r>
          <a:r>
            <a:rPr lang="en-US" b="1" dirty="0" err="1" smtClean="0">
              <a:solidFill>
                <a:schemeClr val="tx1"/>
              </a:solidFill>
              <a:latin typeface="Comic Sans MS" pitchFamily="66" charset="0"/>
            </a:rPr>
            <a:t>artérielle</a:t>
          </a:r>
          <a:r>
            <a:rPr lang="en-US" b="1" dirty="0" smtClean="0">
              <a:solidFill>
                <a:schemeClr val="tx1"/>
              </a:solidFill>
              <a:latin typeface="Comic Sans MS" pitchFamily="66" charset="0"/>
            </a:rPr>
            <a:t> à la </a:t>
          </a:r>
          <a:r>
            <a:rPr lang="en-US" b="1" dirty="0" err="1" smtClean="0">
              <a:solidFill>
                <a:schemeClr val="tx1"/>
              </a:solidFill>
              <a:latin typeface="Comic Sans MS" pitchFamily="66" charset="0"/>
            </a:rPr>
            <a:t>même</a:t>
          </a:r>
          <a:r>
            <a:rPr lang="en-US" b="1" dirty="0" smtClean="0">
              <a:solidFill>
                <a:schemeClr val="tx1"/>
              </a:solidFill>
              <a:latin typeface="Comic Sans MS" pitchFamily="66" charset="0"/>
            </a:rPr>
            <a:t> </a:t>
          </a:r>
          <a:r>
            <a:rPr lang="en-US" b="1" dirty="0" err="1" smtClean="0">
              <a:solidFill>
                <a:schemeClr val="tx1"/>
              </a:solidFill>
              <a:latin typeface="Comic Sans MS" pitchFamily="66" charset="0"/>
            </a:rPr>
            <a:t>heure</a:t>
          </a:r>
          <a:r>
            <a:rPr lang="en-US" b="1" dirty="0" smtClean="0">
              <a:solidFill>
                <a:schemeClr val="tx1"/>
              </a:solidFill>
              <a:latin typeface="Comic Sans MS" pitchFamily="66" charset="0"/>
            </a:rPr>
            <a:t> , avec le </a:t>
          </a:r>
          <a:r>
            <a:rPr lang="en-US" b="1" dirty="0" err="1" smtClean="0">
              <a:solidFill>
                <a:schemeClr val="tx1"/>
              </a:solidFill>
              <a:latin typeface="Comic Sans MS" pitchFamily="66" charset="0"/>
            </a:rPr>
            <a:t>même</a:t>
          </a:r>
          <a:r>
            <a:rPr lang="en-US" b="1" dirty="0" smtClean="0">
              <a:solidFill>
                <a:schemeClr val="tx1"/>
              </a:solidFill>
              <a:latin typeface="Comic Sans MS" pitchFamily="66" charset="0"/>
            </a:rPr>
            <a:t> </a:t>
          </a:r>
          <a:r>
            <a:rPr lang="en-US" b="1" dirty="0" err="1" smtClean="0">
              <a:solidFill>
                <a:schemeClr val="tx1"/>
              </a:solidFill>
              <a:latin typeface="Comic Sans MS" pitchFamily="66" charset="0"/>
            </a:rPr>
            <a:t>appareil</a:t>
          </a:r>
          <a:endParaRPr lang="fr-FR" b="1" dirty="0" smtClean="0">
            <a:solidFill>
              <a:schemeClr val="tx1"/>
            </a:solidFill>
            <a:latin typeface="Comic Sans MS" pitchFamily="66" charset="0"/>
          </a:endParaRPr>
        </a:p>
      </dgm:t>
    </dgm:pt>
    <dgm:pt modelId="{01A5DA02-AAA0-42B9-A602-6069AE2E8698}" type="parTrans" cxnId="{B117C758-CA80-4BA8-809D-A4B2035934AE}">
      <dgm:prSet/>
      <dgm:spPr/>
      <dgm:t>
        <a:bodyPr/>
        <a:lstStyle/>
        <a:p>
          <a:endParaRPr lang="fr-FR"/>
        </a:p>
      </dgm:t>
    </dgm:pt>
    <dgm:pt modelId="{2FF8ED82-FD71-47B4-8D1E-B9C32D732F4A}" type="sibTrans" cxnId="{B117C758-CA80-4BA8-809D-A4B2035934AE}">
      <dgm:prSet/>
      <dgm:spPr/>
      <dgm:t>
        <a:bodyPr/>
        <a:lstStyle/>
        <a:p>
          <a:endParaRPr lang="fr-FR"/>
        </a:p>
      </dgm:t>
    </dgm:pt>
    <dgm:pt modelId="{2DE9EE62-06BC-4B00-B51B-BB72895549F1}">
      <dgm:prSet phldrT="[Texte]" phldr="1"/>
      <dgm:spPr>
        <a:blipFill rotWithShape="0">
          <a:blip xmlns:r="http://schemas.openxmlformats.org/officeDocument/2006/relationships" r:embed="rId3"/>
          <a:stretch>
            <a:fillRect/>
          </a:stretch>
        </a:blipFill>
      </dgm:spPr>
      <dgm:t>
        <a:bodyPr/>
        <a:lstStyle/>
        <a:p>
          <a:endParaRPr lang="fr-FR" dirty="0"/>
        </a:p>
      </dgm:t>
    </dgm:pt>
    <dgm:pt modelId="{37533D22-71EF-4466-A652-45A3EFBF0255}" type="parTrans" cxnId="{277B73E0-FB63-4DBD-AB01-498F124F9B1C}">
      <dgm:prSet/>
      <dgm:spPr/>
      <dgm:t>
        <a:bodyPr/>
        <a:lstStyle/>
        <a:p>
          <a:endParaRPr lang="fr-FR"/>
        </a:p>
      </dgm:t>
    </dgm:pt>
    <dgm:pt modelId="{60D29F53-9CDB-4FC6-A3E0-3C8C225269F5}" type="sibTrans" cxnId="{277B73E0-FB63-4DBD-AB01-498F124F9B1C}">
      <dgm:prSet/>
      <dgm:spPr/>
      <dgm:t>
        <a:bodyPr/>
        <a:lstStyle/>
        <a:p>
          <a:endParaRPr lang="fr-FR"/>
        </a:p>
      </dgm:t>
    </dgm:pt>
    <dgm:pt modelId="{80527C50-EA23-4BEC-9C4F-EFD7FE0287A8}">
      <dgm:prSet phldrT="[Texte]"/>
      <dgm:spPr>
        <a:solidFill>
          <a:srgbClr val="AC3682">
            <a:alpha val="90000"/>
          </a:srgbClr>
        </a:solidFill>
      </dgm:spPr>
      <dgm:t>
        <a:bodyPr/>
        <a:lstStyle/>
        <a:p>
          <a:r>
            <a:rPr lang="en-US" b="1" dirty="0" err="1" smtClean="0">
              <a:solidFill>
                <a:schemeClr val="tx1"/>
              </a:solidFill>
              <a:latin typeface="Comic Sans MS" pitchFamily="66" charset="0"/>
            </a:rPr>
            <a:t>Veillez</a:t>
          </a:r>
          <a:r>
            <a:rPr lang="en-US" b="1" dirty="0" smtClean="0">
              <a:solidFill>
                <a:schemeClr val="tx1"/>
              </a:solidFill>
              <a:latin typeface="Comic Sans MS" pitchFamily="66" charset="0"/>
            </a:rPr>
            <a:t> à </a:t>
          </a:r>
          <a:r>
            <a:rPr lang="en-US" b="1" dirty="0" err="1" smtClean="0">
              <a:solidFill>
                <a:schemeClr val="tx1"/>
              </a:solidFill>
              <a:latin typeface="Comic Sans MS" pitchFamily="66" charset="0"/>
            </a:rPr>
            <a:t>ce</a:t>
          </a:r>
          <a:r>
            <a:rPr lang="en-US" b="1" dirty="0" smtClean="0">
              <a:solidFill>
                <a:schemeClr val="tx1"/>
              </a:solidFill>
              <a:latin typeface="Comic Sans MS" pitchFamily="66" charset="0"/>
            </a:rPr>
            <a:t> </a:t>
          </a:r>
          <a:r>
            <a:rPr lang="en-US" b="1" dirty="0" err="1" smtClean="0">
              <a:solidFill>
                <a:schemeClr val="tx1"/>
              </a:solidFill>
              <a:latin typeface="Comic Sans MS" pitchFamily="66" charset="0"/>
            </a:rPr>
            <a:t>que</a:t>
          </a:r>
          <a:r>
            <a:rPr lang="en-US" b="1" dirty="0" smtClean="0">
              <a:solidFill>
                <a:schemeClr val="tx1"/>
              </a:solidFill>
              <a:latin typeface="Comic Sans MS" pitchFamily="66" charset="0"/>
            </a:rPr>
            <a:t> la </a:t>
          </a:r>
          <a:r>
            <a:rPr lang="en-US" b="1" dirty="0" err="1" smtClean="0">
              <a:solidFill>
                <a:schemeClr val="tx1"/>
              </a:solidFill>
              <a:latin typeface="Comic Sans MS" pitchFamily="66" charset="0"/>
            </a:rPr>
            <a:t>manche</a:t>
          </a:r>
          <a:r>
            <a:rPr lang="en-US" b="1" dirty="0" smtClean="0">
              <a:solidFill>
                <a:schemeClr val="tx1"/>
              </a:solidFill>
              <a:latin typeface="Comic Sans MS" pitchFamily="66" charset="0"/>
            </a:rPr>
            <a:t> du </a:t>
          </a:r>
          <a:r>
            <a:rPr lang="en-US" b="1" dirty="0" err="1" smtClean="0">
              <a:solidFill>
                <a:schemeClr val="tx1"/>
              </a:solidFill>
              <a:latin typeface="Comic Sans MS" pitchFamily="66" charset="0"/>
            </a:rPr>
            <a:t>vêtement</a:t>
          </a:r>
          <a:r>
            <a:rPr lang="en-US" b="1" dirty="0" smtClean="0">
              <a:solidFill>
                <a:schemeClr val="tx1"/>
              </a:solidFill>
              <a:latin typeface="Comic Sans MS" pitchFamily="66" charset="0"/>
            </a:rPr>
            <a:t> ne </a:t>
          </a:r>
          <a:r>
            <a:rPr lang="en-US" b="1" dirty="0" err="1" smtClean="0">
              <a:solidFill>
                <a:schemeClr val="tx1"/>
              </a:solidFill>
              <a:latin typeface="Comic Sans MS" pitchFamily="66" charset="0"/>
            </a:rPr>
            <a:t>fasse</a:t>
          </a:r>
          <a:r>
            <a:rPr lang="en-US" b="1" dirty="0" smtClean="0">
              <a:solidFill>
                <a:schemeClr val="tx1"/>
              </a:solidFill>
              <a:latin typeface="Comic Sans MS" pitchFamily="66" charset="0"/>
            </a:rPr>
            <a:t> </a:t>
          </a:r>
          <a:r>
            <a:rPr lang="en-US" b="1" dirty="0" err="1" smtClean="0">
              <a:solidFill>
                <a:schemeClr val="tx1"/>
              </a:solidFill>
              <a:latin typeface="Comic Sans MS" pitchFamily="66" charset="0"/>
            </a:rPr>
            <a:t>garrot</a:t>
          </a:r>
          <a:endParaRPr lang="fr-FR" b="1" dirty="0" smtClean="0">
            <a:solidFill>
              <a:schemeClr val="tx1"/>
            </a:solidFill>
            <a:latin typeface="Comic Sans MS" pitchFamily="66" charset="0"/>
          </a:endParaRPr>
        </a:p>
      </dgm:t>
    </dgm:pt>
    <dgm:pt modelId="{DFF49DCA-DE71-4FD6-B71D-093F58942A4C}" type="parTrans" cxnId="{34D8ECAC-1FB0-4650-B17E-6B0E319A4DA9}">
      <dgm:prSet/>
      <dgm:spPr/>
      <dgm:t>
        <a:bodyPr/>
        <a:lstStyle/>
        <a:p>
          <a:endParaRPr lang="fr-FR"/>
        </a:p>
      </dgm:t>
    </dgm:pt>
    <dgm:pt modelId="{34AF017F-96C9-475F-BB3A-320E13310E75}" type="sibTrans" cxnId="{34D8ECAC-1FB0-4650-B17E-6B0E319A4DA9}">
      <dgm:prSet/>
      <dgm:spPr/>
      <dgm:t>
        <a:bodyPr/>
        <a:lstStyle/>
        <a:p>
          <a:endParaRPr lang="fr-FR"/>
        </a:p>
      </dgm:t>
    </dgm:pt>
    <dgm:pt modelId="{580C0E20-3F81-4251-8BE5-BEE8AC8BF487}">
      <dgm:prSet phldrT="[Texte]" phldr="1"/>
      <dgm:spPr>
        <a:blipFill rotWithShape="0">
          <a:blip xmlns:r="http://schemas.openxmlformats.org/officeDocument/2006/relationships" r:embed="rId4"/>
          <a:stretch>
            <a:fillRect/>
          </a:stretch>
        </a:blipFill>
      </dgm:spPr>
      <dgm:t>
        <a:bodyPr/>
        <a:lstStyle/>
        <a:p>
          <a:endParaRPr lang="fr-FR" dirty="0"/>
        </a:p>
      </dgm:t>
    </dgm:pt>
    <dgm:pt modelId="{A357972F-6E14-4402-9FCC-FF4BBC3F6371}" type="parTrans" cxnId="{540939C4-2D54-4437-A2E5-298776A07982}">
      <dgm:prSet/>
      <dgm:spPr/>
      <dgm:t>
        <a:bodyPr/>
        <a:lstStyle/>
        <a:p>
          <a:endParaRPr lang="fr-FR"/>
        </a:p>
      </dgm:t>
    </dgm:pt>
    <dgm:pt modelId="{2EFB8C61-C69C-4429-871D-CF8C3C98BDCF}" type="sibTrans" cxnId="{540939C4-2D54-4437-A2E5-298776A07982}">
      <dgm:prSet/>
      <dgm:spPr/>
      <dgm:t>
        <a:bodyPr/>
        <a:lstStyle/>
        <a:p>
          <a:endParaRPr lang="fr-FR"/>
        </a:p>
      </dgm:t>
    </dgm:pt>
    <dgm:pt modelId="{F42EF8E9-5924-4CA1-910E-9C843D78B5E7}">
      <dgm:prSet/>
      <dgm:spPr>
        <a:solidFill>
          <a:srgbClr val="AC3682">
            <a:alpha val="90000"/>
          </a:srgbClr>
        </a:solidFill>
      </dgm:spPr>
      <dgm:t>
        <a:bodyPr/>
        <a:lstStyle/>
        <a:p>
          <a:r>
            <a:rPr lang="en-US" b="1" dirty="0" err="1" smtClean="0">
              <a:solidFill>
                <a:schemeClr val="tx1"/>
              </a:solidFill>
              <a:latin typeface="Comic Sans MS" pitchFamily="66" charset="0"/>
            </a:rPr>
            <a:t>Vérifier</a:t>
          </a:r>
          <a:r>
            <a:rPr lang="en-US" b="1" dirty="0" smtClean="0">
              <a:solidFill>
                <a:schemeClr val="tx1"/>
              </a:solidFill>
              <a:latin typeface="Comic Sans MS" pitchFamily="66" charset="0"/>
            </a:rPr>
            <a:t> </a:t>
          </a:r>
          <a:r>
            <a:rPr lang="en-US" b="1" dirty="0" err="1" smtClean="0">
              <a:solidFill>
                <a:schemeClr val="tx1"/>
              </a:solidFill>
              <a:latin typeface="Comic Sans MS" pitchFamily="66" charset="0"/>
            </a:rPr>
            <a:t>l’étanchéité</a:t>
          </a:r>
          <a:r>
            <a:rPr lang="en-US" b="1" dirty="0" smtClean="0">
              <a:solidFill>
                <a:schemeClr val="tx1"/>
              </a:solidFill>
              <a:latin typeface="Comic Sans MS" pitchFamily="66" charset="0"/>
            </a:rPr>
            <a:t> du brassard , </a:t>
          </a:r>
          <a:r>
            <a:rPr lang="en-US" b="1" dirty="0" err="1" smtClean="0">
              <a:solidFill>
                <a:schemeClr val="tx1"/>
              </a:solidFill>
              <a:latin typeface="Comic Sans MS" pitchFamily="66" charset="0"/>
            </a:rPr>
            <a:t>tuyau</a:t>
          </a:r>
          <a:r>
            <a:rPr lang="en-US" b="1" dirty="0" smtClean="0">
              <a:solidFill>
                <a:schemeClr val="tx1"/>
              </a:solidFill>
              <a:latin typeface="Comic Sans MS" pitchFamily="66" charset="0"/>
            </a:rPr>
            <a:t> et </a:t>
          </a:r>
          <a:r>
            <a:rPr lang="en-US" b="1" dirty="0" err="1" smtClean="0">
              <a:solidFill>
                <a:schemeClr val="tx1"/>
              </a:solidFill>
              <a:latin typeface="Comic Sans MS" pitchFamily="66" charset="0"/>
            </a:rPr>
            <a:t>poire</a:t>
          </a:r>
          <a:r>
            <a:rPr lang="en-US" b="1" dirty="0" smtClean="0">
              <a:solidFill>
                <a:schemeClr val="tx1"/>
              </a:solidFill>
              <a:latin typeface="Comic Sans MS" pitchFamily="66" charset="0"/>
            </a:rPr>
            <a:t> , </a:t>
          </a:r>
          <a:r>
            <a:rPr lang="en-US" b="1" dirty="0" err="1" smtClean="0">
              <a:solidFill>
                <a:schemeClr val="tx1"/>
              </a:solidFill>
              <a:latin typeface="Comic Sans MS" pitchFamily="66" charset="0"/>
            </a:rPr>
            <a:t>manomètre</a:t>
          </a:r>
          <a:r>
            <a:rPr lang="en-US" b="1" dirty="0" smtClean="0">
              <a:solidFill>
                <a:schemeClr val="tx1"/>
              </a:solidFill>
              <a:latin typeface="Comic Sans MS" pitchFamily="66" charset="0"/>
            </a:rPr>
            <a:t> à </a:t>
          </a:r>
          <a:r>
            <a:rPr lang="en-US" b="1" dirty="0" err="1" smtClean="0">
              <a:solidFill>
                <a:schemeClr val="tx1"/>
              </a:solidFill>
              <a:latin typeface="Comic Sans MS" pitchFamily="66" charset="0"/>
            </a:rPr>
            <a:t>zéro</a:t>
          </a:r>
          <a:r>
            <a:rPr lang="en-US" dirty="0" smtClean="0">
              <a:solidFill>
                <a:schemeClr val="tx1"/>
              </a:solidFill>
              <a:latin typeface="Comic Sans MS" pitchFamily="66" charset="0"/>
            </a:rPr>
            <a:t>. </a:t>
          </a:r>
          <a:endParaRPr lang="fr-FR" dirty="0">
            <a:solidFill>
              <a:schemeClr val="tx1"/>
            </a:solidFill>
          </a:endParaRPr>
        </a:p>
      </dgm:t>
    </dgm:pt>
    <dgm:pt modelId="{9D1C57DD-1D30-4EE0-B8E3-D423C853731D}" type="parTrans" cxnId="{A61D6C35-57F3-4497-905A-AAB28CEFD75B}">
      <dgm:prSet/>
      <dgm:spPr/>
      <dgm:t>
        <a:bodyPr/>
        <a:lstStyle/>
        <a:p>
          <a:endParaRPr lang="fr-FR"/>
        </a:p>
      </dgm:t>
    </dgm:pt>
    <dgm:pt modelId="{A63EB07B-4AD2-4018-98A4-BD168B4F3AFA}" type="sibTrans" cxnId="{A61D6C35-57F3-4497-905A-AAB28CEFD75B}">
      <dgm:prSet/>
      <dgm:spPr/>
      <dgm:t>
        <a:bodyPr/>
        <a:lstStyle/>
        <a:p>
          <a:endParaRPr lang="fr-FR"/>
        </a:p>
      </dgm:t>
    </dgm:pt>
    <dgm:pt modelId="{68484DB9-A477-4086-9A49-78E5229B6170}" type="pres">
      <dgm:prSet presAssocID="{AF39C411-0F3A-4E62-9005-4FB6A79B1C71}" presName="linearFlow" presStyleCnt="0">
        <dgm:presLayoutVars>
          <dgm:dir/>
          <dgm:animLvl val="lvl"/>
          <dgm:resizeHandles val="exact"/>
        </dgm:presLayoutVars>
      </dgm:prSet>
      <dgm:spPr/>
      <dgm:t>
        <a:bodyPr/>
        <a:lstStyle/>
        <a:p>
          <a:endParaRPr lang="fr-FR"/>
        </a:p>
      </dgm:t>
    </dgm:pt>
    <dgm:pt modelId="{E7BEBF84-907A-4420-8FF0-60B0B45F2D71}" type="pres">
      <dgm:prSet presAssocID="{1B468232-5963-498B-BA83-CA20163955A1}" presName="composite" presStyleCnt="0"/>
      <dgm:spPr/>
    </dgm:pt>
    <dgm:pt modelId="{AE407189-C571-483F-BD7A-4AFC4C619031}" type="pres">
      <dgm:prSet presAssocID="{1B468232-5963-498B-BA83-CA20163955A1}" presName="parentText" presStyleLbl="alignNode1" presStyleIdx="0" presStyleCnt="4">
        <dgm:presLayoutVars>
          <dgm:chMax val="1"/>
          <dgm:bulletEnabled val="1"/>
        </dgm:presLayoutVars>
      </dgm:prSet>
      <dgm:spPr/>
      <dgm:t>
        <a:bodyPr/>
        <a:lstStyle/>
        <a:p>
          <a:endParaRPr lang="fr-FR"/>
        </a:p>
      </dgm:t>
    </dgm:pt>
    <dgm:pt modelId="{EF52BDF4-D72A-4235-AE6D-CE19CDD92643}" type="pres">
      <dgm:prSet presAssocID="{1B468232-5963-498B-BA83-CA20163955A1}" presName="descendantText" presStyleLbl="alignAcc1" presStyleIdx="0" presStyleCnt="4">
        <dgm:presLayoutVars>
          <dgm:bulletEnabled val="1"/>
        </dgm:presLayoutVars>
      </dgm:prSet>
      <dgm:spPr/>
      <dgm:t>
        <a:bodyPr/>
        <a:lstStyle/>
        <a:p>
          <a:endParaRPr lang="fr-FR"/>
        </a:p>
      </dgm:t>
    </dgm:pt>
    <dgm:pt modelId="{F5D9C2AA-8A9E-43B2-A6D8-15E06BD72F8A}" type="pres">
      <dgm:prSet presAssocID="{9D51A35A-8224-44A1-A8C9-92815C664F07}" presName="sp" presStyleCnt="0"/>
      <dgm:spPr/>
    </dgm:pt>
    <dgm:pt modelId="{1901F1FC-138C-46F9-AB0E-3CF89E310910}" type="pres">
      <dgm:prSet presAssocID="{01F196ED-EFDD-41F6-AB74-1153F66041E0}" presName="composite" presStyleCnt="0"/>
      <dgm:spPr/>
    </dgm:pt>
    <dgm:pt modelId="{BADB7EB2-308E-4140-8B9B-465684F97BFD}" type="pres">
      <dgm:prSet presAssocID="{01F196ED-EFDD-41F6-AB74-1153F66041E0}" presName="parentText" presStyleLbl="alignNode1" presStyleIdx="1" presStyleCnt="4" custLinFactNeighborX="0" custLinFactNeighborY="-1416">
        <dgm:presLayoutVars>
          <dgm:chMax val="1"/>
          <dgm:bulletEnabled val="1"/>
        </dgm:presLayoutVars>
      </dgm:prSet>
      <dgm:spPr/>
      <dgm:t>
        <a:bodyPr/>
        <a:lstStyle/>
        <a:p>
          <a:endParaRPr lang="fr-FR"/>
        </a:p>
      </dgm:t>
    </dgm:pt>
    <dgm:pt modelId="{C4D9D8EF-1996-4AFC-AD55-DE5EDC79356E}" type="pres">
      <dgm:prSet presAssocID="{01F196ED-EFDD-41F6-AB74-1153F66041E0}" presName="descendantText" presStyleLbl="alignAcc1" presStyleIdx="1" presStyleCnt="4">
        <dgm:presLayoutVars>
          <dgm:bulletEnabled val="1"/>
        </dgm:presLayoutVars>
      </dgm:prSet>
      <dgm:spPr/>
      <dgm:t>
        <a:bodyPr/>
        <a:lstStyle/>
        <a:p>
          <a:endParaRPr lang="fr-FR"/>
        </a:p>
      </dgm:t>
    </dgm:pt>
    <dgm:pt modelId="{DBD6F303-8EA6-4A3E-84AC-643058089BCD}" type="pres">
      <dgm:prSet presAssocID="{0A739213-0450-4CC8-8C26-A1EE4E2B2AE4}" presName="sp" presStyleCnt="0"/>
      <dgm:spPr/>
    </dgm:pt>
    <dgm:pt modelId="{285E2EFB-26CC-4291-89DC-CD6CF03BEB17}" type="pres">
      <dgm:prSet presAssocID="{2DE9EE62-06BC-4B00-B51B-BB72895549F1}" presName="composite" presStyleCnt="0"/>
      <dgm:spPr/>
    </dgm:pt>
    <dgm:pt modelId="{5CAE7C26-3492-4E19-9EF5-F7C1D6D15285}" type="pres">
      <dgm:prSet presAssocID="{2DE9EE62-06BC-4B00-B51B-BB72895549F1}" presName="parentText" presStyleLbl="alignNode1" presStyleIdx="2" presStyleCnt="4">
        <dgm:presLayoutVars>
          <dgm:chMax val="1"/>
          <dgm:bulletEnabled val="1"/>
        </dgm:presLayoutVars>
      </dgm:prSet>
      <dgm:spPr/>
      <dgm:t>
        <a:bodyPr/>
        <a:lstStyle/>
        <a:p>
          <a:endParaRPr lang="fr-FR"/>
        </a:p>
      </dgm:t>
    </dgm:pt>
    <dgm:pt modelId="{BCCDDEBE-937F-429A-8F33-F1C23EF2479C}" type="pres">
      <dgm:prSet presAssocID="{2DE9EE62-06BC-4B00-B51B-BB72895549F1}" presName="descendantText" presStyleLbl="alignAcc1" presStyleIdx="2" presStyleCnt="4">
        <dgm:presLayoutVars>
          <dgm:bulletEnabled val="1"/>
        </dgm:presLayoutVars>
      </dgm:prSet>
      <dgm:spPr/>
      <dgm:t>
        <a:bodyPr/>
        <a:lstStyle/>
        <a:p>
          <a:endParaRPr lang="fr-FR"/>
        </a:p>
      </dgm:t>
    </dgm:pt>
    <dgm:pt modelId="{60FB4EB7-7D0D-4EB8-8424-287D52614E1F}" type="pres">
      <dgm:prSet presAssocID="{60D29F53-9CDB-4FC6-A3E0-3C8C225269F5}" presName="sp" presStyleCnt="0"/>
      <dgm:spPr/>
    </dgm:pt>
    <dgm:pt modelId="{1C335374-2D9B-4EA5-98C5-8B745B8237B7}" type="pres">
      <dgm:prSet presAssocID="{580C0E20-3F81-4251-8BE5-BEE8AC8BF487}" presName="composite" presStyleCnt="0"/>
      <dgm:spPr/>
    </dgm:pt>
    <dgm:pt modelId="{ACB57EA0-890D-4DA5-9816-6EE1818C1599}" type="pres">
      <dgm:prSet presAssocID="{580C0E20-3F81-4251-8BE5-BEE8AC8BF487}" presName="parentText" presStyleLbl="alignNode1" presStyleIdx="3" presStyleCnt="4">
        <dgm:presLayoutVars>
          <dgm:chMax val="1"/>
          <dgm:bulletEnabled val="1"/>
        </dgm:presLayoutVars>
      </dgm:prSet>
      <dgm:spPr/>
      <dgm:t>
        <a:bodyPr/>
        <a:lstStyle/>
        <a:p>
          <a:endParaRPr lang="fr-FR"/>
        </a:p>
      </dgm:t>
    </dgm:pt>
    <dgm:pt modelId="{6CE39880-61BB-4192-BA7B-DA7CB2B023C7}" type="pres">
      <dgm:prSet presAssocID="{580C0E20-3F81-4251-8BE5-BEE8AC8BF487}" presName="descendantText" presStyleLbl="alignAcc1" presStyleIdx="3" presStyleCnt="4">
        <dgm:presLayoutVars>
          <dgm:bulletEnabled val="1"/>
        </dgm:presLayoutVars>
      </dgm:prSet>
      <dgm:spPr/>
      <dgm:t>
        <a:bodyPr/>
        <a:lstStyle/>
        <a:p>
          <a:endParaRPr lang="fr-FR"/>
        </a:p>
      </dgm:t>
    </dgm:pt>
  </dgm:ptLst>
  <dgm:cxnLst>
    <dgm:cxn modelId="{A61D6C35-57F3-4497-905A-AAB28CEFD75B}" srcId="{580C0E20-3F81-4251-8BE5-BEE8AC8BF487}" destId="{F42EF8E9-5924-4CA1-910E-9C843D78B5E7}" srcOrd="0" destOrd="0" parTransId="{9D1C57DD-1D30-4EE0-B8E3-D423C853731D}" sibTransId="{A63EB07B-4AD2-4018-98A4-BD168B4F3AFA}"/>
    <dgm:cxn modelId="{6168BE12-2C9E-4FBF-B6BB-6237EC48A0F5}" type="presOf" srcId="{F42EF8E9-5924-4CA1-910E-9C843D78B5E7}" destId="{6CE39880-61BB-4192-BA7B-DA7CB2B023C7}" srcOrd="0" destOrd="0" presId="urn:microsoft.com/office/officeart/2005/8/layout/chevron2"/>
    <dgm:cxn modelId="{540939C4-2D54-4437-A2E5-298776A07982}" srcId="{AF39C411-0F3A-4E62-9005-4FB6A79B1C71}" destId="{580C0E20-3F81-4251-8BE5-BEE8AC8BF487}" srcOrd="3" destOrd="0" parTransId="{A357972F-6E14-4402-9FCC-FF4BBC3F6371}" sibTransId="{2EFB8C61-C69C-4429-871D-CF8C3C98BDCF}"/>
    <dgm:cxn modelId="{F5BCF49B-FA0B-4F7C-9353-F31AF6EE33A3}" type="presOf" srcId="{336C6382-2F32-42BD-B37D-B74AD4155D18}" destId="{C4D9D8EF-1996-4AFC-AD55-DE5EDC79356E}" srcOrd="0" destOrd="0" presId="urn:microsoft.com/office/officeart/2005/8/layout/chevron2"/>
    <dgm:cxn modelId="{2E051C14-8C98-493D-AC19-B7A46692A066}" srcId="{AF39C411-0F3A-4E62-9005-4FB6A79B1C71}" destId="{01F196ED-EFDD-41F6-AB74-1153F66041E0}" srcOrd="1" destOrd="0" parTransId="{0A6C9623-3332-4D59-BE67-31F9DB1E059B}" sibTransId="{0A739213-0450-4CC8-8C26-A1EE4E2B2AE4}"/>
    <dgm:cxn modelId="{8D9B7E72-F3DE-4FB0-AB2A-191AEAC6A8D5}" type="presOf" srcId="{80527C50-EA23-4BEC-9C4F-EFD7FE0287A8}" destId="{BCCDDEBE-937F-429A-8F33-F1C23EF2479C}" srcOrd="0" destOrd="0" presId="urn:microsoft.com/office/officeart/2005/8/layout/chevron2"/>
    <dgm:cxn modelId="{C1AFB869-995A-4F2B-A4A1-1BB31CA78D24}" type="presOf" srcId="{AF39C411-0F3A-4E62-9005-4FB6A79B1C71}" destId="{68484DB9-A477-4086-9A49-78E5229B6170}" srcOrd="0" destOrd="0" presId="urn:microsoft.com/office/officeart/2005/8/layout/chevron2"/>
    <dgm:cxn modelId="{46760586-694E-4B3A-902D-46892F2471A2}" type="presOf" srcId="{01F196ED-EFDD-41F6-AB74-1153F66041E0}" destId="{BADB7EB2-308E-4140-8B9B-465684F97BFD}" srcOrd="0" destOrd="0" presId="urn:microsoft.com/office/officeart/2005/8/layout/chevron2"/>
    <dgm:cxn modelId="{39FCC3D5-72F4-4CCF-BD18-F4B636AFF8CE}" type="presOf" srcId="{1B468232-5963-498B-BA83-CA20163955A1}" destId="{AE407189-C571-483F-BD7A-4AFC4C619031}" srcOrd="0" destOrd="0" presId="urn:microsoft.com/office/officeart/2005/8/layout/chevron2"/>
    <dgm:cxn modelId="{EE5A4965-CD2A-41AB-A01E-C3C158945649}" type="presOf" srcId="{3B7E5BC0-EFEE-4CA3-BBE7-6D21E0E83F6F}" destId="{EF52BDF4-D72A-4235-AE6D-CE19CDD92643}" srcOrd="0" destOrd="0" presId="urn:microsoft.com/office/officeart/2005/8/layout/chevron2"/>
    <dgm:cxn modelId="{A330A9EF-2E47-4E7F-A869-7DE014CEB774}" type="presOf" srcId="{2DE9EE62-06BC-4B00-B51B-BB72895549F1}" destId="{5CAE7C26-3492-4E19-9EF5-F7C1D6D15285}" srcOrd="0" destOrd="0" presId="urn:microsoft.com/office/officeart/2005/8/layout/chevron2"/>
    <dgm:cxn modelId="{277B73E0-FB63-4DBD-AB01-498F124F9B1C}" srcId="{AF39C411-0F3A-4E62-9005-4FB6A79B1C71}" destId="{2DE9EE62-06BC-4B00-B51B-BB72895549F1}" srcOrd="2" destOrd="0" parTransId="{37533D22-71EF-4466-A652-45A3EFBF0255}" sibTransId="{60D29F53-9CDB-4FC6-A3E0-3C8C225269F5}"/>
    <dgm:cxn modelId="{12F55BA7-7626-4EE0-A163-4029235DA3D9}" type="presOf" srcId="{580C0E20-3F81-4251-8BE5-BEE8AC8BF487}" destId="{ACB57EA0-890D-4DA5-9816-6EE1818C1599}" srcOrd="0" destOrd="0" presId="urn:microsoft.com/office/officeart/2005/8/layout/chevron2"/>
    <dgm:cxn modelId="{B117C758-CA80-4BA8-809D-A4B2035934AE}" srcId="{01F196ED-EFDD-41F6-AB74-1153F66041E0}" destId="{336C6382-2F32-42BD-B37D-B74AD4155D18}" srcOrd="0" destOrd="0" parTransId="{01A5DA02-AAA0-42B9-A602-6069AE2E8698}" sibTransId="{2FF8ED82-FD71-47B4-8D1E-B9C32D732F4A}"/>
    <dgm:cxn modelId="{34D8ECAC-1FB0-4650-B17E-6B0E319A4DA9}" srcId="{2DE9EE62-06BC-4B00-B51B-BB72895549F1}" destId="{80527C50-EA23-4BEC-9C4F-EFD7FE0287A8}" srcOrd="0" destOrd="0" parTransId="{DFF49DCA-DE71-4FD6-B71D-093F58942A4C}" sibTransId="{34AF017F-96C9-475F-BB3A-320E13310E75}"/>
    <dgm:cxn modelId="{1FDE1C93-2171-4FBA-9AD5-93ECE5528D76}" srcId="{AF39C411-0F3A-4E62-9005-4FB6A79B1C71}" destId="{1B468232-5963-498B-BA83-CA20163955A1}" srcOrd="0" destOrd="0" parTransId="{7B9AE34B-B3B4-47F9-A8DE-D0EC33481C45}" sibTransId="{9D51A35A-8224-44A1-A8C9-92815C664F07}"/>
    <dgm:cxn modelId="{27A47AF6-9081-4065-9122-39D88B33474F}" srcId="{1B468232-5963-498B-BA83-CA20163955A1}" destId="{3B7E5BC0-EFEE-4CA3-BBE7-6D21E0E83F6F}" srcOrd="0" destOrd="0" parTransId="{F15F378B-955F-493B-B954-F6D58E4C2E2D}" sibTransId="{F0260FF1-D872-4948-B657-3172102979A0}"/>
    <dgm:cxn modelId="{A5720D6B-6A37-48A3-B97F-56770C95A79C}" type="presParOf" srcId="{68484DB9-A477-4086-9A49-78E5229B6170}" destId="{E7BEBF84-907A-4420-8FF0-60B0B45F2D71}" srcOrd="0" destOrd="0" presId="urn:microsoft.com/office/officeart/2005/8/layout/chevron2"/>
    <dgm:cxn modelId="{1C6FCC50-0008-4ECA-B226-7B2E0927CF1F}" type="presParOf" srcId="{E7BEBF84-907A-4420-8FF0-60B0B45F2D71}" destId="{AE407189-C571-483F-BD7A-4AFC4C619031}" srcOrd="0" destOrd="0" presId="urn:microsoft.com/office/officeart/2005/8/layout/chevron2"/>
    <dgm:cxn modelId="{F33EAC17-9CD9-4E98-BBB4-4C27D1DDE4C9}" type="presParOf" srcId="{E7BEBF84-907A-4420-8FF0-60B0B45F2D71}" destId="{EF52BDF4-D72A-4235-AE6D-CE19CDD92643}" srcOrd="1" destOrd="0" presId="urn:microsoft.com/office/officeart/2005/8/layout/chevron2"/>
    <dgm:cxn modelId="{A38FE884-A74C-4997-9200-0A7BA8B118D0}" type="presParOf" srcId="{68484DB9-A477-4086-9A49-78E5229B6170}" destId="{F5D9C2AA-8A9E-43B2-A6D8-15E06BD72F8A}" srcOrd="1" destOrd="0" presId="urn:microsoft.com/office/officeart/2005/8/layout/chevron2"/>
    <dgm:cxn modelId="{B748DCF9-0042-4CF3-BDC0-7C18BF5B8217}" type="presParOf" srcId="{68484DB9-A477-4086-9A49-78E5229B6170}" destId="{1901F1FC-138C-46F9-AB0E-3CF89E310910}" srcOrd="2" destOrd="0" presId="urn:microsoft.com/office/officeart/2005/8/layout/chevron2"/>
    <dgm:cxn modelId="{91679C4B-7EF4-4D9D-BB76-001D7C1DF3FF}" type="presParOf" srcId="{1901F1FC-138C-46F9-AB0E-3CF89E310910}" destId="{BADB7EB2-308E-4140-8B9B-465684F97BFD}" srcOrd="0" destOrd="0" presId="urn:microsoft.com/office/officeart/2005/8/layout/chevron2"/>
    <dgm:cxn modelId="{891997E1-B989-473E-ABAD-DCEAE219D55E}" type="presParOf" srcId="{1901F1FC-138C-46F9-AB0E-3CF89E310910}" destId="{C4D9D8EF-1996-4AFC-AD55-DE5EDC79356E}" srcOrd="1" destOrd="0" presId="urn:microsoft.com/office/officeart/2005/8/layout/chevron2"/>
    <dgm:cxn modelId="{62E0921B-A63F-45B3-9C51-1613A15BBD2F}" type="presParOf" srcId="{68484DB9-A477-4086-9A49-78E5229B6170}" destId="{DBD6F303-8EA6-4A3E-84AC-643058089BCD}" srcOrd="3" destOrd="0" presId="urn:microsoft.com/office/officeart/2005/8/layout/chevron2"/>
    <dgm:cxn modelId="{971F7C67-5F47-4FEE-9140-3D53389D9F64}" type="presParOf" srcId="{68484DB9-A477-4086-9A49-78E5229B6170}" destId="{285E2EFB-26CC-4291-89DC-CD6CF03BEB17}" srcOrd="4" destOrd="0" presId="urn:microsoft.com/office/officeart/2005/8/layout/chevron2"/>
    <dgm:cxn modelId="{94F22FF9-5B15-4309-AFF6-6076B66D0758}" type="presParOf" srcId="{285E2EFB-26CC-4291-89DC-CD6CF03BEB17}" destId="{5CAE7C26-3492-4E19-9EF5-F7C1D6D15285}" srcOrd="0" destOrd="0" presId="urn:microsoft.com/office/officeart/2005/8/layout/chevron2"/>
    <dgm:cxn modelId="{2CA1231F-9105-4593-81A7-B476360AB22C}" type="presParOf" srcId="{285E2EFB-26CC-4291-89DC-CD6CF03BEB17}" destId="{BCCDDEBE-937F-429A-8F33-F1C23EF2479C}" srcOrd="1" destOrd="0" presId="urn:microsoft.com/office/officeart/2005/8/layout/chevron2"/>
    <dgm:cxn modelId="{2E81FC40-2F04-4C22-885A-C354801677E1}" type="presParOf" srcId="{68484DB9-A477-4086-9A49-78E5229B6170}" destId="{60FB4EB7-7D0D-4EB8-8424-287D52614E1F}" srcOrd="5" destOrd="0" presId="urn:microsoft.com/office/officeart/2005/8/layout/chevron2"/>
    <dgm:cxn modelId="{B6F96D21-1C64-483F-9CA6-931980639633}" type="presParOf" srcId="{68484DB9-A477-4086-9A49-78E5229B6170}" destId="{1C335374-2D9B-4EA5-98C5-8B745B8237B7}" srcOrd="6" destOrd="0" presId="urn:microsoft.com/office/officeart/2005/8/layout/chevron2"/>
    <dgm:cxn modelId="{5E6A813C-23FB-4D99-8983-872BE5A7FD20}" type="presParOf" srcId="{1C335374-2D9B-4EA5-98C5-8B745B8237B7}" destId="{ACB57EA0-890D-4DA5-9816-6EE1818C1599}" srcOrd="0" destOrd="0" presId="urn:microsoft.com/office/officeart/2005/8/layout/chevron2"/>
    <dgm:cxn modelId="{CCFF0D94-0BEA-4542-AE1D-F9DC4ABEFE48}" type="presParOf" srcId="{1C335374-2D9B-4EA5-98C5-8B745B8237B7}" destId="{6CE39880-61BB-4192-BA7B-DA7CB2B023C7}" srcOrd="1" destOrd="0" presId="urn:microsoft.com/office/officeart/2005/8/layout/chevron2"/>
  </dgm:cxnLst>
  <dgm:bg/>
  <dgm:whole/>
</dgm:dataModel>
</file>

<file path=ppt/diagrams/data44.xml><?xml version="1.0" encoding="utf-8"?>
<dgm:dataModel xmlns:dgm="http://schemas.openxmlformats.org/drawingml/2006/diagram" xmlns:a="http://schemas.openxmlformats.org/drawingml/2006/main">
  <dgm:ptLst>
    <dgm:pt modelId="{1436F73D-E1D2-4298-9145-F5F8DF7887DE}" type="doc">
      <dgm:prSet loTypeId="urn:microsoft.com/office/officeart/2005/8/layout/arrow6" loCatId="relationship" qsTypeId="urn:microsoft.com/office/officeart/2005/8/quickstyle/3d2" qsCatId="3D" csTypeId="urn:microsoft.com/office/officeart/2005/8/colors/accent1_2" csCatId="accent1" phldr="1"/>
      <dgm:spPr/>
      <dgm:t>
        <a:bodyPr/>
        <a:lstStyle/>
        <a:p>
          <a:endParaRPr lang="fr-FR"/>
        </a:p>
      </dgm:t>
    </dgm:pt>
    <dgm:pt modelId="{1EF0C2BB-D3BA-4047-A444-3B70AE030C17}">
      <dgm:prSet phldrT="[Texte]"/>
      <dgm:spPr/>
      <dgm:t>
        <a:bodyPr/>
        <a:lstStyle/>
        <a:p>
          <a:r>
            <a:rPr lang="fr-FR" dirty="0" smtClean="0">
              <a:effectLst>
                <a:glow rad="228600">
                  <a:srgbClr val="FFC000">
                    <a:alpha val="40000"/>
                  </a:srgbClr>
                </a:glow>
              </a:effectLst>
              <a:latin typeface="Comic Sans MS" pitchFamily="66" charset="0"/>
            </a:rPr>
            <a:t>L’inspiration : entrée de l’air dans les poumons</a:t>
          </a:r>
          <a:endParaRPr lang="fr-FR" dirty="0">
            <a:effectLst>
              <a:glow rad="228600">
                <a:srgbClr val="FFC000">
                  <a:alpha val="40000"/>
                </a:srgbClr>
              </a:glow>
            </a:effectLst>
          </a:endParaRPr>
        </a:p>
      </dgm:t>
    </dgm:pt>
    <dgm:pt modelId="{21899073-F1AD-4D56-995D-476D7B375FF3}" type="parTrans" cxnId="{BC9CEFA0-A048-4A28-81DF-BB19BDEB9F58}">
      <dgm:prSet/>
      <dgm:spPr/>
      <dgm:t>
        <a:bodyPr/>
        <a:lstStyle/>
        <a:p>
          <a:endParaRPr lang="fr-FR"/>
        </a:p>
      </dgm:t>
    </dgm:pt>
    <dgm:pt modelId="{21BE3D69-51E6-4BFF-9747-F3BB39A69CFC}" type="sibTrans" cxnId="{BC9CEFA0-A048-4A28-81DF-BB19BDEB9F58}">
      <dgm:prSet/>
      <dgm:spPr/>
      <dgm:t>
        <a:bodyPr/>
        <a:lstStyle/>
        <a:p>
          <a:endParaRPr lang="fr-FR"/>
        </a:p>
      </dgm:t>
    </dgm:pt>
    <dgm:pt modelId="{23A238E5-0C7B-4BA1-9BB3-5883A1166F50}">
      <dgm:prSet phldrT="[Texte]"/>
      <dgm:spPr/>
      <dgm:t>
        <a:bodyPr/>
        <a:lstStyle/>
        <a:p>
          <a:r>
            <a:rPr lang="fr-FR" dirty="0" smtClean="0">
              <a:effectLst>
                <a:glow rad="228600">
                  <a:srgbClr val="FFC000">
                    <a:alpha val="40000"/>
                  </a:srgbClr>
                </a:glow>
              </a:effectLst>
              <a:latin typeface="Comic Sans MS" pitchFamily="66" charset="0"/>
            </a:rPr>
            <a:t>L’expiration : </a:t>
          </a:r>
        </a:p>
        <a:p>
          <a:r>
            <a:rPr lang="fr-FR" dirty="0" smtClean="0">
              <a:effectLst>
                <a:glow rad="228600">
                  <a:srgbClr val="FFC000">
                    <a:alpha val="40000"/>
                  </a:srgbClr>
                </a:glow>
              </a:effectLst>
              <a:latin typeface="Comic Sans MS" pitchFamily="66" charset="0"/>
            </a:rPr>
            <a:t>rejet de l’air inspiré</a:t>
          </a:r>
          <a:endParaRPr lang="fr-FR" dirty="0">
            <a:effectLst>
              <a:glow rad="228600">
                <a:srgbClr val="FFC000">
                  <a:alpha val="40000"/>
                </a:srgbClr>
              </a:glow>
            </a:effectLst>
          </a:endParaRPr>
        </a:p>
      </dgm:t>
    </dgm:pt>
    <dgm:pt modelId="{1171944B-4790-4F46-AD21-A1BB08BE2D62}" type="parTrans" cxnId="{FD23529C-51EE-4BC2-B1CC-87CD2FEA706A}">
      <dgm:prSet/>
      <dgm:spPr/>
      <dgm:t>
        <a:bodyPr/>
        <a:lstStyle/>
        <a:p>
          <a:endParaRPr lang="fr-FR"/>
        </a:p>
      </dgm:t>
    </dgm:pt>
    <dgm:pt modelId="{FB5CBB48-6645-4D55-AB5C-E2308C752C80}" type="sibTrans" cxnId="{FD23529C-51EE-4BC2-B1CC-87CD2FEA706A}">
      <dgm:prSet/>
      <dgm:spPr/>
      <dgm:t>
        <a:bodyPr/>
        <a:lstStyle/>
        <a:p>
          <a:endParaRPr lang="fr-FR"/>
        </a:p>
      </dgm:t>
    </dgm:pt>
    <dgm:pt modelId="{1D4F84F2-DD84-4104-A045-DCDE4264C17C}" type="pres">
      <dgm:prSet presAssocID="{1436F73D-E1D2-4298-9145-F5F8DF7887DE}" presName="compositeShape" presStyleCnt="0">
        <dgm:presLayoutVars>
          <dgm:chMax val="2"/>
          <dgm:dir/>
          <dgm:resizeHandles val="exact"/>
        </dgm:presLayoutVars>
      </dgm:prSet>
      <dgm:spPr/>
      <dgm:t>
        <a:bodyPr/>
        <a:lstStyle/>
        <a:p>
          <a:endParaRPr lang="fr-FR"/>
        </a:p>
      </dgm:t>
    </dgm:pt>
    <dgm:pt modelId="{716D8518-4272-4033-9302-73A02BCF85B6}" type="pres">
      <dgm:prSet presAssocID="{1436F73D-E1D2-4298-9145-F5F8DF7887DE}" presName="ribbon" presStyleLbl="node1" presStyleIdx="0" presStyleCnt="1"/>
      <dgm:spPr>
        <a:solidFill>
          <a:srgbClr val="1B9532"/>
        </a:solidFill>
      </dgm:spPr>
    </dgm:pt>
    <dgm:pt modelId="{D6600E58-0884-496B-BD41-6E4C4D3A7181}" type="pres">
      <dgm:prSet presAssocID="{1436F73D-E1D2-4298-9145-F5F8DF7887DE}" presName="leftArrowText" presStyleLbl="node1" presStyleIdx="0" presStyleCnt="1">
        <dgm:presLayoutVars>
          <dgm:chMax val="0"/>
          <dgm:bulletEnabled val="1"/>
        </dgm:presLayoutVars>
      </dgm:prSet>
      <dgm:spPr/>
      <dgm:t>
        <a:bodyPr/>
        <a:lstStyle/>
        <a:p>
          <a:endParaRPr lang="fr-FR"/>
        </a:p>
      </dgm:t>
    </dgm:pt>
    <dgm:pt modelId="{EFAC7873-3A95-44D8-A02E-284A30DA35A3}" type="pres">
      <dgm:prSet presAssocID="{1436F73D-E1D2-4298-9145-F5F8DF7887DE}" presName="rightArrowText" presStyleLbl="node1" presStyleIdx="0" presStyleCnt="1">
        <dgm:presLayoutVars>
          <dgm:chMax val="0"/>
          <dgm:bulletEnabled val="1"/>
        </dgm:presLayoutVars>
      </dgm:prSet>
      <dgm:spPr/>
      <dgm:t>
        <a:bodyPr/>
        <a:lstStyle/>
        <a:p>
          <a:endParaRPr lang="fr-FR"/>
        </a:p>
      </dgm:t>
    </dgm:pt>
  </dgm:ptLst>
  <dgm:cxnLst>
    <dgm:cxn modelId="{6966E43C-DD29-40F4-914F-E2DE86FF5116}" type="presOf" srcId="{23A238E5-0C7B-4BA1-9BB3-5883A1166F50}" destId="{EFAC7873-3A95-44D8-A02E-284A30DA35A3}" srcOrd="0" destOrd="0" presId="urn:microsoft.com/office/officeart/2005/8/layout/arrow6"/>
    <dgm:cxn modelId="{494B9B7C-29FE-4580-BE19-AA668714A453}" type="presOf" srcId="{1436F73D-E1D2-4298-9145-F5F8DF7887DE}" destId="{1D4F84F2-DD84-4104-A045-DCDE4264C17C}" srcOrd="0" destOrd="0" presId="urn:microsoft.com/office/officeart/2005/8/layout/arrow6"/>
    <dgm:cxn modelId="{FD23529C-51EE-4BC2-B1CC-87CD2FEA706A}" srcId="{1436F73D-E1D2-4298-9145-F5F8DF7887DE}" destId="{23A238E5-0C7B-4BA1-9BB3-5883A1166F50}" srcOrd="1" destOrd="0" parTransId="{1171944B-4790-4F46-AD21-A1BB08BE2D62}" sibTransId="{FB5CBB48-6645-4D55-AB5C-E2308C752C80}"/>
    <dgm:cxn modelId="{AFF7A1C4-2E4D-4AF7-B983-4D5DDE82A6E1}" type="presOf" srcId="{1EF0C2BB-D3BA-4047-A444-3B70AE030C17}" destId="{D6600E58-0884-496B-BD41-6E4C4D3A7181}" srcOrd="0" destOrd="0" presId="urn:microsoft.com/office/officeart/2005/8/layout/arrow6"/>
    <dgm:cxn modelId="{BC9CEFA0-A048-4A28-81DF-BB19BDEB9F58}" srcId="{1436F73D-E1D2-4298-9145-F5F8DF7887DE}" destId="{1EF0C2BB-D3BA-4047-A444-3B70AE030C17}" srcOrd="0" destOrd="0" parTransId="{21899073-F1AD-4D56-995D-476D7B375FF3}" sibTransId="{21BE3D69-51E6-4BFF-9747-F3BB39A69CFC}"/>
    <dgm:cxn modelId="{A2D1DBED-9CD0-45A5-B29B-4CEF6BBD0BF8}" type="presParOf" srcId="{1D4F84F2-DD84-4104-A045-DCDE4264C17C}" destId="{716D8518-4272-4033-9302-73A02BCF85B6}" srcOrd="0" destOrd="0" presId="urn:microsoft.com/office/officeart/2005/8/layout/arrow6"/>
    <dgm:cxn modelId="{49F84472-CEC7-441C-9320-AB4D85F65285}" type="presParOf" srcId="{1D4F84F2-DD84-4104-A045-DCDE4264C17C}" destId="{D6600E58-0884-496B-BD41-6E4C4D3A7181}" srcOrd="1" destOrd="0" presId="urn:microsoft.com/office/officeart/2005/8/layout/arrow6"/>
    <dgm:cxn modelId="{C92E0FEA-B837-4B6E-BE48-19EB64EFA901}" type="presParOf" srcId="{1D4F84F2-DD84-4104-A045-DCDE4264C17C}" destId="{EFAC7873-3A95-44D8-A02E-284A30DA35A3}" srcOrd="2" destOrd="0" presId="urn:microsoft.com/office/officeart/2005/8/layout/arrow6"/>
  </dgm:cxnLst>
  <dgm:bg/>
  <dgm:whole/>
</dgm:dataModel>
</file>

<file path=ppt/diagrams/data45.xml><?xml version="1.0" encoding="utf-8"?>
<dgm:dataModel xmlns:dgm="http://schemas.openxmlformats.org/drawingml/2006/diagram" xmlns:a="http://schemas.openxmlformats.org/drawingml/2006/main">
  <dgm:ptLst>
    <dgm:pt modelId="{7168B19F-CB69-475C-BFA7-61ADDBACC94A}"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fr-FR"/>
        </a:p>
      </dgm:t>
    </dgm:pt>
    <dgm:pt modelId="{D533DF97-9870-4757-B90A-E6A0D1C4EFA8}">
      <dgm:prSet phldrT="[Texte]"/>
      <dgm:spPr/>
      <dgm:t>
        <a:bodyPr/>
        <a:lstStyle/>
        <a:p>
          <a:pPr algn="ctr"/>
          <a:r>
            <a:rPr lang="fr-FR" b="1" cap="none" spc="0" dirty="0" smtClean="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latin typeface="Comic Sans MS" pitchFamily="66" charset="0"/>
            </a:rPr>
            <a:t>16-18-20 mouvements à la minute chez l’adulte</a:t>
          </a:r>
          <a:endParaRPr lang="fr-FR" b="1" cap="none" spc="0" dirty="0">
            <a:ln w="18415" cmpd="sng">
              <a:solidFill>
                <a:srgbClr val="FFFFFF"/>
              </a:solidFill>
              <a:prstDash val="solid"/>
            </a:ln>
            <a:solidFill>
              <a:srgbClr val="FFFFFF"/>
            </a:solidFill>
            <a:effectLst>
              <a:glow rad="139700">
                <a:schemeClr val="accent2">
                  <a:satMod val="175000"/>
                  <a:alpha val="40000"/>
                </a:schemeClr>
              </a:glow>
              <a:outerShdw blurRad="63500" dir="3600000" algn="tl" rotWithShape="0">
                <a:srgbClr val="000000">
                  <a:alpha val="70000"/>
                </a:srgbClr>
              </a:outerShdw>
            </a:effectLst>
          </a:endParaRPr>
        </a:p>
      </dgm:t>
    </dgm:pt>
    <dgm:pt modelId="{49FA7543-95D7-49A0-9AD1-0C85E25A205B}" type="parTrans" cxnId="{5F43BCB8-A8D2-4965-A506-163D48D5876E}">
      <dgm:prSet/>
      <dgm:spPr/>
      <dgm:t>
        <a:bodyPr/>
        <a:lstStyle/>
        <a:p>
          <a:endParaRPr lang="fr-FR"/>
        </a:p>
      </dgm:t>
    </dgm:pt>
    <dgm:pt modelId="{91D8B7CA-48B8-4E14-8A57-7FBA80E69391}" type="sibTrans" cxnId="{5F43BCB8-A8D2-4965-A506-163D48D5876E}">
      <dgm:prSet/>
      <dgm:spPr>
        <a:solidFill>
          <a:srgbClr val="1B9532">
            <a:alpha val="90000"/>
          </a:srgbClr>
        </a:solidFill>
      </dgm:spPr>
      <dgm:t>
        <a:bodyPr/>
        <a:lstStyle/>
        <a:p>
          <a:endParaRPr lang="fr-FR"/>
        </a:p>
      </dgm:t>
    </dgm:pt>
    <dgm:pt modelId="{92C2E835-64F5-45B8-8CB1-5FE976A47A3F}">
      <dgm:prSet phldrT="[Texte]"/>
      <dgm:spPr/>
      <dgm:t>
        <a:bodyPr/>
        <a:lstStyle/>
        <a:p>
          <a:pPr algn="ctr"/>
          <a:r>
            <a:rPr lang="fr-FR" b="1" dirty="0" smtClean="0">
              <a:effectLst>
                <a:glow rad="139700">
                  <a:schemeClr val="accent2">
                    <a:satMod val="175000"/>
                    <a:alpha val="40000"/>
                  </a:schemeClr>
                </a:glow>
              </a:effectLst>
              <a:latin typeface="Comic Sans MS" pitchFamily="66" charset="0"/>
            </a:rPr>
            <a:t>25-30 mouvements à la minute chez l’enfant</a:t>
          </a:r>
          <a:endParaRPr lang="fr-FR" b="1" dirty="0">
            <a:effectLst>
              <a:glow rad="139700">
                <a:schemeClr val="accent2">
                  <a:satMod val="175000"/>
                  <a:alpha val="40000"/>
                </a:schemeClr>
              </a:glow>
            </a:effectLst>
          </a:endParaRPr>
        </a:p>
      </dgm:t>
    </dgm:pt>
    <dgm:pt modelId="{F3149B01-1849-498E-851E-684BC2FBB464}" type="parTrans" cxnId="{D682E06D-1546-4D69-8CCB-7814A04EBC74}">
      <dgm:prSet/>
      <dgm:spPr/>
      <dgm:t>
        <a:bodyPr/>
        <a:lstStyle/>
        <a:p>
          <a:endParaRPr lang="fr-FR"/>
        </a:p>
      </dgm:t>
    </dgm:pt>
    <dgm:pt modelId="{01D3C212-7443-4418-A986-3F2D637E8432}" type="sibTrans" cxnId="{D682E06D-1546-4D69-8CCB-7814A04EBC74}">
      <dgm:prSet/>
      <dgm:spPr>
        <a:solidFill>
          <a:srgbClr val="1B9532">
            <a:alpha val="90000"/>
          </a:srgbClr>
        </a:solidFill>
      </dgm:spPr>
      <dgm:t>
        <a:bodyPr/>
        <a:lstStyle/>
        <a:p>
          <a:endParaRPr lang="fr-FR"/>
        </a:p>
      </dgm:t>
    </dgm:pt>
    <dgm:pt modelId="{6C60A558-FBD9-49D4-9602-DC362A18D56A}">
      <dgm:prSet phldrT="[Texte]"/>
      <dgm:spPr/>
      <dgm:t>
        <a:bodyPr/>
        <a:lstStyle/>
        <a:p>
          <a:pPr algn="ctr"/>
          <a:r>
            <a:rPr lang="fr-FR" b="1" dirty="0" smtClean="0">
              <a:effectLst>
                <a:glow rad="139700">
                  <a:schemeClr val="accent2">
                    <a:satMod val="175000"/>
                    <a:alpha val="40000"/>
                  </a:schemeClr>
                </a:glow>
              </a:effectLst>
              <a:latin typeface="Comic Sans MS" pitchFamily="66" charset="0"/>
            </a:rPr>
            <a:t>40 à 50 mouvements à la minute chez le nouveau-né</a:t>
          </a:r>
          <a:endParaRPr lang="fr-FR" b="1" dirty="0">
            <a:effectLst>
              <a:glow rad="139700">
                <a:schemeClr val="accent2">
                  <a:satMod val="175000"/>
                  <a:alpha val="40000"/>
                </a:schemeClr>
              </a:glow>
            </a:effectLst>
          </a:endParaRPr>
        </a:p>
      </dgm:t>
    </dgm:pt>
    <dgm:pt modelId="{9AD5D6A1-C7C4-4311-A3EB-DAFAA3B44844}" type="parTrans" cxnId="{62B1FB79-7A61-47B1-A833-1F61E68FFCF4}">
      <dgm:prSet/>
      <dgm:spPr/>
      <dgm:t>
        <a:bodyPr/>
        <a:lstStyle/>
        <a:p>
          <a:endParaRPr lang="fr-FR"/>
        </a:p>
      </dgm:t>
    </dgm:pt>
    <dgm:pt modelId="{A75774C4-8090-442C-A0BA-3BCB9B05160A}" type="sibTrans" cxnId="{62B1FB79-7A61-47B1-A833-1F61E68FFCF4}">
      <dgm:prSet/>
      <dgm:spPr/>
      <dgm:t>
        <a:bodyPr/>
        <a:lstStyle/>
        <a:p>
          <a:endParaRPr lang="fr-FR"/>
        </a:p>
      </dgm:t>
    </dgm:pt>
    <dgm:pt modelId="{7B3141C8-7FAA-43D0-B52A-67166A3C00DB}" type="pres">
      <dgm:prSet presAssocID="{7168B19F-CB69-475C-BFA7-61ADDBACC94A}" presName="outerComposite" presStyleCnt="0">
        <dgm:presLayoutVars>
          <dgm:chMax val="5"/>
          <dgm:dir/>
          <dgm:resizeHandles val="exact"/>
        </dgm:presLayoutVars>
      </dgm:prSet>
      <dgm:spPr/>
      <dgm:t>
        <a:bodyPr/>
        <a:lstStyle/>
        <a:p>
          <a:endParaRPr lang="fr-FR"/>
        </a:p>
      </dgm:t>
    </dgm:pt>
    <dgm:pt modelId="{14F57D01-A04C-4E8C-8A53-1D2440E97BEA}" type="pres">
      <dgm:prSet presAssocID="{7168B19F-CB69-475C-BFA7-61ADDBACC94A}" presName="dummyMaxCanvas" presStyleCnt="0">
        <dgm:presLayoutVars/>
      </dgm:prSet>
      <dgm:spPr/>
    </dgm:pt>
    <dgm:pt modelId="{FEBE6515-59B6-4DED-AB8D-3C14CBE04407}" type="pres">
      <dgm:prSet presAssocID="{7168B19F-CB69-475C-BFA7-61ADDBACC94A}" presName="ThreeNodes_1" presStyleLbl="node1" presStyleIdx="0" presStyleCnt="3">
        <dgm:presLayoutVars>
          <dgm:bulletEnabled val="1"/>
        </dgm:presLayoutVars>
      </dgm:prSet>
      <dgm:spPr/>
      <dgm:t>
        <a:bodyPr/>
        <a:lstStyle/>
        <a:p>
          <a:endParaRPr lang="fr-FR"/>
        </a:p>
      </dgm:t>
    </dgm:pt>
    <dgm:pt modelId="{E239C165-AC83-4076-8286-30D45A77FB68}" type="pres">
      <dgm:prSet presAssocID="{7168B19F-CB69-475C-BFA7-61ADDBACC94A}" presName="ThreeNodes_2" presStyleLbl="node1" presStyleIdx="1" presStyleCnt="3">
        <dgm:presLayoutVars>
          <dgm:bulletEnabled val="1"/>
        </dgm:presLayoutVars>
      </dgm:prSet>
      <dgm:spPr/>
      <dgm:t>
        <a:bodyPr/>
        <a:lstStyle/>
        <a:p>
          <a:endParaRPr lang="fr-FR"/>
        </a:p>
      </dgm:t>
    </dgm:pt>
    <dgm:pt modelId="{36D2D8EA-F703-40F1-8E25-57F0D4EF7EC0}" type="pres">
      <dgm:prSet presAssocID="{7168B19F-CB69-475C-BFA7-61ADDBACC94A}" presName="ThreeNodes_3" presStyleLbl="node1" presStyleIdx="2" presStyleCnt="3">
        <dgm:presLayoutVars>
          <dgm:bulletEnabled val="1"/>
        </dgm:presLayoutVars>
      </dgm:prSet>
      <dgm:spPr/>
      <dgm:t>
        <a:bodyPr/>
        <a:lstStyle/>
        <a:p>
          <a:endParaRPr lang="fr-FR"/>
        </a:p>
      </dgm:t>
    </dgm:pt>
    <dgm:pt modelId="{A8222B56-F024-4332-8BD0-B1EB99DF6922}" type="pres">
      <dgm:prSet presAssocID="{7168B19F-CB69-475C-BFA7-61ADDBACC94A}" presName="ThreeConn_1-2" presStyleLbl="fgAccFollowNode1" presStyleIdx="0" presStyleCnt="2">
        <dgm:presLayoutVars>
          <dgm:bulletEnabled val="1"/>
        </dgm:presLayoutVars>
      </dgm:prSet>
      <dgm:spPr/>
      <dgm:t>
        <a:bodyPr/>
        <a:lstStyle/>
        <a:p>
          <a:endParaRPr lang="fr-FR"/>
        </a:p>
      </dgm:t>
    </dgm:pt>
    <dgm:pt modelId="{D5D2193E-5600-49D9-824D-05D859BB0858}" type="pres">
      <dgm:prSet presAssocID="{7168B19F-CB69-475C-BFA7-61ADDBACC94A}" presName="ThreeConn_2-3" presStyleLbl="fgAccFollowNode1" presStyleIdx="1" presStyleCnt="2">
        <dgm:presLayoutVars>
          <dgm:bulletEnabled val="1"/>
        </dgm:presLayoutVars>
      </dgm:prSet>
      <dgm:spPr/>
      <dgm:t>
        <a:bodyPr/>
        <a:lstStyle/>
        <a:p>
          <a:endParaRPr lang="fr-FR"/>
        </a:p>
      </dgm:t>
    </dgm:pt>
    <dgm:pt modelId="{E87CEF14-9088-4E99-A56D-66B63DAA179A}" type="pres">
      <dgm:prSet presAssocID="{7168B19F-CB69-475C-BFA7-61ADDBACC94A}" presName="ThreeNodes_1_text" presStyleLbl="node1" presStyleIdx="2" presStyleCnt="3">
        <dgm:presLayoutVars>
          <dgm:bulletEnabled val="1"/>
        </dgm:presLayoutVars>
      </dgm:prSet>
      <dgm:spPr/>
      <dgm:t>
        <a:bodyPr/>
        <a:lstStyle/>
        <a:p>
          <a:endParaRPr lang="fr-FR"/>
        </a:p>
      </dgm:t>
    </dgm:pt>
    <dgm:pt modelId="{F57E5F44-315D-4463-BF05-7A0C9483CDD8}" type="pres">
      <dgm:prSet presAssocID="{7168B19F-CB69-475C-BFA7-61ADDBACC94A}" presName="ThreeNodes_2_text" presStyleLbl="node1" presStyleIdx="2" presStyleCnt="3">
        <dgm:presLayoutVars>
          <dgm:bulletEnabled val="1"/>
        </dgm:presLayoutVars>
      </dgm:prSet>
      <dgm:spPr/>
      <dgm:t>
        <a:bodyPr/>
        <a:lstStyle/>
        <a:p>
          <a:endParaRPr lang="fr-FR"/>
        </a:p>
      </dgm:t>
    </dgm:pt>
    <dgm:pt modelId="{AEACE2C6-791A-4777-BFBC-54937DFE7326}" type="pres">
      <dgm:prSet presAssocID="{7168B19F-CB69-475C-BFA7-61ADDBACC94A}" presName="ThreeNodes_3_text" presStyleLbl="node1" presStyleIdx="2" presStyleCnt="3">
        <dgm:presLayoutVars>
          <dgm:bulletEnabled val="1"/>
        </dgm:presLayoutVars>
      </dgm:prSet>
      <dgm:spPr/>
      <dgm:t>
        <a:bodyPr/>
        <a:lstStyle/>
        <a:p>
          <a:endParaRPr lang="fr-FR"/>
        </a:p>
      </dgm:t>
    </dgm:pt>
  </dgm:ptLst>
  <dgm:cxnLst>
    <dgm:cxn modelId="{D682E06D-1546-4D69-8CCB-7814A04EBC74}" srcId="{7168B19F-CB69-475C-BFA7-61ADDBACC94A}" destId="{92C2E835-64F5-45B8-8CB1-5FE976A47A3F}" srcOrd="1" destOrd="0" parTransId="{F3149B01-1849-498E-851E-684BC2FBB464}" sibTransId="{01D3C212-7443-4418-A986-3F2D637E8432}"/>
    <dgm:cxn modelId="{70EDDAC2-0DBC-422E-A38D-A89285D1D3B4}" type="presOf" srcId="{91D8B7CA-48B8-4E14-8A57-7FBA80E69391}" destId="{A8222B56-F024-4332-8BD0-B1EB99DF6922}" srcOrd="0" destOrd="0" presId="urn:microsoft.com/office/officeart/2005/8/layout/vProcess5"/>
    <dgm:cxn modelId="{F27BADED-0BAF-4321-8F70-0AD9EF9E2AF7}" type="presOf" srcId="{D533DF97-9870-4757-B90A-E6A0D1C4EFA8}" destId="{E87CEF14-9088-4E99-A56D-66B63DAA179A}" srcOrd="1" destOrd="0" presId="urn:microsoft.com/office/officeart/2005/8/layout/vProcess5"/>
    <dgm:cxn modelId="{0D88DAEC-BB92-4F83-AE5E-F408EA86C793}" type="presOf" srcId="{92C2E835-64F5-45B8-8CB1-5FE976A47A3F}" destId="{E239C165-AC83-4076-8286-30D45A77FB68}" srcOrd="0" destOrd="0" presId="urn:microsoft.com/office/officeart/2005/8/layout/vProcess5"/>
    <dgm:cxn modelId="{1210B9C8-3062-4006-BBB3-43CF411E2FE6}" type="presOf" srcId="{6C60A558-FBD9-49D4-9602-DC362A18D56A}" destId="{36D2D8EA-F703-40F1-8E25-57F0D4EF7EC0}" srcOrd="0" destOrd="0" presId="urn:microsoft.com/office/officeart/2005/8/layout/vProcess5"/>
    <dgm:cxn modelId="{5F43BCB8-A8D2-4965-A506-163D48D5876E}" srcId="{7168B19F-CB69-475C-BFA7-61ADDBACC94A}" destId="{D533DF97-9870-4757-B90A-E6A0D1C4EFA8}" srcOrd="0" destOrd="0" parTransId="{49FA7543-95D7-49A0-9AD1-0C85E25A205B}" sibTransId="{91D8B7CA-48B8-4E14-8A57-7FBA80E69391}"/>
    <dgm:cxn modelId="{62B1FB79-7A61-47B1-A833-1F61E68FFCF4}" srcId="{7168B19F-CB69-475C-BFA7-61ADDBACC94A}" destId="{6C60A558-FBD9-49D4-9602-DC362A18D56A}" srcOrd="2" destOrd="0" parTransId="{9AD5D6A1-C7C4-4311-A3EB-DAFAA3B44844}" sibTransId="{A75774C4-8090-442C-A0BA-3BCB9B05160A}"/>
    <dgm:cxn modelId="{7F30C123-6AA5-4B9C-862C-C9BE1F3B41EC}" type="presOf" srcId="{D533DF97-9870-4757-B90A-E6A0D1C4EFA8}" destId="{FEBE6515-59B6-4DED-AB8D-3C14CBE04407}" srcOrd="0" destOrd="0" presId="urn:microsoft.com/office/officeart/2005/8/layout/vProcess5"/>
    <dgm:cxn modelId="{22F2DB6A-24B2-4177-8C3E-8F510EDD788F}" type="presOf" srcId="{01D3C212-7443-4418-A986-3F2D637E8432}" destId="{D5D2193E-5600-49D9-824D-05D859BB0858}" srcOrd="0" destOrd="0" presId="urn:microsoft.com/office/officeart/2005/8/layout/vProcess5"/>
    <dgm:cxn modelId="{F9F9A36E-625C-4E58-BE75-799B11EDD141}" type="presOf" srcId="{92C2E835-64F5-45B8-8CB1-5FE976A47A3F}" destId="{F57E5F44-315D-4463-BF05-7A0C9483CDD8}" srcOrd="1" destOrd="0" presId="urn:microsoft.com/office/officeart/2005/8/layout/vProcess5"/>
    <dgm:cxn modelId="{CCD0CF2D-B916-46CB-BD44-E0E2CC785632}" type="presOf" srcId="{6C60A558-FBD9-49D4-9602-DC362A18D56A}" destId="{AEACE2C6-791A-4777-BFBC-54937DFE7326}" srcOrd="1" destOrd="0" presId="urn:microsoft.com/office/officeart/2005/8/layout/vProcess5"/>
    <dgm:cxn modelId="{71F71753-AA5F-4864-9F64-D0A365972A94}" type="presOf" srcId="{7168B19F-CB69-475C-BFA7-61ADDBACC94A}" destId="{7B3141C8-7FAA-43D0-B52A-67166A3C00DB}" srcOrd="0" destOrd="0" presId="urn:microsoft.com/office/officeart/2005/8/layout/vProcess5"/>
    <dgm:cxn modelId="{E8F61168-844B-402D-A0AB-801B59BEB67E}" type="presParOf" srcId="{7B3141C8-7FAA-43D0-B52A-67166A3C00DB}" destId="{14F57D01-A04C-4E8C-8A53-1D2440E97BEA}" srcOrd="0" destOrd="0" presId="urn:microsoft.com/office/officeart/2005/8/layout/vProcess5"/>
    <dgm:cxn modelId="{03A6A112-E7A5-4366-BBBB-852A7F144AD6}" type="presParOf" srcId="{7B3141C8-7FAA-43D0-B52A-67166A3C00DB}" destId="{FEBE6515-59B6-4DED-AB8D-3C14CBE04407}" srcOrd="1" destOrd="0" presId="urn:microsoft.com/office/officeart/2005/8/layout/vProcess5"/>
    <dgm:cxn modelId="{0752BF04-D06F-424C-A482-B0BB452EA0EF}" type="presParOf" srcId="{7B3141C8-7FAA-43D0-B52A-67166A3C00DB}" destId="{E239C165-AC83-4076-8286-30D45A77FB68}" srcOrd="2" destOrd="0" presId="urn:microsoft.com/office/officeart/2005/8/layout/vProcess5"/>
    <dgm:cxn modelId="{754DD6FB-C810-4706-93E1-6DA065842389}" type="presParOf" srcId="{7B3141C8-7FAA-43D0-B52A-67166A3C00DB}" destId="{36D2D8EA-F703-40F1-8E25-57F0D4EF7EC0}" srcOrd="3" destOrd="0" presId="urn:microsoft.com/office/officeart/2005/8/layout/vProcess5"/>
    <dgm:cxn modelId="{EE58DAFD-9ACD-4A07-AC6E-69ECCA244E99}" type="presParOf" srcId="{7B3141C8-7FAA-43D0-B52A-67166A3C00DB}" destId="{A8222B56-F024-4332-8BD0-B1EB99DF6922}" srcOrd="4" destOrd="0" presId="urn:microsoft.com/office/officeart/2005/8/layout/vProcess5"/>
    <dgm:cxn modelId="{30905AB9-BCD3-4151-B82F-33DA7AD00678}" type="presParOf" srcId="{7B3141C8-7FAA-43D0-B52A-67166A3C00DB}" destId="{D5D2193E-5600-49D9-824D-05D859BB0858}" srcOrd="5" destOrd="0" presId="urn:microsoft.com/office/officeart/2005/8/layout/vProcess5"/>
    <dgm:cxn modelId="{B5B75007-51FD-4FE9-8B81-1C9C0F196511}" type="presParOf" srcId="{7B3141C8-7FAA-43D0-B52A-67166A3C00DB}" destId="{E87CEF14-9088-4E99-A56D-66B63DAA179A}" srcOrd="6" destOrd="0" presId="urn:microsoft.com/office/officeart/2005/8/layout/vProcess5"/>
    <dgm:cxn modelId="{901DE268-BFDE-42D0-BC66-6A7B1B7CF886}" type="presParOf" srcId="{7B3141C8-7FAA-43D0-B52A-67166A3C00DB}" destId="{F57E5F44-315D-4463-BF05-7A0C9483CDD8}" srcOrd="7" destOrd="0" presId="urn:microsoft.com/office/officeart/2005/8/layout/vProcess5"/>
    <dgm:cxn modelId="{9741BBCC-5D44-4026-8AD6-55AAB7941586}" type="presParOf" srcId="{7B3141C8-7FAA-43D0-B52A-67166A3C00DB}" destId="{AEACE2C6-791A-4777-BFBC-54937DFE7326}" srcOrd="8" destOrd="0" presId="urn:microsoft.com/office/officeart/2005/8/layout/vProcess5"/>
  </dgm:cxnLst>
  <dgm:bg/>
  <dgm:whole/>
</dgm:dataModel>
</file>

<file path=ppt/diagrams/data46.xml><?xml version="1.0" encoding="utf-8"?>
<dgm:dataModel xmlns:dgm="http://schemas.openxmlformats.org/drawingml/2006/diagram" xmlns:a="http://schemas.openxmlformats.org/drawingml/2006/main">
  <dgm:ptLst>
    <dgm:pt modelId="{4AAF0748-931A-40AE-B62C-0FBEFF38F2E5}"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fr-FR"/>
        </a:p>
      </dgm:t>
    </dgm:pt>
    <dgm:pt modelId="{6D9453BC-4349-4840-8DAB-86D0697D15DB}">
      <dgm:prSet phldrT="[Texte]"/>
      <dgm:spPr>
        <a:solidFill>
          <a:srgbClr val="CC2636"/>
        </a:solidFill>
      </dgm:spPr>
      <dgm:t>
        <a:bodyPr/>
        <a:lstStyle/>
        <a:p>
          <a:r>
            <a:rPr lang="fr-FR" dirty="0" smtClean="0">
              <a:latin typeface="Comic Sans MS" pitchFamily="66" charset="0"/>
            </a:rPr>
            <a:t>LA VOLONTE </a:t>
          </a:r>
          <a:endParaRPr lang="fr-FR" dirty="0"/>
        </a:p>
      </dgm:t>
    </dgm:pt>
    <dgm:pt modelId="{48429A51-7F1E-46F7-8864-68DC7F0C124D}" type="parTrans" cxnId="{1D0D6B59-E2FF-48E1-8D0C-ACE8E510839A}">
      <dgm:prSet/>
      <dgm:spPr/>
      <dgm:t>
        <a:bodyPr/>
        <a:lstStyle/>
        <a:p>
          <a:endParaRPr lang="fr-FR"/>
        </a:p>
      </dgm:t>
    </dgm:pt>
    <dgm:pt modelId="{F02A75DC-C3E6-43D7-99E9-1B8C75F70261}" type="sibTrans" cxnId="{1D0D6B59-E2FF-48E1-8D0C-ACE8E510839A}">
      <dgm:prSet/>
      <dgm:spPr/>
      <dgm:t>
        <a:bodyPr/>
        <a:lstStyle/>
        <a:p>
          <a:endParaRPr lang="fr-FR"/>
        </a:p>
      </dgm:t>
    </dgm:pt>
    <dgm:pt modelId="{723A5EED-C2BB-42D9-8F35-3D3570A7DBC0}">
      <dgm:prSet phldrT="[Texte]"/>
      <dgm:spPr/>
      <dgm:t>
        <a:bodyPr/>
        <a:lstStyle/>
        <a:p>
          <a:r>
            <a:rPr lang="fr-FR" b="1" dirty="0" smtClean="0">
              <a:latin typeface="Comic Sans MS" pitchFamily="66" charset="0"/>
            </a:rPr>
            <a:t>la personne peut volontairement accélérer ou ralentir momentanément son rythme respiratoire</a:t>
          </a:r>
          <a:endParaRPr lang="fr-FR" b="1" dirty="0"/>
        </a:p>
      </dgm:t>
    </dgm:pt>
    <dgm:pt modelId="{0E55189A-5B4E-465C-9786-DAD7ACB471F9}" type="parTrans" cxnId="{69DB3827-1F4B-45CF-9E8D-14E6D493B7AB}">
      <dgm:prSet/>
      <dgm:spPr/>
      <dgm:t>
        <a:bodyPr/>
        <a:lstStyle/>
        <a:p>
          <a:endParaRPr lang="fr-FR"/>
        </a:p>
      </dgm:t>
    </dgm:pt>
    <dgm:pt modelId="{32011E08-01DF-46C8-BE61-7F1E7DEA10DA}" type="sibTrans" cxnId="{69DB3827-1F4B-45CF-9E8D-14E6D493B7AB}">
      <dgm:prSet/>
      <dgm:spPr/>
      <dgm:t>
        <a:bodyPr/>
        <a:lstStyle/>
        <a:p>
          <a:endParaRPr lang="fr-FR"/>
        </a:p>
      </dgm:t>
    </dgm:pt>
    <dgm:pt modelId="{D7C8D130-4D02-4E5D-A3CD-999B68955E5C}">
      <dgm:prSet phldrT="[Texte]"/>
      <dgm:spPr>
        <a:solidFill>
          <a:srgbClr val="CC2636"/>
        </a:solidFill>
      </dgm:spPr>
      <dgm:t>
        <a:bodyPr/>
        <a:lstStyle/>
        <a:p>
          <a:r>
            <a:rPr lang="fr-FR" dirty="0" smtClean="0">
              <a:latin typeface="Comic Sans MS" pitchFamily="66" charset="0"/>
            </a:rPr>
            <a:t>LA PRESSION ATMOSPHERIQUE </a:t>
          </a:r>
          <a:endParaRPr lang="fr-FR" dirty="0"/>
        </a:p>
      </dgm:t>
    </dgm:pt>
    <dgm:pt modelId="{CE358A4C-1A4E-49C9-AFDE-54774D95FFFF}" type="parTrans" cxnId="{E421BFF6-8776-4C99-9BFC-7836DEABF458}">
      <dgm:prSet/>
      <dgm:spPr/>
      <dgm:t>
        <a:bodyPr/>
        <a:lstStyle/>
        <a:p>
          <a:endParaRPr lang="fr-FR"/>
        </a:p>
      </dgm:t>
    </dgm:pt>
    <dgm:pt modelId="{C93D12E5-E33A-442A-B2AF-EC8291B40916}" type="sibTrans" cxnId="{E421BFF6-8776-4C99-9BFC-7836DEABF458}">
      <dgm:prSet/>
      <dgm:spPr/>
      <dgm:t>
        <a:bodyPr/>
        <a:lstStyle/>
        <a:p>
          <a:endParaRPr lang="fr-FR"/>
        </a:p>
      </dgm:t>
    </dgm:pt>
    <dgm:pt modelId="{298A456E-E244-4755-B360-C6F5B859CF1C}">
      <dgm:prSet phldrT="[Texte]"/>
      <dgm:spPr/>
      <dgm:t>
        <a:bodyPr/>
        <a:lstStyle/>
        <a:p>
          <a:r>
            <a:rPr lang="fr-FR" b="1" dirty="0" smtClean="0">
              <a:latin typeface="Comic Sans MS" pitchFamily="66" charset="0"/>
            </a:rPr>
            <a:t>Une dépression atmosphérique accélère le rythme respiratoire tandis qu’une surpression en ralentit le rythme</a:t>
          </a:r>
          <a:endParaRPr lang="fr-FR" b="1" dirty="0"/>
        </a:p>
      </dgm:t>
    </dgm:pt>
    <dgm:pt modelId="{A6C4E6C7-DCAB-4501-B160-769AB2D2F31D}" type="parTrans" cxnId="{34B431D9-1E9E-4EB1-A669-DB259C2BB88A}">
      <dgm:prSet/>
      <dgm:spPr/>
      <dgm:t>
        <a:bodyPr/>
        <a:lstStyle/>
        <a:p>
          <a:endParaRPr lang="fr-FR"/>
        </a:p>
      </dgm:t>
    </dgm:pt>
    <dgm:pt modelId="{1C2BA142-8540-4457-AC6F-2BDC9862E0AA}" type="sibTrans" cxnId="{34B431D9-1E9E-4EB1-A669-DB259C2BB88A}">
      <dgm:prSet/>
      <dgm:spPr/>
      <dgm:t>
        <a:bodyPr/>
        <a:lstStyle/>
        <a:p>
          <a:endParaRPr lang="fr-FR"/>
        </a:p>
      </dgm:t>
    </dgm:pt>
    <dgm:pt modelId="{65C8828A-49E1-4AF8-96C7-312246B54016}">
      <dgm:prSet phldrT="[Texte]"/>
      <dgm:spPr>
        <a:solidFill>
          <a:srgbClr val="CC2636"/>
        </a:solidFill>
      </dgm:spPr>
      <dgm:t>
        <a:bodyPr/>
        <a:lstStyle/>
        <a:p>
          <a:r>
            <a:rPr lang="fr-FR" dirty="0" smtClean="0">
              <a:latin typeface="Comic Sans MS" pitchFamily="66" charset="0"/>
            </a:rPr>
            <a:t>LA TEMPERATURE AMBIANTE</a:t>
          </a:r>
          <a:endParaRPr lang="fr-FR" dirty="0"/>
        </a:p>
      </dgm:t>
    </dgm:pt>
    <dgm:pt modelId="{27EBF331-CB64-454E-945C-A8C87F61625D}" type="parTrans" cxnId="{00E344C3-90F1-4C0E-A591-E1526575F63C}">
      <dgm:prSet/>
      <dgm:spPr/>
      <dgm:t>
        <a:bodyPr/>
        <a:lstStyle/>
        <a:p>
          <a:endParaRPr lang="fr-FR"/>
        </a:p>
      </dgm:t>
    </dgm:pt>
    <dgm:pt modelId="{B28C26FF-A559-44EA-839C-3BC595AE753A}" type="sibTrans" cxnId="{00E344C3-90F1-4C0E-A591-E1526575F63C}">
      <dgm:prSet/>
      <dgm:spPr/>
      <dgm:t>
        <a:bodyPr/>
        <a:lstStyle/>
        <a:p>
          <a:endParaRPr lang="fr-FR"/>
        </a:p>
      </dgm:t>
    </dgm:pt>
    <dgm:pt modelId="{D29D86FB-50A1-461F-A851-D038E97B5BDC}">
      <dgm:prSet phldrT="[Texte]"/>
      <dgm:spPr/>
      <dgm:t>
        <a:bodyPr/>
        <a:lstStyle/>
        <a:p>
          <a:r>
            <a:rPr lang="fr-FR" b="1" dirty="0" smtClean="0">
              <a:latin typeface="Comic Sans MS" pitchFamily="66" charset="0"/>
            </a:rPr>
            <a:t>La chaleur augmente le rythme respiratoire</a:t>
          </a:r>
          <a:endParaRPr lang="fr-FR" b="1" dirty="0"/>
        </a:p>
      </dgm:t>
    </dgm:pt>
    <dgm:pt modelId="{1D6CCFAF-86BD-4AB5-9630-B017748C9BBC}" type="parTrans" cxnId="{271470C9-03D8-4312-9222-24FC26B6BEE1}">
      <dgm:prSet/>
      <dgm:spPr/>
      <dgm:t>
        <a:bodyPr/>
        <a:lstStyle/>
        <a:p>
          <a:endParaRPr lang="fr-FR"/>
        </a:p>
      </dgm:t>
    </dgm:pt>
    <dgm:pt modelId="{4DDEC8A9-B955-4BA6-A9F7-1429D2CD24BA}" type="sibTrans" cxnId="{271470C9-03D8-4312-9222-24FC26B6BEE1}">
      <dgm:prSet/>
      <dgm:spPr/>
      <dgm:t>
        <a:bodyPr/>
        <a:lstStyle/>
        <a:p>
          <a:endParaRPr lang="fr-FR"/>
        </a:p>
      </dgm:t>
    </dgm:pt>
    <dgm:pt modelId="{923897BF-5713-4AB8-BCBD-B4749ECFFCF3}">
      <dgm:prSet phldrT="[Texte]"/>
      <dgm:spPr>
        <a:solidFill>
          <a:srgbClr val="CC2636"/>
        </a:solidFill>
      </dgm:spPr>
      <dgm:t>
        <a:bodyPr/>
        <a:lstStyle/>
        <a:p>
          <a:r>
            <a:rPr lang="fr-FR" dirty="0" smtClean="0">
              <a:latin typeface="Comic Sans MS" pitchFamily="66" charset="0"/>
            </a:rPr>
            <a:t>LE RYTHME JOURNALIER </a:t>
          </a:r>
          <a:endParaRPr lang="fr-FR" dirty="0"/>
        </a:p>
      </dgm:t>
    </dgm:pt>
    <dgm:pt modelId="{19A930F2-82CD-4ABA-9230-BF9292972DA9}" type="parTrans" cxnId="{89BE0C85-9DC4-4E4C-B030-83BB9F32D99D}">
      <dgm:prSet/>
      <dgm:spPr/>
      <dgm:t>
        <a:bodyPr/>
        <a:lstStyle/>
        <a:p>
          <a:endParaRPr lang="fr-FR"/>
        </a:p>
      </dgm:t>
    </dgm:pt>
    <dgm:pt modelId="{7E5464FC-610C-4A4D-AD38-4818E09E1894}" type="sibTrans" cxnId="{89BE0C85-9DC4-4E4C-B030-83BB9F32D99D}">
      <dgm:prSet/>
      <dgm:spPr/>
      <dgm:t>
        <a:bodyPr/>
        <a:lstStyle/>
        <a:p>
          <a:endParaRPr lang="fr-FR"/>
        </a:p>
      </dgm:t>
    </dgm:pt>
    <dgm:pt modelId="{2B27E1B2-9CBC-4284-957D-23A3F493F105}">
      <dgm:prSet phldrT="[Texte]"/>
      <dgm:spPr/>
      <dgm:t>
        <a:bodyPr/>
        <a:lstStyle/>
        <a:p>
          <a:r>
            <a:rPr lang="fr-FR" b="1" dirty="0" smtClean="0">
              <a:latin typeface="Comic Sans MS" pitchFamily="66" charset="0"/>
            </a:rPr>
            <a:t>Le sommeil, le repos ralentit le rythme respiratoire, les stress, peurs, émotions, travail musculaire en accélèrent le rythme</a:t>
          </a:r>
          <a:endParaRPr lang="fr-FR" b="1" dirty="0"/>
        </a:p>
      </dgm:t>
    </dgm:pt>
    <dgm:pt modelId="{BCFA43BE-B9F6-4213-8499-6786F76B392B}" type="parTrans" cxnId="{44519D13-AF45-4C30-BDDC-0411752C85E2}">
      <dgm:prSet/>
      <dgm:spPr/>
      <dgm:t>
        <a:bodyPr/>
        <a:lstStyle/>
        <a:p>
          <a:endParaRPr lang="fr-FR"/>
        </a:p>
      </dgm:t>
    </dgm:pt>
    <dgm:pt modelId="{EF5508A3-C9C0-41CF-9155-BC8174A94FA9}" type="sibTrans" cxnId="{44519D13-AF45-4C30-BDDC-0411752C85E2}">
      <dgm:prSet/>
      <dgm:spPr/>
      <dgm:t>
        <a:bodyPr/>
        <a:lstStyle/>
        <a:p>
          <a:endParaRPr lang="fr-FR"/>
        </a:p>
      </dgm:t>
    </dgm:pt>
    <dgm:pt modelId="{E96852DF-116A-4C7F-BFB3-A535BBF57535}">
      <dgm:prSet phldrT="[Texte]"/>
      <dgm:spPr>
        <a:solidFill>
          <a:srgbClr val="CC2636"/>
        </a:solidFill>
      </dgm:spPr>
      <dgm:t>
        <a:bodyPr/>
        <a:lstStyle/>
        <a:p>
          <a:r>
            <a:rPr lang="fr-FR" dirty="0" smtClean="0">
              <a:latin typeface="Comic Sans MS" pitchFamily="66" charset="0"/>
            </a:rPr>
            <a:t>L’AGE</a:t>
          </a:r>
          <a:endParaRPr lang="fr-FR" dirty="0"/>
        </a:p>
      </dgm:t>
    </dgm:pt>
    <dgm:pt modelId="{EDC1421A-F458-4FA7-9212-553F14A349FF}" type="parTrans" cxnId="{FFD8CA24-F819-4976-B351-982203E7B502}">
      <dgm:prSet/>
      <dgm:spPr/>
      <dgm:t>
        <a:bodyPr/>
        <a:lstStyle/>
        <a:p>
          <a:endParaRPr lang="fr-FR"/>
        </a:p>
      </dgm:t>
    </dgm:pt>
    <dgm:pt modelId="{1E559AE2-73ED-4C39-9411-2C3E23567D18}" type="sibTrans" cxnId="{FFD8CA24-F819-4976-B351-982203E7B502}">
      <dgm:prSet/>
      <dgm:spPr/>
      <dgm:t>
        <a:bodyPr/>
        <a:lstStyle/>
        <a:p>
          <a:endParaRPr lang="fr-FR"/>
        </a:p>
      </dgm:t>
    </dgm:pt>
    <dgm:pt modelId="{805EE4BA-394F-46BA-985F-C9B705F4A760}">
      <dgm:prSet phldrT="[Texte]"/>
      <dgm:spPr/>
      <dgm:t>
        <a:bodyPr/>
        <a:lstStyle/>
        <a:p>
          <a:r>
            <a:rPr lang="fr-FR" b="1" dirty="0" smtClean="0">
              <a:latin typeface="Comic Sans MS" pitchFamily="66" charset="0"/>
            </a:rPr>
            <a:t>Le rythme est plus accéléré chez </a:t>
          </a:r>
          <a:r>
            <a:rPr lang="fr-FR" b="1" dirty="0" smtClean="0">
              <a:latin typeface="Comic Sans MS" pitchFamily="66" charset="0"/>
            </a:rPr>
            <a:t>l’enfant           </a:t>
          </a:r>
          <a:r>
            <a:rPr lang="fr-FR" b="1" dirty="0" smtClean="0">
              <a:solidFill>
                <a:srgbClr val="0070C0"/>
              </a:solidFill>
              <a:latin typeface="Comic Sans MS" pitchFamily="66" charset="0"/>
            </a:rPr>
            <a:t>www.ispits.net</a:t>
          </a:r>
          <a:endParaRPr lang="fr-FR" b="1" dirty="0">
            <a:solidFill>
              <a:srgbClr val="0070C0"/>
            </a:solidFill>
          </a:endParaRPr>
        </a:p>
      </dgm:t>
    </dgm:pt>
    <dgm:pt modelId="{4D86EA7B-3957-4F84-A10B-E853833C34AB}" type="parTrans" cxnId="{AD3195A5-0EC5-4CB8-B5D2-6A063E0520B2}">
      <dgm:prSet/>
      <dgm:spPr/>
      <dgm:t>
        <a:bodyPr/>
        <a:lstStyle/>
        <a:p>
          <a:endParaRPr lang="fr-FR"/>
        </a:p>
      </dgm:t>
    </dgm:pt>
    <dgm:pt modelId="{70B8FAFD-402C-4CE1-AB66-3AA86059F4F7}" type="sibTrans" cxnId="{AD3195A5-0EC5-4CB8-B5D2-6A063E0520B2}">
      <dgm:prSet/>
      <dgm:spPr/>
      <dgm:t>
        <a:bodyPr/>
        <a:lstStyle/>
        <a:p>
          <a:endParaRPr lang="fr-FR"/>
        </a:p>
      </dgm:t>
    </dgm:pt>
    <dgm:pt modelId="{6961C3B3-97D0-474E-B6CE-A3BAEF13B290}">
      <dgm:prSet phldrT="[Texte]"/>
      <dgm:spPr>
        <a:solidFill>
          <a:srgbClr val="CC2636"/>
        </a:solidFill>
      </dgm:spPr>
      <dgm:t>
        <a:bodyPr/>
        <a:lstStyle/>
        <a:p>
          <a:r>
            <a:rPr lang="fr-FR" dirty="0" smtClean="0">
              <a:latin typeface="Comic Sans MS" pitchFamily="66" charset="0"/>
            </a:rPr>
            <a:t>LA POSITION CORPORELLE</a:t>
          </a:r>
          <a:endParaRPr lang="fr-FR" dirty="0"/>
        </a:p>
      </dgm:t>
    </dgm:pt>
    <dgm:pt modelId="{6AB50C32-4D02-4918-BEB4-1F64FF3E5E6F}" type="parTrans" cxnId="{6891B56A-ED3E-484A-BF7B-795657531D52}">
      <dgm:prSet/>
      <dgm:spPr/>
      <dgm:t>
        <a:bodyPr/>
        <a:lstStyle/>
        <a:p>
          <a:endParaRPr lang="fr-FR"/>
        </a:p>
      </dgm:t>
    </dgm:pt>
    <dgm:pt modelId="{485879BD-85F1-4D23-B508-2346C632E81D}" type="sibTrans" cxnId="{6891B56A-ED3E-484A-BF7B-795657531D52}">
      <dgm:prSet/>
      <dgm:spPr/>
      <dgm:t>
        <a:bodyPr/>
        <a:lstStyle/>
        <a:p>
          <a:endParaRPr lang="fr-FR"/>
        </a:p>
      </dgm:t>
    </dgm:pt>
    <dgm:pt modelId="{32ABAAC7-31B7-4D84-8597-03B2F704C4BA}">
      <dgm:prSet phldrT="[Texte]"/>
      <dgm:spPr/>
      <dgm:t>
        <a:bodyPr/>
        <a:lstStyle/>
        <a:p>
          <a:r>
            <a:rPr lang="fr-FR" b="1" dirty="0" smtClean="0">
              <a:latin typeface="Comic Sans MS" pitchFamily="66" charset="0"/>
            </a:rPr>
            <a:t>La respiration s’accélère en position debout.</a:t>
          </a:r>
          <a:endParaRPr lang="fr-FR" b="1" dirty="0"/>
        </a:p>
      </dgm:t>
    </dgm:pt>
    <dgm:pt modelId="{D4C2DCBD-930E-4484-92F6-4C60D647D079}" type="parTrans" cxnId="{28217D6C-F64A-4DDC-8C0E-131866E24A14}">
      <dgm:prSet/>
      <dgm:spPr/>
      <dgm:t>
        <a:bodyPr/>
        <a:lstStyle/>
        <a:p>
          <a:endParaRPr lang="fr-FR"/>
        </a:p>
      </dgm:t>
    </dgm:pt>
    <dgm:pt modelId="{CAA8E103-3D7C-4635-A694-4B32F4F4CFB6}" type="sibTrans" cxnId="{28217D6C-F64A-4DDC-8C0E-131866E24A14}">
      <dgm:prSet/>
      <dgm:spPr/>
      <dgm:t>
        <a:bodyPr/>
        <a:lstStyle/>
        <a:p>
          <a:endParaRPr lang="fr-FR"/>
        </a:p>
      </dgm:t>
    </dgm:pt>
    <dgm:pt modelId="{69569367-4B54-43B6-9CCD-CD7AF7316D52}" type="pres">
      <dgm:prSet presAssocID="{4AAF0748-931A-40AE-B62C-0FBEFF38F2E5}" presName="Name0" presStyleCnt="0">
        <dgm:presLayoutVars>
          <dgm:dir/>
          <dgm:animLvl val="lvl"/>
          <dgm:resizeHandles val="exact"/>
        </dgm:presLayoutVars>
      </dgm:prSet>
      <dgm:spPr/>
      <dgm:t>
        <a:bodyPr/>
        <a:lstStyle/>
        <a:p>
          <a:endParaRPr lang="fr-FR"/>
        </a:p>
      </dgm:t>
    </dgm:pt>
    <dgm:pt modelId="{A922E6D1-6D3E-4C96-A2D0-DC5CFCB7E005}" type="pres">
      <dgm:prSet presAssocID="{6D9453BC-4349-4840-8DAB-86D0697D15DB}" presName="linNode" presStyleCnt="0"/>
      <dgm:spPr/>
    </dgm:pt>
    <dgm:pt modelId="{50E5EE3D-FC15-4369-9880-48B0A3E46243}" type="pres">
      <dgm:prSet presAssocID="{6D9453BC-4349-4840-8DAB-86D0697D15DB}" presName="parentText" presStyleLbl="node1" presStyleIdx="0" presStyleCnt="6">
        <dgm:presLayoutVars>
          <dgm:chMax val="1"/>
          <dgm:bulletEnabled val="1"/>
        </dgm:presLayoutVars>
      </dgm:prSet>
      <dgm:spPr/>
      <dgm:t>
        <a:bodyPr/>
        <a:lstStyle/>
        <a:p>
          <a:endParaRPr lang="fr-FR"/>
        </a:p>
      </dgm:t>
    </dgm:pt>
    <dgm:pt modelId="{14410E58-A89C-4A99-B526-74C2AD198CAB}" type="pres">
      <dgm:prSet presAssocID="{6D9453BC-4349-4840-8DAB-86D0697D15DB}" presName="descendantText" presStyleLbl="alignAccFollowNode1" presStyleIdx="0" presStyleCnt="6">
        <dgm:presLayoutVars>
          <dgm:bulletEnabled val="1"/>
        </dgm:presLayoutVars>
      </dgm:prSet>
      <dgm:spPr/>
      <dgm:t>
        <a:bodyPr/>
        <a:lstStyle/>
        <a:p>
          <a:endParaRPr lang="fr-FR"/>
        </a:p>
      </dgm:t>
    </dgm:pt>
    <dgm:pt modelId="{C5A3F6F7-D479-4CE7-BFCA-064D9D906F67}" type="pres">
      <dgm:prSet presAssocID="{F02A75DC-C3E6-43D7-99E9-1B8C75F70261}" presName="sp" presStyleCnt="0"/>
      <dgm:spPr/>
    </dgm:pt>
    <dgm:pt modelId="{D5E2E75E-6613-4702-B11B-982F6BC94ECD}" type="pres">
      <dgm:prSet presAssocID="{D7C8D130-4D02-4E5D-A3CD-999B68955E5C}" presName="linNode" presStyleCnt="0"/>
      <dgm:spPr/>
    </dgm:pt>
    <dgm:pt modelId="{546A0D44-ECF6-4650-A3B7-3FA062D6B473}" type="pres">
      <dgm:prSet presAssocID="{D7C8D130-4D02-4E5D-A3CD-999B68955E5C}" presName="parentText" presStyleLbl="node1" presStyleIdx="1" presStyleCnt="6">
        <dgm:presLayoutVars>
          <dgm:chMax val="1"/>
          <dgm:bulletEnabled val="1"/>
        </dgm:presLayoutVars>
      </dgm:prSet>
      <dgm:spPr/>
      <dgm:t>
        <a:bodyPr/>
        <a:lstStyle/>
        <a:p>
          <a:endParaRPr lang="fr-FR"/>
        </a:p>
      </dgm:t>
    </dgm:pt>
    <dgm:pt modelId="{14B62516-73DE-4C33-A987-9A58F3C232F4}" type="pres">
      <dgm:prSet presAssocID="{D7C8D130-4D02-4E5D-A3CD-999B68955E5C}" presName="descendantText" presStyleLbl="alignAccFollowNode1" presStyleIdx="1" presStyleCnt="6">
        <dgm:presLayoutVars>
          <dgm:bulletEnabled val="1"/>
        </dgm:presLayoutVars>
      </dgm:prSet>
      <dgm:spPr/>
      <dgm:t>
        <a:bodyPr/>
        <a:lstStyle/>
        <a:p>
          <a:endParaRPr lang="fr-FR"/>
        </a:p>
      </dgm:t>
    </dgm:pt>
    <dgm:pt modelId="{316E5F13-91A1-4E5B-86D3-C3B3CA4A29D5}" type="pres">
      <dgm:prSet presAssocID="{C93D12E5-E33A-442A-B2AF-EC8291B40916}" presName="sp" presStyleCnt="0"/>
      <dgm:spPr/>
    </dgm:pt>
    <dgm:pt modelId="{C45473F7-A7CC-45B6-ADC8-96ECE5E45752}" type="pres">
      <dgm:prSet presAssocID="{65C8828A-49E1-4AF8-96C7-312246B54016}" presName="linNode" presStyleCnt="0"/>
      <dgm:spPr/>
    </dgm:pt>
    <dgm:pt modelId="{57F77B0D-513C-4C2B-A053-44F68EEEB0F9}" type="pres">
      <dgm:prSet presAssocID="{65C8828A-49E1-4AF8-96C7-312246B54016}" presName="parentText" presStyleLbl="node1" presStyleIdx="2" presStyleCnt="6">
        <dgm:presLayoutVars>
          <dgm:chMax val="1"/>
          <dgm:bulletEnabled val="1"/>
        </dgm:presLayoutVars>
      </dgm:prSet>
      <dgm:spPr/>
      <dgm:t>
        <a:bodyPr/>
        <a:lstStyle/>
        <a:p>
          <a:endParaRPr lang="fr-FR"/>
        </a:p>
      </dgm:t>
    </dgm:pt>
    <dgm:pt modelId="{8CF85228-93E5-4C0C-8E16-A4BDC9062467}" type="pres">
      <dgm:prSet presAssocID="{65C8828A-49E1-4AF8-96C7-312246B54016}" presName="descendantText" presStyleLbl="alignAccFollowNode1" presStyleIdx="2" presStyleCnt="6">
        <dgm:presLayoutVars>
          <dgm:bulletEnabled val="1"/>
        </dgm:presLayoutVars>
      </dgm:prSet>
      <dgm:spPr/>
      <dgm:t>
        <a:bodyPr/>
        <a:lstStyle/>
        <a:p>
          <a:endParaRPr lang="fr-FR"/>
        </a:p>
      </dgm:t>
    </dgm:pt>
    <dgm:pt modelId="{CE0E2754-C774-4825-ABE4-6FDD0DA02470}" type="pres">
      <dgm:prSet presAssocID="{B28C26FF-A559-44EA-839C-3BC595AE753A}" presName="sp" presStyleCnt="0"/>
      <dgm:spPr/>
    </dgm:pt>
    <dgm:pt modelId="{61802A6C-3EDC-49D4-A508-4D0C3EC89F6F}" type="pres">
      <dgm:prSet presAssocID="{923897BF-5713-4AB8-BCBD-B4749ECFFCF3}" presName="linNode" presStyleCnt="0"/>
      <dgm:spPr/>
    </dgm:pt>
    <dgm:pt modelId="{7083A58E-A516-4EC3-932A-3A6F9C7915C3}" type="pres">
      <dgm:prSet presAssocID="{923897BF-5713-4AB8-BCBD-B4749ECFFCF3}" presName="parentText" presStyleLbl="node1" presStyleIdx="3" presStyleCnt="6">
        <dgm:presLayoutVars>
          <dgm:chMax val="1"/>
          <dgm:bulletEnabled val="1"/>
        </dgm:presLayoutVars>
      </dgm:prSet>
      <dgm:spPr/>
      <dgm:t>
        <a:bodyPr/>
        <a:lstStyle/>
        <a:p>
          <a:endParaRPr lang="fr-FR"/>
        </a:p>
      </dgm:t>
    </dgm:pt>
    <dgm:pt modelId="{1881A21B-1028-429D-91F4-68CAE8848D77}" type="pres">
      <dgm:prSet presAssocID="{923897BF-5713-4AB8-BCBD-B4749ECFFCF3}" presName="descendantText" presStyleLbl="alignAccFollowNode1" presStyleIdx="3" presStyleCnt="6">
        <dgm:presLayoutVars>
          <dgm:bulletEnabled val="1"/>
        </dgm:presLayoutVars>
      </dgm:prSet>
      <dgm:spPr/>
      <dgm:t>
        <a:bodyPr/>
        <a:lstStyle/>
        <a:p>
          <a:endParaRPr lang="fr-FR"/>
        </a:p>
      </dgm:t>
    </dgm:pt>
    <dgm:pt modelId="{769C7893-9CF6-4D42-B614-748C59DFA6B5}" type="pres">
      <dgm:prSet presAssocID="{7E5464FC-610C-4A4D-AD38-4818E09E1894}" presName="sp" presStyleCnt="0"/>
      <dgm:spPr/>
    </dgm:pt>
    <dgm:pt modelId="{7E9183B0-D435-4DAD-A80F-CB3BB13902A2}" type="pres">
      <dgm:prSet presAssocID="{E96852DF-116A-4C7F-BFB3-A535BBF57535}" presName="linNode" presStyleCnt="0"/>
      <dgm:spPr/>
    </dgm:pt>
    <dgm:pt modelId="{6B669504-F534-4E0A-B947-3F6BAC0C857D}" type="pres">
      <dgm:prSet presAssocID="{E96852DF-116A-4C7F-BFB3-A535BBF57535}" presName="parentText" presStyleLbl="node1" presStyleIdx="4" presStyleCnt="6">
        <dgm:presLayoutVars>
          <dgm:chMax val="1"/>
          <dgm:bulletEnabled val="1"/>
        </dgm:presLayoutVars>
      </dgm:prSet>
      <dgm:spPr/>
      <dgm:t>
        <a:bodyPr/>
        <a:lstStyle/>
        <a:p>
          <a:endParaRPr lang="fr-FR"/>
        </a:p>
      </dgm:t>
    </dgm:pt>
    <dgm:pt modelId="{02690360-DE38-4DE7-BEFA-CC68BADB2F25}" type="pres">
      <dgm:prSet presAssocID="{E96852DF-116A-4C7F-BFB3-A535BBF57535}" presName="descendantText" presStyleLbl="alignAccFollowNode1" presStyleIdx="4" presStyleCnt="6">
        <dgm:presLayoutVars>
          <dgm:bulletEnabled val="1"/>
        </dgm:presLayoutVars>
      </dgm:prSet>
      <dgm:spPr/>
      <dgm:t>
        <a:bodyPr/>
        <a:lstStyle/>
        <a:p>
          <a:endParaRPr lang="fr-FR"/>
        </a:p>
      </dgm:t>
    </dgm:pt>
    <dgm:pt modelId="{2646DA74-5FEF-45AB-8FE8-9DBDE6D02C36}" type="pres">
      <dgm:prSet presAssocID="{1E559AE2-73ED-4C39-9411-2C3E23567D18}" presName="sp" presStyleCnt="0"/>
      <dgm:spPr/>
    </dgm:pt>
    <dgm:pt modelId="{7A980670-08FA-4089-91EB-F673E7CA4E4B}" type="pres">
      <dgm:prSet presAssocID="{6961C3B3-97D0-474E-B6CE-A3BAEF13B290}" presName="linNode" presStyleCnt="0"/>
      <dgm:spPr/>
    </dgm:pt>
    <dgm:pt modelId="{EE1FC9B1-53C6-4AFE-B108-BC778E4D6508}" type="pres">
      <dgm:prSet presAssocID="{6961C3B3-97D0-474E-B6CE-A3BAEF13B290}" presName="parentText" presStyleLbl="node1" presStyleIdx="5" presStyleCnt="6">
        <dgm:presLayoutVars>
          <dgm:chMax val="1"/>
          <dgm:bulletEnabled val="1"/>
        </dgm:presLayoutVars>
      </dgm:prSet>
      <dgm:spPr/>
      <dgm:t>
        <a:bodyPr/>
        <a:lstStyle/>
        <a:p>
          <a:endParaRPr lang="fr-FR"/>
        </a:p>
      </dgm:t>
    </dgm:pt>
    <dgm:pt modelId="{84D8AD41-C995-4348-A33A-A899448FC62D}" type="pres">
      <dgm:prSet presAssocID="{6961C3B3-97D0-474E-B6CE-A3BAEF13B290}" presName="descendantText" presStyleLbl="alignAccFollowNode1" presStyleIdx="5" presStyleCnt="6">
        <dgm:presLayoutVars>
          <dgm:bulletEnabled val="1"/>
        </dgm:presLayoutVars>
      </dgm:prSet>
      <dgm:spPr/>
      <dgm:t>
        <a:bodyPr/>
        <a:lstStyle/>
        <a:p>
          <a:endParaRPr lang="fr-FR"/>
        </a:p>
      </dgm:t>
    </dgm:pt>
  </dgm:ptLst>
  <dgm:cxnLst>
    <dgm:cxn modelId="{44519D13-AF45-4C30-BDDC-0411752C85E2}" srcId="{923897BF-5713-4AB8-BCBD-B4749ECFFCF3}" destId="{2B27E1B2-9CBC-4284-957D-23A3F493F105}" srcOrd="0" destOrd="0" parTransId="{BCFA43BE-B9F6-4213-8499-6786F76B392B}" sibTransId="{EF5508A3-C9C0-41CF-9155-BC8174A94FA9}"/>
    <dgm:cxn modelId="{271470C9-03D8-4312-9222-24FC26B6BEE1}" srcId="{65C8828A-49E1-4AF8-96C7-312246B54016}" destId="{D29D86FB-50A1-461F-A851-D038E97B5BDC}" srcOrd="0" destOrd="0" parTransId="{1D6CCFAF-86BD-4AB5-9630-B017748C9BBC}" sibTransId="{4DDEC8A9-B955-4BA6-A9F7-1429D2CD24BA}"/>
    <dgm:cxn modelId="{1D0D6B59-E2FF-48E1-8D0C-ACE8E510839A}" srcId="{4AAF0748-931A-40AE-B62C-0FBEFF38F2E5}" destId="{6D9453BC-4349-4840-8DAB-86D0697D15DB}" srcOrd="0" destOrd="0" parTransId="{48429A51-7F1E-46F7-8864-68DC7F0C124D}" sibTransId="{F02A75DC-C3E6-43D7-99E9-1B8C75F70261}"/>
    <dgm:cxn modelId="{B7EBADDB-01A7-484F-8F39-468C6EC15BCD}" type="presOf" srcId="{D29D86FB-50A1-461F-A851-D038E97B5BDC}" destId="{8CF85228-93E5-4C0C-8E16-A4BDC9062467}" srcOrd="0" destOrd="0" presId="urn:microsoft.com/office/officeart/2005/8/layout/vList5"/>
    <dgm:cxn modelId="{AD3195A5-0EC5-4CB8-B5D2-6A063E0520B2}" srcId="{E96852DF-116A-4C7F-BFB3-A535BBF57535}" destId="{805EE4BA-394F-46BA-985F-C9B705F4A760}" srcOrd="0" destOrd="0" parTransId="{4D86EA7B-3957-4F84-A10B-E853833C34AB}" sibTransId="{70B8FAFD-402C-4CE1-AB66-3AA86059F4F7}"/>
    <dgm:cxn modelId="{C3356E38-192B-46B5-991F-4C3108FFA0D4}" type="presOf" srcId="{32ABAAC7-31B7-4D84-8597-03B2F704C4BA}" destId="{84D8AD41-C995-4348-A33A-A899448FC62D}" srcOrd="0" destOrd="0" presId="urn:microsoft.com/office/officeart/2005/8/layout/vList5"/>
    <dgm:cxn modelId="{074AB452-F42A-4566-9DBB-E4E7C639BD8B}" type="presOf" srcId="{805EE4BA-394F-46BA-985F-C9B705F4A760}" destId="{02690360-DE38-4DE7-BEFA-CC68BADB2F25}" srcOrd="0" destOrd="0" presId="urn:microsoft.com/office/officeart/2005/8/layout/vList5"/>
    <dgm:cxn modelId="{00E344C3-90F1-4C0E-A591-E1526575F63C}" srcId="{4AAF0748-931A-40AE-B62C-0FBEFF38F2E5}" destId="{65C8828A-49E1-4AF8-96C7-312246B54016}" srcOrd="2" destOrd="0" parTransId="{27EBF331-CB64-454E-945C-A8C87F61625D}" sibTransId="{B28C26FF-A559-44EA-839C-3BC595AE753A}"/>
    <dgm:cxn modelId="{18D04AE4-8D00-49B2-8BB4-FBFCE53CE241}" type="presOf" srcId="{298A456E-E244-4755-B360-C6F5B859CF1C}" destId="{14B62516-73DE-4C33-A987-9A58F3C232F4}" srcOrd="0" destOrd="0" presId="urn:microsoft.com/office/officeart/2005/8/layout/vList5"/>
    <dgm:cxn modelId="{FD430CEF-FC68-4610-9469-38E941E28DBA}" type="presOf" srcId="{2B27E1B2-9CBC-4284-957D-23A3F493F105}" destId="{1881A21B-1028-429D-91F4-68CAE8848D77}" srcOrd="0" destOrd="0" presId="urn:microsoft.com/office/officeart/2005/8/layout/vList5"/>
    <dgm:cxn modelId="{0C702B1B-C679-4C2B-8D55-88F5EED98EB8}" type="presOf" srcId="{65C8828A-49E1-4AF8-96C7-312246B54016}" destId="{57F77B0D-513C-4C2B-A053-44F68EEEB0F9}" srcOrd="0" destOrd="0" presId="urn:microsoft.com/office/officeart/2005/8/layout/vList5"/>
    <dgm:cxn modelId="{34B431D9-1E9E-4EB1-A669-DB259C2BB88A}" srcId="{D7C8D130-4D02-4E5D-A3CD-999B68955E5C}" destId="{298A456E-E244-4755-B360-C6F5B859CF1C}" srcOrd="0" destOrd="0" parTransId="{A6C4E6C7-DCAB-4501-B160-769AB2D2F31D}" sibTransId="{1C2BA142-8540-4457-AC6F-2BDC9862E0AA}"/>
    <dgm:cxn modelId="{A9BE59B3-C703-4D70-9C9F-C3840981ADDB}" type="presOf" srcId="{923897BF-5713-4AB8-BCBD-B4749ECFFCF3}" destId="{7083A58E-A516-4EC3-932A-3A6F9C7915C3}" srcOrd="0" destOrd="0" presId="urn:microsoft.com/office/officeart/2005/8/layout/vList5"/>
    <dgm:cxn modelId="{701A46F7-DAE6-43C3-BFC2-3FA83A85C6BA}" type="presOf" srcId="{723A5EED-C2BB-42D9-8F35-3D3570A7DBC0}" destId="{14410E58-A89C-4A99-B526-74C2AD198CAB}" srcOrd="0" destOrd="0" presId="urn:microsoft.com/office/officeart/2005/8/layout/vList5"/>
    <dgm:cxn modelId="{8454F1BA-3719-4878-A360-DE91C99EBE54}" type="presOf" srcId="{4AAF0748-931A-40AE-B62C-0FBEFF38F2E5}" destId="{69569367-4B54-43B6-9CCD-CD7AF7316D52}" srcOrd="0" destOrd="0" presId="urn:microsoft.com/office/officeart/2005/8/layout/vList5"/>
    <dgm:cxn modelId="{28217D6C-F64A-4DDC-8C0E-131866E24A14}" srcId="{6961C3B3-97D0-474E-B6CE-A3BAEF13B290}" destId="{32ABAAC7-31B7-4D84-8597-03B2F704C4BA}" srcOrd="0" destOrd="0" parTransId="{D4C2DCBD-930E-4484-92F6-4C60D647D079}" sibTransId="{CAA8E103-3D7C-4635-A694-4B32F4F4CFB6}"/>
    <dgm:cxn modelId="{69DB3827-1F4B-45CF-9E8D-14E6D493B7AB}" srcId="{6D9453BC-4349-4840-8DAB-86D0697D15DB}" destId="{723A5EED-C2BB-42D9-8F35-3D3570A7DBC0}" srcOrd="0" destOrd="0" parTransId="{0E55189A-5B4E-465C-9786-DAD7ACB471F9}" sibTransId="{32011E08-01DF-46C8-BE61-7F1E7DEA10DA}"/>
    <dgm:cxn modelId="{89BE0C85-9DC4-4E4C-B030-83BB9F32D99D}" srcId="{4AAF0748-931A-40AE-B62C-0FBEFF38F2E5}" destId="{923897BF-5713-4AB8-BCBD-B4749ECFFCF3}" srcOrd="3" destOrd="0" parTransId="{19A930F2-82CD-4ABA-9230-BF9292972DA9}" sibTransId="{7E5464FC-610C-4A4D-AD38-4818E09E1894}"/>
    <dgm:cxn modelId="{FFD8CA24-F819-4976-B351-982203E7B502}" srcId="{4AAF0748-931A-40AE-B62C-0FBEFF38F2E5}" destId="{E96852DF-116A-4C7F-BFB3-A535BBF57535}" srcOrd="4" destOrd="0" parTransId="{EDC1421A-F458-4FA7-9212-553F14A349FF}" sibTransId="{1E559AE2-73ED-4C39-9411-2C3E23567D18}"/>
    <dgm:cxn modelId="{E421BFF6-8776-4C99-9BFC-7836DEABF458}" srcId="{4AAF0748-931A-40AE-B62C-0FBEFF38F2E5}" destId="{D7C8D130-4D02-4E5D-A3CD-999B68955E5C}" srcOrd="1" destOrd="0" parTransId="{CE358A4C-1A4E-49C9-AFDE-54774D95FFFF}" sibTransId="{C93D12E5-E33A-442A-B2AF-EC8291B40916}"/>
    <dgm:cxn modelId="{6891B56A-ED3E-484A-BF7B-795657531D52}" srcId="{4AAF0748-931A-40AE-B62C-0FBEFF38F2E5}" destId="{6961C3B3-97D0-474E-B6CE-A3BAEF13B290}" srcOrd="5" destOrd="0" parTransId="{6AB50C32-4D02-4918-BEB4-1F64FF3E5E6F}" sibTransId="{485879BD-85F1-4D23-B508-2346C632E81D}"/>
    <dgm:cxn modelId="{F65D68BD-DA0B-472A-ABEC-0BB2D85D075A}" type="presOf" srcId="{E96852DF-116A-4C7F-BFB3-A535BBF57535}" destId="{6B669504-F534-4E0A-B947-3F6BAC0C857D}" srcOrd="0" destOrd="0" presId="urn:microsoft.com/office/officeart/2005/8/layout/vList5"/>
    <dgm:cxn modelId="{F2E0FB26-FD54-4D02-86EF-4EEBCFDE76B0}" type="presOf" srcId="{6D9453BC-4349-4840-8DAB-86D0697D15DB}" destId="{50E5EE3D-FC15-4369-9880-48B0A3E46243}" srcOrd="0" destOrd="0" presId="urn:microsoft.com/office/officeart/2005/8/layout/vList5"/>
    <dgm:cxn modelId="{83406E03-E62F-4893-9677-F9ED97D4B4C9}" type="presOf" srcId="{6961C3B3-97D0-474E-B6CE-A3BAEF13B290}" destId="{EE1FC9B1-53C6-4AFE-B108-BC778E4D6508}" srcOrd="0" destOrd="0" presId="urn:microsoft.com/office/officeart/2005/8/layout/vList5"/>
    <dgm:cxn modelId="{9594213C-C8EA-4E2C-BB38-0CA136E15652}" type="presOf" srcId="{D7C8D130-4D02-4E5D-A3CD-999B68955E5C}" destId="{546A0D44-ECF6-4650-A3B7-3FA062D6B473}" srcOrd="0" destOrd="0" presId="urn:microsoft.com/office/officeart/2005/8/layout/vList5"/>
    <dgm:cxn modelId="{A87C77A6-D5A5-432A-9C3F-6A213A25B11D}" type="presParOf" srcId="{69569367-4B54-43B6-9CCD-CD7AF7316D52}" destId="{A922E6D1-6D3E-4C96-A2D0-DC5CFCB7E005}" srcOrd="0" destOrd="0" presId="urn:microsoft.com/office/officeart/2005/8/layout/vList5"/>
    <dgm:cxn modelId="{1B322F51-2737-4FA9-A420-8C9200DA6820}" type="presParOf" srcId="{A922E6D1-6D3E-4C96-A2D0-DC5CFCB7E005}" destId="{50E5EE3D-FC15-4369-9880-48B0A3E46243}" srcOrd="0" destOrd="0" presId="urn:microsoft.com/office/officeart/2005/8/layout/vList5"/>
    <dgm:cxn modelId="{1F0CB53C-0080-462C-8D33-CA7126635E0B}" type="presParOf" srcId="{A922E6D1-6D3E-4C96-A2D0-DC5CFCB7E005}" destId="{14410E58-A89C-4A99-B526-74C2AD198CAB}" srcOrd="1" destOrd="0" presId="urn:microsoft.com/office/officeart/2005/8/layout/vList5"/>
    <dgm:cxn modelId="{CB028D0F-ACEA-4C8D-B557-05E5571C41FD}" type="presParOf" srcId="{69569367-4B54-43B6-9CCD-CD7AF7316D52}" destId="{C5A3F6F7-D479-4CE7-BFCA-064D9D906F67}" srcOrd="1" destOrd="0" presId="urn:microsoft.com/office/officeart/2005/8/layout/vList5"/>
    <dgm:cxn modelId="{E0990DDE-1B41-4336-AF8D-640855321037}" type="presParOf" srcId="{69569367-4B54-43B6-9CCD-CD7AF7316D52}" destId="{D5E2E75E-6613-4702-B11B-982F6BC94ECD}" srcOrd="2" destOrd="0" presId="urn:microsoft.com/office/officeart/2005/8/layout/vList5"/>
    <dgm:cxn modelId="{A7395EAE-2815-4ED3-B7BC-E72B0EB0D226}" type="presParOf" srcId="{D5E2E75E-6613-4702-B11B-982F6BC94ECD}" destId="{546A0D44-ECF6-4650-A3B7-3FA062D6B473}" srcOrd="0" destOrd="0" presId="urn:microsoft.com/office/officeart/2005/8/layout/vList5"/>
    <dgm:cxn modelId="{5DBF14BB-3B10-4618-AE4E-F0701795450A}" type="presParOf" srcId="{D5E2E75E-6613-4702-B11B-982F6BC94ECD}" destId="{14B62516-73DE-4C33-A987-9A58F3C232F4}" srcOrd="1" destOrd="0" presId="urn:microsoft.com/office/officeart/2005/8/layout/vList5"/>
    <dgm:cxn modelId="{D4A59EBE-5C2A-4288-BD9F-0D5AA8EB59D7}" type="presParOf" srcId="{69569367-4B54-43B6-9CCD-CD7AF7316D52}" destId="{316E5F13-91A1-4E5B-86D3-C3B3CA4A29D5}" srcOrd="3" destOrd="0" presId="urn:microsoft.com/office/officeart/2005/8/layout/vList5"/>
    <dgm:cxn modelId="{5AC2F570-CAF9-41E9-B2FC-6A016CF21BB6}" type="presParOf" srcId="{69569367-4B54-43B6-9CCD-CD7AF7316D52}" destId="{C45473F7-A7CC-45B6-ADC8-96ECE5E45752}" srcOrd="4" destOrd="0" presId="urn:microsoft.com/office/officeart/2005/8/layout/vList5"/>
    <dgm:cxn modelId="{567A79C8-BD7F-446B-80E5-52E4F01BAFB2}" type="presParOf" srcId="{C45473F7-A7CC-45B6-ADC8-96ECE5E45752}" destId="{57F77B0D-513C-4C2B-A053-44F68EEEB0F9}" srcOrd="0" destOrd="0" presId="urn:microsoft.com/office/officeart/2005/8/layout/vList5"/>
    <dgm:cxn modelId="{E6151900-9E9A-40FA-9C6B-44A091535C18}" type="presParOf" srcId="{C45473F7-A7CC-45B6-ADC8-96ECE5E45752}" destId="{8CF85228-93E5-4C0C-8E16-A4BDC9062467}" srcOrd="1" destOrd="0" presId="urn:microsoft.com/office/officeart/2005/8/layout/vList5"/>
    <dgm:cxn modelId="{66C7F2F4-3AB5-4E97-964F-01FA05EF62E3}" type="presParOf" srcId="{69569367-4B54-43B6-9CCD-CD7AF7316D52}" destId="{CE0E2754-C774-4825-ABE4-6FDD0DA02470}" srcOrd="5" destOrd="0" presId="urn:microsoft.com/office/officeart/2005/8/layout/vList5"/>
    <dgm:cxn modelId="{8405D234-0260-4987-AD51-CC742783EA7A}" type="presParOf" srcId="{69569367-4B54-43B6-9CCD-CD7AF7316D52}" destId="{61802A6C-3EDC-49D4-A508-4D0C3EC89F6F}" srcOrd="6" destOrd="0" presId="urn:microsoft.com/office/officeart/2005/8/layout/vList5"/>
    <dgm:cxn modelId="{56B32AF1-1284-4EF3-951C-EAC106964D74}" type="presParOf" srcId="{61802A6C-3EDC-49D4-A508-4D0C3EC89F6F}" destId="{7083A58E-A516-4EC3-932A-3A6F9C7915C3}" srcOrd="0" destOrd="0" presId="urn:microsoft.com/office/officeart/2005/8/layout/vList5"/>
    <dgm:cxn modelId="{08AA3260-C400-4404-95C7-6736D46DE5FA}" type="presParOf" srcId="{61802A6C-3EDC-49D4-A508-4D0C3EC89F6F}" destId="{1881A21B-1028-429D-91F4-68CAE8848D77}" srcOrd="1" destOrd="0" presId="urn:microsoft.com/office/officeart/2005/8/layout/vList5"/>
    <dgm:cxn modelId="{FB053F75-121B-4E57-A3CB-8686CBC6A0A2}" type="presParOf" srcId="{69569367-4B54-43B6-9CCD-CD7AF7316D52}" destId="{769C7893-9CF6-4D42-B614-748C59DFA6B5}" srcOrd="7" destOrd="0" presId="urn:microsoft.com/office/officeart/2005/8/layout/vList5"/>
    <dgm:cxn modelId="{6BCACA5E-2E9B-46B3-BEF4-18B9624F7D86}" type="presParOf" srcId="{69569367-4B54-43B6-9CCD-CD7AF7316D52}" destId="{7E9183B0-D435-4DAD-A80F-CB3BB13902A2}" srcOrd="8" destOrd="0" presId="urn:microsoft.com/office/officeart/2005/8/layout/vList5"/>
    <dgm:cxn modelId="{03DFB3D9-2147-4FB2-8DDB-647797A5DB7C}" type="presParOf" srcId="{7E9183B0-D435-4DAD-A80F-CB3BB13902A2}" destId="{6B669504-F534-4E0A-B947-3F6BAC0C857D}" srcOrd="0" destOrd="0" presId="urn:microsoft.com/office/officeart/2005/8/layout/vList5"/>
    <dgm:cxn modelId="{71AE8569-7323-462F-B8A2-EEB29E121291}" type="presParOf" srcId="{7E9183B0-D435-4DAD-A80F-CB3BB13902A2}" destId="{02690360-DE38-4DE7-BEFA-CC68BADB2F25}" srcOrd="1" destOrd="0" presId="urn:microsoft.com/office/officeart/2005/8/layout/vList5"/>
    <dgm:cxn modelId="{6BA7A085-1F1B-4322-985C-AE65FF1198CB}" type="presParOf" srcId="{69569367-4B54-43B6-9CCD-CD7AF7316D52}" destId="{2646DA74-5FEF-45AB-8FE8-9DBDE6D02C36}" srcOrd="9" destOrd="0" presId="urn:microsoft.com/office/officeart/2005/8/layout/vList5"/>
    <dgm:cxn modelId="{28FF6BBC-BBA9-48BE-A50B-018D5C5E7573}" type="presParOf" srcId="{69569367-4B54-43B6-9CCD-CD7AF7316D52}" destId="{7A980670-08FA-4089-91EB-F673E7CA4E4B}" srcOrd="10" destOrd="0" presId="urn:microsoft.com/office/officeart/2005/8/layout/vList5"/>
    <dgm:cxn modelId="{EC04A0BF-F808-4E1A-B9BA-A4FE4ABA05FB}" type="presParOf" srcId="{7A980670-08FA-4089-91EB-F673E7CA4E4B}" destId="{EE1FC9B1-53C6-4AFE-B108-BC778E4D6508}" srcOrd="0" destOrd="0" presId="urn:microsoft.com/office/officeart/2005/8/layout/vList5"/>
    <dgm:cxn modelId="{12750FEA-76C9-4BD4-8CEE-C455F075ECBA}" type="presParOf" srcId="{7A980670-08FA-4089-91EB-F673E7CA4E4B}" destId="{84D8AD41-C995-4348-A33A-A899448FC62D}" srcOrd="1" destOrd="0" presId="urn:microsoft.com/office/officeart/2005/8/layout/vList5"/>
  </dgm:cxnLst>
  <dgm:bg/>
  <dgm:whole/>
</dgm:dataModel>
</file>

<file path=ppt/diagrams/data47.xml><?xml version="1.0" encoding="utf-8"?>
<dgm:dataModel xmlns:dgm="http://schemas.openxmlformats.org/drawingml/2006/diagram" xmlns:a="http://schemas.openxmlformats.org/drawingml/2006/main">
  <dgm:ptLst>
    <dgm:pt modelId="{0DC9FAE1-EF4D-46A8-9AF6-814BC057F8A4}"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fr-FR"/>
        </a:p>
      </dgm:t>
    </dgm:pt>
    <dgm:pt modelId="{1B6BB38A-6304-4790-9BD2-9568D7246CA8}">
      <dgm:prSet phldrT="[Texte]"/>
      <dgm:spPr/>
      <dgm:t>
        <a:bodyPr/>
        <a:lstStyle/>
        <a:p>
          <a:pPr algn="ctr"/>
          <a:r>
            <a:rPr lang="fr-FR" dirty="0" smtClean="0">
              <a:latin typeface="Comic Sans MS" pitchFamily="66" charset="0"/>
            </a:rPr>
            <a:t>La polypnée  </a:t>
          </a:r>
        </a:p>
        <a:p>
          <a:pPr algn="ctr"/>
          <a:r>
            <a:rPr lang="fr-FR" dirty="0" smtClean="0">
              <a:latin typeface="Comic Sans MS" pitchFamily="66" charset="0"/>
            </a:rPr>
            <a:t>Accélération des mouvements respiratoires (au-delà de 20 à la minute)</a:t>
          </a:r>
          <a:endParaRPr lang="fr-FR" dirty="0"/>
        </a:p>
      </dgm:t>
    </dgm:pt>
    <dgm:pt modelId="{86DFDEC6-0D17-453D-BB2B-384532240433}" type="parTrans" cxnId="{C1475DCF-ADB7-4106-809F-0B493468C1C6}">
      <dgm:prSet/>
      <dgm:spPr/>
      <dgm:t>
        <a:bodyPr/>
        <a:lstStyle/>
        <a:p>
          <a:endParaRPr lang="fr-FR"/>
        </a:p>
      </dgm:t>
    </dgm:pt>
    <dgm:pt modelId="{66B14A91-0AEA-4782-AAA4-C5596A376ABE}" type="sibTrans" cxnId="{C1475DCF-ADB7-4106-809F-0B493468C1C6}">
      <dgm:prSet/>
      <dgm:spPr>
        <a:solidFill>
          <a:srgbClr val="CC2636">
            <a:alpha val="90000"/>
          </a:srgbClr>
        </a:solidFill>
      </dgm:spPr>
      <dgm:t>
        <a:bodyPr/>
        <a:lstStyle/>
        <a:p>
          <a:endParaRPr lang="fr-FR"/>
        </a:p>
      </dgm:t>
    </dgm:pt>
    <dgm:pt modelId="{90FF39FE-832D-46C7-9DC5-8131792F5B89}">
      <dgm:prSet phldrT="[Texte]"/>
      <dgm:spPr/>
      <dgm:t>
        <a:bodyPr/>
        <a:lstStyle/>
        <a:p>
          <a:pPr algn="ctr"/>
          <a:r>
            <a:rPr lang="fr-FR" dirty="0" smtClean="0">
              <a:latin typeface="Comic Sans MS" pitchFamily="66" charset="0"/>
            </a:rPr>
            <a:t>La bradypnée </a:t>
          </a:r>
        </a:p>
        <a:p>
          <a:pPr algn="ctr"/>
          <a:r>
            <a:rPr lang="fr-FR" dirty="0" smtClean="0">
              <a:latin typeface="Comic Sans MS" pitchFamily="66" charset="0"/>
            </a:rPr>
            <a:t> Ralentissement des mouvements respiratoires (moins le 15/mn)</a:t>
          </a:r>
          <a:endParaRPr lang="fr-FR" dirty="0"/>
        </a:p>
      </dgm:t>
    </dgm:pt>
    <dgm:pt modelId="{3294F5D3-E46B-4454-A70B-5DEEB561C343}" type="parTrans" cxnId="{4B4E56C1-ADD2-4F5E-B25A-D27AC9BDB98A}">
      <dgm:prSet/>
      <dgm:spPr/>
      <dgm:t>
        <a:bodyPr/>
        <a:lstStyle/>
        <a:p>
          <a:endParaRPr lang="fr-FR"/>
        </a:p>
      </dgm:t>
    </dgm:pt>
    <dgm:pt modelId="{B505CDB3-0A88-47A2-A55C-419A1B79DF63}" type="sibTrans" cxnId="{4B4E56C1-ADD2-4F5E-B25A-D27AC9BDB98A}">
      <dgm:prSet/>
      <dgm:spPr>
        <a:solidFill>
          <a:srgbClr val="CC2636">
            <a:alpha val="90000"/>
          </a:srgbClr>
        </a:solidFill>
      </dgm:spPr>
      <dgm:t>
        <a:bodyPr/>
        <a:lstStyle/>
        <a:p>
          <a:endParaRPr lang="fr-FR"/>
        </a:p>
      </dgm:t>
    </dgm:pt>
    <dgm:pt modelId="{79490AB0-5861-47D6-BB5C-857AF9318424}">
      <dgm:prSet phldrT="[Texte]"/>
      <dgm:spPr/>
      <dgm:t>
        <a:bodyPr/>
        <a:lstStyle/>
        <a:p>
          <a:pPr algn="ctr"/>
          <a:r>
            <a:rPr lang="fr-FR" dirty="0" smtClean="0">
              <a:latin typeface="Comic Sans MS" pitchFamily="66" charset="0"/>
            </a:rPr>
            <a:t>L’apnée  </a:t>
          </a:r>
        </a:p>
        <a:p>
          <a:pPr algn="ctr"/>
          <a:r>
            <a:rPr lang="fr-FR" dirty="0" smtClean="0">
              <a:latin typeface="Comic Sans MS" pitchFamily="66" charset="0"/>
            </a:rPr>
            <a:t>Arrêt plus ou moins prolongé de la respiration.</a:t>
          </a:r>
          <a:endParaRPr lang="fr-FR" dirty="0"/>
        </a:p>
      </dgm:t>
    </dgm:pt>
    <dgm:pt modelId="{D002D6F5-B86A-4180-BD57-62D95C2325D8}" type="parTrans" cxnId="{530D24EF-D484-4F3A-9A0B-F2328F738CD6}">
      <dgm:prSet/>
      <dgm:spPr/>
      <dgm:t>
        <a:bodyPr/>
        <a:lstStyle/>
        <a:p>
          <a:endParaRPr lang="fr-FR"/>
        </a:p>
      </dgm:t>
    </dgm:pt>
    <dgm:pt modelId="{D44E3AD8-5D2B-4229-9E07-D2834D4C1CAC}" type="sibTrans" cxnId="{530D24EF-D484-4F3A-9A0B-F2328F738CD6}">
      <dgm:prSet/>
      <dgm:spPr/>
      <dgm:t>
        <a:bodyPr/>
        <a:lstStyle/>
        <a:p>
          <a:endParaRPr lang="fr-FR"/>
        </a:p>
      </dgm:t>
    </dgm:pt>
    <dgm:pt modelId="{A80AB77B-7D90-47EB-86E1-0C6A222F4913}" type="pres">
      <dgm:prSet presAssocID="{0DC9FAE1-EF4D-46A8-9AF6-814BC057F8A4}" presName="outerComposite" presStyleCnt="0">
        <dgm:presLayoutVars>
          <dgm:chMax val="5"/>
          <dgm:dir/>
          <dgm:resizeHandles val="exact"/>
        </dgm:presLayoutVars>
      </dgm:prSet>
      <dgm:spPr/>
      <dgm:t>
        <a:bodyPr/>
        <a:lstStyle/>
        <a:p>
          <a:endParaRPr lang="fr-FR"/>
        </a:p>
      </dgm:t>
    </dgm:pt>
    <dgm:pt modelId="{ACE2B995-39C7-4FBE-8ED6-661E1F197531}" type="pres">
      <dgm:prSet presAssocID="{0DC9FAE1-EF4D-46A8-9AF6-814BC057F8A4}" presName="dummyMaxCanvas" presStyleCnt="0">
        <dgm:presLayoutVars/>
      </dgm:prSet>
      <dgm:spPr/>
    </dgm:pt>
    <dgm:pt modelId="{186B2450-9C2C-427B-A231-7B13EE1C9383}" type="pres">
      <dgm:prSet presAssocID="{0DC9FAE1-EF4D-46A8-9AF6-814BC057F8A4}" presName="ThreeNodes_1" presStyleLbl="node1" presStyleIdx="0" presStyleCnt="3">
        <dgm:presLayoutVars>
          <dgm:bulletEnabled val="1"/>
        </dgm:presLayoutVars>
      </dgm:prSet>
      <dgm:spPr/>
      <dgm:t>
        <a:bodyPr/>
        <a:lstStyle/>
        <a:p>
          <a:endParaRPr lang="fr-FR"/>
        </a:p>
      </dgm:t>
    </dgm:pt>
    <dgm:pt modelId="{287A7652-F5B6-4D33-98F8-4DFB897D6319}" type="pres">
      <dgm:prSet presAssocID="{0DC9FAE1-EF4D-46A8-9AF6-814BC057F8A4}" presName="ThreeNodes_2" presStyleLbl="node1" presStyleIdx="1" presStyleCnt="3">
        <dgm:presLayoutVars>
          <dgm:bulletEnabled val="1"/>
        </dgm:presLayoutVars>
      </dgm:prSet>
      <dgm:spPr/>
      <dgm:t>
        <a:bodyPr/>
        <a:lstStyle/>
        <a:p>
          <a:endParaRPr lang="fr-FR"/>
        </a:p>
      </dgm:t>
    </dgm:pt>
    <dgm:pt modelId="{56FCD878-EB1E-4DA8-B4D0-094546E8C3D3}" type="pres">
      <dgm:prSet presAssocID="{0DC9FAE1-EF4D-46A8-9AF6-814BC057F8A4}" presName="ThreeNodes_3" presStyleLbl="node1" presStyleIdx="2" presStyleCnt="3">
        <dgm:presLayoutVars>
          <dgm:bulletEnabled val="1"/>
        </dgm:presLayoutVars>
      </dgm:prSet>
      <dgm:spPr/>
      <dgm:t>
        <a:bodyPr/>
        <a:lstStyle/>
        <a:p>
          <a:endParaRPr lang="fr-FR"/>
        </a:p>
      </dgm:t>
    </dgm:pt>
    <dgm:pt modelId="{8C2B45D3-E3A4-48E4-8DD3-D08C6BCC897D}" type="pres">
      <dgm:prSet presAssocID="{0DC9FAE1-EF4D-46A8-9AF6-814BC057F8A4}" presName="ThreeConn_1-2" presStyleLbl="fgAccFollowNode1" presStyleIdx="0" presStyleCnt="2">
        <dgm:presLayoutVars>
          <dgm:bulletEnabled val="1"/>
        </dgm:presLayoutVars>
      </dgm:prSet>
      <dgm:spPr/>
      <dgm:t>
        <a:bodyPr/>
        <a:lstStyle/>
        <a:p>
          <a:endParaRPr lang="fr-FR"/>
        </a:p>
      </dgm:t>
    </dgm:pt>
    <dgm:pt modelId="{5EBAF19B-379A-4E9B-B555-42B751A12BAF}" type="pres">
      <dgm:prSet presAssocID="{0DC9FAE1-EF4D-46A8-9AF6-814BC057F8A4}" presName="ThreeConn_2-3" presStyleLbl="fgAccFollowNode1" presStyleIdx="1" presStyleCnt="2">
        <dgm:presLayoutVars>
          <dgm:bulletEnabled val="1"/>
        </dgm:presLayoutVars>
      </dgm:prSet>
      <dgm:spPr/>
      <dgm:t>
        <a:bodyPr/>
        <a:lstStyle/>
        <a:p>
          <a:endParaRPr lang="fr-FR"/>
        </a:p>
      </dgm:t>
    </dgm:pt>
    <dgm:pt modelId="{A2726799-E301-40FC-8218-76A73A29D13D}" type="pres">
      <dgm:prSet presAssocID="{0DC9FAE1-EF4D-46A8-9AF6-814BC057F8A4}" presName="ThreeNodes_1_text" presStyleLbl="node1" presStyleIdx="2" presStyleCnt="3">
        <dgm:presLayoutVars>
          <dgm:bulletEnabled val="1"/>
        </dgm:presLayoutVars>
      </dgm:prSet>
      <dgm:spPr/>
      <dgm:t>
        <a:bodyPr/>
        <a:lstStyle/>
        <a:p>
          <a:endParaRPr lang="fr-FR"/>
        </a:p>
      </dgm:t>
    </dgm:pt>
    <dgm:pt modelId="{38943FDC-2CBC-49BB-BD49-FB8C5BA35A97}" type="pres">
      <dgm:prSet presAssocID="{0DC9FAE1-EF4D-46A8-9AF6-814BC057F8A4}" presName="ThreeNodes_2_text" presStyleLbl="node1" presStyleIdx="2" presStyleCnt="3">
        <dgm:presLayoutVars>
          <dgm:bulletEnabled val="1"/>
        </dgm:presLayoutVars>
      </dgm:prSet>
      <dgm:spPr/>
      <dgm:t>
        <a:bodyPr/>
        <a:lstStyle/>
        <a:p>
          <a:endParaRPr lang="fr-FR"/>
        </a:p>
      </dgm:t>
    </dgm:pt>
    <dgm:pt modelId="{89A32011-0D3C-43F0-ADCB-D4E4A14AB9B1}" type="pres">
      <dgm:prSet presAssocID="{0DC9FAE1-EF4D-46A8-9AF6-814BC057F8A4}" presName="ThreeNodes_3_text" presStyleLbl="node1" presStyleIdx="2" presStyleCnt="3">
        <dgm:presLayoutVars>
          <dgm:bulletEnabled val="1"/>
        </dgm:presLayoutVars>
      </dgm:prSet>
      <dgm:spPr/>
      <dgm:t>
        <a:bodyPr/>
        <a:lstStyle/>
        <a:p>
          <a:endParaRPr lang="fr-FR"/>
        </a:p>
      </dgm:t>
    </dgm:pt>
  </dgm:ptLst>
  <dgm:cxnLst>
    <dgm:cxn modelId="{ED4F7525-BB09-4687-8E68-C5FDE10277C8}" type="presOf" srcId="{90FF39FE-832D-46C7-9DC5-8131792F5B89}" destId="{287A7652-F5B6-4D33-98F8-4DFB897D6319}" srcOrd="0" destOrd="0" presId="urn:microsoft.com/office/officeart/2005/8/layout/vProcess5"/>
    <dgm:cxn modelId="{903E9719-B78E-4703-8651-2B5EBF219CAF}" type="presOf" srcId="{90FF39FE-832D-46C7-9DC5-8131792F5B89}" destId="{38943FDC-2CBC-49BB-BD49-FB8C5BA35A97}" srcOrd="1" destOrd="0" presId="urn:microsoft.com/office/officeart/2005/8/layout/vProcess5"/>
    <dgm:cxn modelId="{4B4E56C1-ADD2-4F5E-B25A-D27AC9BDB98A}" srcId="{0DC9FAE1-EF4D-46A8-9AF6-814BC057F8A4}" destId="{90FF39FE-832D-46C7-9DC5-8131792F5B89}" srcOrd="1" destOrd="0" parTransId="{3294F5D3-E46B-4454-A70B-5DEEB561C343}" sibTransId="{B505CDB3-0A88-47A2-A55C-419A1B79DF63}"/>
    <dgm:cxn modelId="{9167FB71-29DC-46BC-8533-AA91E190D32A}" type="presOf" srcId="{B505CDB3-0A88-47A2-A55C-419A1B79DF63}" destId="{5EBAF19B-379A-4E9B-B555-42B751A12BAF}" srcOrd="0" destOrd="0" presId="urn:microsoft.com/office/officeart/2005/8/layout/vProcess5"/>
    <dgm:cxn modelId="{9561215D-2484-4BD0-B018-637BE29FCE1D}" type="presOf" srcId="{66B14A91-0AEA-4782-AAA4-C5596A376ABE}" destId="{8C2B45D3-E3A4-48E4-8DD3-D08C6BCC897D}" srcOrd="0" destOrd="0" presId="urn:microsoft.com/office/officeart/2005/8/layout/vProcess5"/>
    <dgm:cxn modelId="{AF1F664F-2E35-4322-A5CE-B8D74871FF01}" type="presOf" srcId="{79490AB0-5861-47D6-BB5C-857AF9318424}" destId="{56FCD878-EB1E-4DA8-B4D0-094546E8C3D3}" srcOrd="0" destOrd="0" presId="urn:microsoft.com/office/officeart/2005/8/layout/vProcess5"/>
    <dgm:cxn modelId="{8CBC0821-494B-476B-8AAB-BCDE5CA4C3F5}" type="presOf" srcId="{0DC9FAE1-EF4D-46A8-9AF6-814BC057F8A4}" destId="{A80AB77B-7D90-47EB-86E1-0C6A222F4913}" srcOrd="0" destOrd="0" presId="urn:microsoft.com/office/officeart/2005/8/layout/vProcess5"/>
    <dgm:cxn modelId="{774D2529-1978-4AF2-86B6-A8ACD7E33A44}" type="presOf" srcId="{1B6BB38A-6304-4790-9BD2-9568D7246CA8}" destId="{186B2450-9C2C-427B-A231-7B13EE1C9383}" srcOrd="0" destOrd="0" presId="urn:microsoft.com/office/officeart/2005/8/layout/vProcess5"/>
    <dgm:cxn modelId="{C1475DCF-ADB7-4106-809F-0B493468C1C6}" srcId="{0DC9FAE1-EF4D-46A8-9AF6-814BC057F8A4}" destId="{1B6BB38A-6304-4790-9BD2-9568D7246CA8}" srcOrd="0" destOrd="0" parTransId="{86DFDEC6-0D17-453D-BB2B-384532240433}" sibTransId="{66B14A91-0AEA-4782-AAA4-C5596A376ABE}"/>
    <dgm:cxn modelId="{530D24EF-D484-4F3A-9A0B-F2328F738CD6}" srcId="{0DC9FAE1-EF4D-46A8-9AF6-814BC057F8A4}" destId="{79490AB0-5861-47D6-BB5C-857AF9318424}" srcOrd="2" destOrd="0" parTransId="{D002D6F5-B86A-4180-BD57-62D95C2325D8}" sibTransId="{D44E3AD8-5D2B-4229-9E07-D2834D4C1CAC}"/>
    <dgm:cxn modelId="{75A3221B-CE60-49B6-ADDC-C20F64FFEBDB}" type="presOf" srcId="{1B6BB38A-6304-4790-9BD2-9568D7246CA8}" destId="{A2726799-E301-40FC-8218-76A73A29D13D}" srcOrd="1" destOrd="0" presId="urn:microsoft.com/office/officeart/2005/8/layout/vProcess5"/>
    <dgm:cxn modelId="{6AC253C5-3515-4F3A-9AA0-C233C33259B3}" type="presOf" srcId="{79490AB0-5861-47D6-BB5C-857AF9318424}" destId="{89A32011-0D3C-43F0-ADCB-D4E4A14AB9B1}" srcOrd="1" destOrd="0" presId="urn:microsoft.com/office/officeart/2005/8/layout/vProcess5"/>
    <dgm:cxn modelId="{09692B87-97A9-4D4F-A613-A572152DF26D}" type="presParOf" srcId="{A80AB77B-7D90-47EB-86E1-0C6A222F4913}" destId="{ACE2B995-39C7-4FBE-8ED6-661E1F197531}" srcOrd="0" destOrd="0" presId="urn:microsoft.com/office/officeart/2005/8/layout/vProcess5"/>
    <dgm:cxn modelId="{A329B236-5F59-4368-A8B2-E0986FD5637E}" type="presParOf" srcId="{A80AB77B-7D90-47EB-86E1-0C6A222F4913}" destId="{186B2450-9C2C-427B-A231-7B13EE1C9383}" srcOrd="1" destOrd="0" presId="urn:microsoft.com/office/officeart/2005/8/layout/vProcess5"/>
    <dgm:cxn modelId="{A2C45DAD-96B1-49A6-AA8A-098EB1B953A0}" type="presParOf" srcId="{A80AB77B-7D90-47EB-86E1-0C6A222F4913}" destId="{287A7652-F5B6-4D33-98F8-4DFB897D6319}" srcOrd="2" destOrd="0" presId="urn:microsoft.com/office/officeart/2005/8/layout/vProcess5"/>
    <dgm:cxn modelId="{C49EA379-3D77-4B22-9A6D-AF49D079859D}" type="presParOf" srcId="{A80AB77B-7D90-47EB-86E1-0C6A222F4913}" destId="{56FCD878-EB1E-4DA8-B4D0-094546E8C3D3}" srcOrd="3" destOrd="0" presId="urn:microsoft.com/office/officeart/2005/8/layout/vProcess5"/>
    <dgm:cxn modelId="{44136409-20E8-43BC-BDC7-E08AA67BA1DE}" type="presParOf" srcId="{A80AB77B-7D90-47EB-86E1-0C6A222F4913}" destId="{8C2B45D3-E3A4-48E4-8DD3-D08C6BCC897D}" srcOrd="4" destOrd="0" presId="urn:microsoft.com/office/officeart/2005/8/layout/vProcess5"/>
    <dgm:cxn modelId="{99E52AC0-A5CF-42B5-8470-E47015B26E1A}" type="presParOf" srcId="{A80AB77B-7D90-47EB-86E1-0C6A222F4913}" destId="{5EBAF19B-379A-4E9B-B555-42B751A12BAF}" srcOrd="5" destOrd="0" presId="urn:microsoft.com/office/officeart/2005/8/layout/vProcess5"/>
    <dgm:cxn modelId="{09141966-EBD1-44D5-8B03-2A3849A0A63B}" type="presParOf" srcId="{A80AB77B-7D90-47EB-86E1-0C6A222F4913}" destId="{A2726799-E301-40FC-8218-76A73A29D13D}" srcOrd="6" destOrd="0" presId="urn:microsoft.com/office/officeart/2005/8/layout/vProcess5"/>
    <dgm:cxn modelId="{152D37D9-A176-4E1F-8682-8A5A24F2AB77}" type="presParOf" srcId="{A80AB77B-7D90-47EB-86E1-0C6A222F4913}" destId="{38943FDC-2CBC-49BB-BD49-FB8C5BA35A97}" srcOrd="7" destOrd="0" presId="urn:microsoft.com/office/officeart/2005/8/layout/vProcess5"/>
    <dgm:cxn modelId="{18D3CD2A-B7BC-497D-8FB3-E919194EDA0C}" type="presParOf" srcId="{A80AB77B-7D90-47EB-86E1-0C6A222F4913}" destId="{89A32011-0D3C-43F0-ADCB-D4E4A14AB9B1}" srcOrd="8" destOrd="0" presId="urn:microsoft.com/office/officeart/2005/8/layout/vProcess5"/>
  </dgm:cxnLst>
  <dgm:bg/>
  <dgm:whole/>
</dgm:dataModel>
</file>

<file path=ppt/diagrams/data48.xml><?xml version="1.0" encoding="utf-8"?>
<dgm:dataModel xmlns:dgm="http://schemas.openxmlformats.org/drawingml/2006/diagram" xmlns:a="http://schemas.openxmlformats.org/drawingml/2006/main">
  <dgm:ptLst>
    <dgm:pt modelId="{935F5540-DE31-4845-A03D-1DE51516E0D3}"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fr-FR"/>
        </a:p>
      </dgm:t>
    </dgm:pt>
    <dgm:pt modelId="{4EEC2EA7-E0BD-4DAE-8545-70D60BB55EC7}">
      <dgm:prSet phldrT="[Texte]"/>
      <dgm:spPr>
        <a:solidFill>
          <a:srgbClr val="CC2636"/>
        </a:solidFill>
      </dgm:spPr>
      <dgm:t>
        <a:bodyPr/>
        <a:lstStyle/>
        <a:p>
          <a:r>
            <a:rPr lang="fr-FR" dirty="0" smtClean="0">
              <a:latin typeface="Comic Sans MS" pitchFamily="66" charset="0"/>
            </a:rPr>
            <a:t>La Dyspnée </a:t>
          </a:r>
          <a:endParaRPr lang="fr-FR" dirty="0"/>
        </a:p>
      </dgm:t>
    </dgm:pt>
    <dgm:pt modelId="{15A0C232-2B16-4650-A9DB-AECFEE58E278}" type="parTrans" cxnId="{896C967A-D039-4EB5-9702-7B1528841139}">
      <dgm:prSet/>
      <dgm:spPr/>
      <dgm:t>
        <a:bodyPr/>
        <a:lstStyle/>
        <a:p>
          <a:endParaRPr lang="fr-FR"/>
        </a:p>
      </dgm:t>
    </dgm:pt>
    <dgm:pt modelId="{52D2F951-6234-48CB-8827-36C649B30D7E}" type="sibTrans" cxnId="{896C967A-D039-4EB5-9702-7B1528841139}">
      <dgm:prSet/>
      <dgm:spPr/>
      <dgm:t>
        <a:bodyPr/>
        <a:lstStyle/>
        <a:p>
          <a:endParaRPr lang="fr-FR"/>
        </a:p>
      </dgm:t>
    </dgm:pt>
    <dgm:pt modelId="{05854BE0-2FEB-4E6A-9A5E-02EF3ABAE4D6}">
      <dgm:prSet phldrT="[Texte]"/>
      <dgm:spPr>
        <a:solidFill>
          <a:schemeClr val="bg1">
            <a:lumMod val="20000"/>
            <a:lumOff val="80000"/>
            <a:alpha val="90000"/>
          </a:schemeClr>
        </a:solidFill>
      </dgm:spPr>
      <dgm:t>
        <a:bodyPr/>
        <a:lstStyle/>
        <a:p>
          <a:r>
            <a:rPr lang="fr-FR" b="1" dirty="0" smtClean="0">
              <a:latin typeface="Comic Sans MS" pitchFamily="66" charset="0"/>
            </a:rPr>
            <a:t>Difficulté à respirer, elle porte sur l’un des temps de la respiration.</a:t>
          </a:r>
          <a:endParaRPr lang="fr-FR" b="1" dirty="0"/>
        </a:p>
      </dgm:t>
    </dgm:pt>
    <dgm:pt modelId="{28226A99-6B7A-4586-BD59-0B4E1F143CA8}" type="parTrans" cxnId="{9B93EAC0-8534-4036-811A-5E9AB8556203}">
      <dgm:prSet/>
      <dgm:spPr/>
      <dgm:t>
        <a:bodyPr/>
        <a:lstStyle/>
        <a:p>
          <a:endParaRPr lang="fr-FR"/>
        </a:p>
      </dgm:t>
    </dgm:pt>
    <dgm:pt modelId="{62C056CF-8CCE-4E33-AB40-38812A794557}" type="sibTrans" cxnId="{9B93EAC0-8534-4036-811A-5E9AB8556203}">
      <dgm:prSet/>
      <dgm:spPr/>
      <dgm:t>
        <a:bodyPr/>
        <a:lstStyle/>
        <a:p>
          <a:endParaRPr lang="fr-FR"/>
        </a:p>
      </dgm:t>
    </dgm:pt>
    <dgm:pt modelId="{5F06C638-F642-4212-BB28-E7704AA4E8FE}">
      <dgm:prSet phldrT="[Texte]"/>
      <dgm:spPr>
        <a:solidFill>
          <a:schemeClr val="bg1">
            <a:lumMod val="20000"/>
            <a:lumOff val="80000"/>
            <a:alpha val="90000"/>
          </a:schemeClr>
        </a:solidFill>
      </dgm:spPr>
      <dgm:t>
        <a:bodyPr/>
        <a:lstStyle/>
        <a:p>
          <a:r>
            <a:rPr lang="fr-FR" b="1" dirty="0" smtClean="0">
              <a:latin typeface="Comic Sans MS" pitchFamily="66" charset="0"/>
            </a:rPr>
            <a:t>La dyspnée peut n’apparaître que dans certains circonstances :</a:t>
          </a:r>
          <a:endParaRPr lang="fr-FR" b="1" dirty="0"/>
        </a:p>
      </dgm:t>
    </dgm:pt>
    <dgm:pt modelId="{5C302BD3-DE92-45EA-8CFD-DBD76F7D97CA}" type="parTrans" cxnId="{95ED2254-726F-45D1-9D32-11B74546F6CA}">
      <dgm:prSet/>
      <dgm:spPr/>
      <dgm:t>
        <a:bodyPr/>
        <a:lstStyle/>
        <a:p>
          <a:endParaRPr lang="fr-FR"/>
        </a:p>
      </dgm:t>
    </dgm:pt>
    <dgm:pt modelId="{F9252E1B-077E-4170-94B8-D98156574573}" type="sibTrans" cxnId="{95ED2254-726F-45D1-9D32-11B74546F6CA}">
      <dgm:prSet/>
      <dgm:spPr/>
      <dgm:t>
        <a:bodyPr/>
        <a:lstStyle/>
        <a:p>
          <a:endParaRPr lang="fr-FR"/>
        </a:p>
      </dgm:t>
    </dgm:pt>
    <dgm:pt modelId="{81B5478B-C689-44A6-85C9-CA5192F60C8A}">
      <dgm:prSet/>
      <dgm:spPr>
        <a:solidFill>
          <a:schemeClr val="bg1">
            <a:lumMod val="20000"/>
            <a:lumOff val="80000"/>
            <a:alpha val="90000"/>
          </a:schemeClr>
        </a:solidFill>
      </dgm:spPr>
      <dgm:t>
        <a:bodyPr/>
        <a:lstStyle/>
        <a:p>
          <a:r>
            <a:rPr lang="fr-FR" b="1" dirty="0" smtClean="0">
              <a:latin typeface="Comic Sans MS" pitchFamily="66" charset="0"/>
            </a:rPr>
            <a:t>*Dyspnée inspiratoire : bradypnée portant sur le temps inspiratoires traduit un obstacle laryngé.</a:t>
          </a:r>
        </a:p>
      </dgm:t>
    </dgm:pt>
    <dgm:pt modelId="{1A552C00-C8B4-44FC-9F20-926663D6F553}" type="parTrans" cxnId="{E045861A-B329-4B92-A7C3-C475F4DCE3FD}">
      <dgm:prSet/>
      <dgm:spPr/>
      <dgm:t>
        <a:bodyPr/>
        <a:lstStyle/>
        <a:p>
          <a:endParaRPr lang="fr-FR"/>
        </a:p>
      </dgm:t>
    </dgm:pt>
    <dgm:pt modelId="{D99A0B96-1734-49A0-BE53-0492DC3DEFFE}" type="sibTrans" cxnId="{E045861A-B329-4B92-A7C3-C475F4DCE3FD}">
      <dgm:prSet/>
      <dgm:spPr/>
      <dgm:t>
        <a:bodyPr/>
        <a:lstStyle/>
        <a:p>
          <a:endParaRPr lang="fr-FR"/>
        </a:p>
      </dgm:t>
    </dgm:pt>
    <dgm:pt modelId="{68AD5325-5735-4CE2-9E13-160D19136D24}">
      <dgm:prSet/>
      <dgm:spPr>
        <a:solidFill>
          <a:schemeClr val="bg1">
            <a:lumMod val="20000"/>
            <a:lumOff val="80000"/>
            <a:alpha val="90000"/>
          </a:schemeClr>
        </a:solidFill>
      </dgm:spPr>
      <dgm:t>
        <a:bodyPr/>
        <a:lstStyle/>
        <a:p>
          <a:r>
            <a:rPr lang="fr-FR" b="1" dirty="0" smtClean="0">
              <a:latin typeface="Comic Sans MS" pitchFamily="66" charset="0"/>
            </a:rPr>
            <a:t>*Dyspnée expiratoire : porte sur le temps expiratoire (crise d’asthme)</a:t>
          </a:r>
        </a:p>
      </dgm:t>
    </dgm:pt>
    <dgm:pt modelId="{F4A19404-6CAA-46F3-B7F6-0DAD83D8BC4A}" type="parTrans" cxnId="{96A25313-47A5-40DB-ABBD-D985627C4D40}">
      <dgm:prSet/>
      <dgm:spPr/>
      <dgm:t>
        <a:bodyPr/>
        <a:lstStyle/>
        <a:p>
          <a:endParaRPr lang="fr-FR"/>
        </a:p>
      </dgm:t>
    </dgm:pt>
    <dgm:pt modelId="{0D80FC2F-59CF-4B46-B5FE-0F4503122F9A}" type="sibTrans" cxnId="{96A25313-47A5-40DB-ABBD-D985627C4D40}">
      <dgm:prSet/>
      <dgm:spPr/>
      <dgm:t>
        <a:bodyPr/>
        <a:lstStyle/>
        <a:p>
          <a:endParaRPr lang="fr-FR"/>
        </a:p>
      </dgm:t>
    </dgm:pt>
    <dgm:pt modelId="{02825053-C05D-4D42-872F-B7B1DDA71B4D}">
      <dgm:prSet phldrT="[Texte]"/>
      <dgm:spPr>
        <a:solidFill>
          <a:schemeClr val="bg1">
            <a:lumMod val="20000"/>
            <a:lumOff val="80000"/>
            <a:alpha val="90000"/>
          </a:schemeClr>
        </a:solidFill>
      </dgm:spPr>
      <dgm:t>
        <a:bodyPr/>
        <a:lstStyle/>
        <a:p>
          <a:r>
            <a:rPr lang="fr-FR" b="1" dirty="0" smtClean="0">
              <a:latin typeface="Comic Sans MS" pitchFamily="66" charset="0"/>
            </a:rPr>
            <a:t>dyspnée de décubitus: survenant chez le malade couché , fréquente chez l’insuffisant cardiaque.</a:t>
          </a:r>
          <a:endParaRPr lang="fr-FR" b="1" dirty="0"/>
        </a:p>
      </dgm:t>
    </dgm:pt>
    <dgm:pt modelId="{1683E73A-6F3B-4337-A4F7-2525B0BF3769}" type="parTrans" cxnId="{531324FE-87EB-4819-A2DE-A5B34390D200}">
      <dgm:prSet/>
      <dgm:spPr/>
      <dgm:t>
        <a:bodyPr/>
        <a:lstStyle/>
        <a:p>
          <a:endParaRPr lang="fr-FR"/>
        </a:p>
      </dgm:t>
    </dgm:pt>
    <dgm:pt modelId="{3549C891-0618-4EE1-A3D4-83F00FC07F9D}" type="sibTrans" cxnId="{531324FE-87EB-4819-A2DE-A5B34390D200}">
      <dgm:prSet/>
      <dgm:spPr/>
      <dgm:t>
        <a:bodyPr/>
        <a:lstStyle/>
        <a:p>
          <a:endParaRPr lang="fr-FR"/>
        </a:p>
      </dgm:t>
    </dgm:pt>
    <dgm:pt modelId="{2E869020-E5C9-42D9-8B45-F4D6F08DE74A}" type="pres">
      <dgm:prSet presAssocID="{935F5540-DE31-4845-A03D-1DE51516E0D3}" presName="Name0" presStyleCnt="0">
        <dgm:presLayoutVars>
          <dgm:dir/>
          <dgm:animLvl val="lvl"/>
          <dgm:resizeHandles val="exact"/>
        </dgm:presLayoutVars>
      </dgm:prSet>
      <dgm:spPr/>
      <dgm:t>
        <a:bodyPr/>
        <a:lstStyle/>
        <a:p>
          <a:endParaRPr lang="fr-FR"/>
        </a:p>
      </dgm:t>
    </dgm:pt>
    <dgm:pt modelId="{9EA6965B-EE09-44F2-9AEA-505602F981A8}" type="pres">
      <dgm:prSet presAssocID="{4EEC2EA7-E0BD-4DAE-8545-70D60BB55EC7}" presName="linNode" presStyleCnt="0"/>
      <dgm:spPr/>
    </dgm:pt>
    <dgm:pt modelId="{7375157E-B4E8-4F91-8CE1-FAFA7BFCA2D4}" type="pres">
      <dgm:prSet presAssocID="{4EEC2EA7-E0BD-4DAE-8545-70D60BB55EC7}" presName="parentText" presStyleLbl="node1" presStyleIdx="0" presStyleCnt="1" custLinFactNeighborX="-67832" custLinFactNeighborY="4334">
        <dgm:presLayoutVars>
          <dgm:chMax val="1"/>
          <dgm:bulletEnabled val="1"/>
        </dgm:presLayoutVars>
      </dgm:prSet>
      <dgm:spPr/>
      <dgm:t>
        <a:bodyPr/>
        <a:lstStyle/>
        <a:p>
          <a:endParaRPr lang="fr-FR"/>
        </a:p>
      </dgm:t>
    </dgm:pt>
    <dgm:pt modelId="{37D489B0-EE25-46B7-B04C-4C08883C16CA}" type="pres">
      <dgm:prSet presAssocID="{4EEC2EA7-E0BD-4DAE-8545-70D60BB55EC7}" presName="descendantText" presStyleLbl="alignAccFollowNode1" presStyleIdx="0" presStyleCnt="1">
        <dgm:presLayoutVars>
          <dgm:bulletEnabled val="1"/>
        </dgm:presLayoutVars>
      </dgm:prSet>
      <dgm:spPr/>
      <dgm:t>
        <a:bodyPr/>
        <a:lstStyle/>
        <a:p>
          <a:endParaRPr lang="fr-FR"/>
        </a:p>
      </dgm:t>
    </dgm:pt>
  </dgm:ptLst>
  <dgm:cxnLst>
    <dgm:cxn modelId="{9417091B-FB82-4D06-BA01-83EFAA5B7ADC}" type="presOf" srcId="{935F5540-DE31-4845-A03D-1DE51516E0D3}" destId="{2E869020-E5C9-42D9-8B45-F4D6F08DE74A}" srcOrd="0" destOrd="0" presId="urn:microsoft.com/office/officeart/2005/8/layout/vList5"/>
    <dgm:cxn modelId="{96A25313-47A5-40DB-ABBD-D985627C4D40}" srcId="{05854BE0-2FEB-4E6A-9A5E-02EF3ABAE4D6}" destId="{68AD5325-5735-4CE2-9E13-160D19136D24}" srcOrd="1" destOrd="0" parTransId="{F4A19404-6CAA-46F3-B7F6-0DAD83D8BC4A}" sibTransId="{0D80FC2F-59CF-4B46-B5FE-0F4503122F9A}"/>
    <dgm:cxn modelId="{149A7350-058E-4BD6-A556-459E3777EF6D}" type="presOf" srcId="{68AD5325-5735-4CE2-9E13-160D19136D24}" destId="{37D489B0-EE25-46B7-B04C-4C08883C16CA}" srcOrd="0" destOrd="2" presId="urn:microsoft.com/office/officeart/2005/8/layout/vList5"/>
    <dgm:cxn modelId="{8875F3D3-7D0F-4EBD-A55F-CC09A2276FAE}" type="presOf" srcId="{4EEC2EA7-E0BD-4DAE-8545-70D60BB55EC7}" destId="{7375157E-B4E8-4F91-8CE1-FAFA7BFCA2D4}" srcOrd="0" destOrd="0" presId="urn:microsoft.com/office/officeart/2005/8/layout/vList5"/>
    <dgm:cxn modelId="{9B93EAC0-8534-4036-811A-5E9AB8556203}" srcId="{4EEC2EA7-E0BD-4DAE-8545-70D60BB55EC7}" destId="{05854BE0-2FEB-4E6A-9A5E-02EF3ABAE4D6}" srcOrd="0" destOrd="0" parTransId="{28226A99-6B7A-4586-BD59-0B4E1F143CA8}" sibTransId="{62C056CF-8CCE-4E33-AB40-38812A794557}"/>
    <dgm:cxn modelId="{E045861A-B329-4B92-A7C3-C475F4DCE3FD}" srcId="{05854BE0-2FEB-4E6A-9A5E-02EF3ABAE4D6}" destId="{81B5478B-C689-44A6-85C9-CA5192F60C8A}" srcOrd="0" destOrd="0" parTransId="{1A552C00-C8B4-44FC-9F20-926663D6F553}" sibTransId="{D99A0B96-1734-49A0-BE53-0492DC3DEFFE}"/>
    <dgm:cxn modelId="{531324FE-87EB-4819-A2DE-A5B34390D200}" srcId="{4EEC2EA7-E0BD-4DAE-8545-70D60BB55EC7}" destId="{02825053-C05D-4D42-872F-B7B1DDA71B4D}" srcOrd="2" destOrd="0" parTransId="{1683E73A-6F3B-4337-A4F7-2525B0BF3769}" sibTransId="{3549C891-0618-4EE1-A3D4-83F00FC07F9D}"/>
    <dgm:cxn modelId="{02AA3278-C9A5-4361-997E-91F9F844418D}" type="presOf" srcId="{5F06C638-F642-4212-BB28-E7704AA4E8FE}" destId="{37D489B0-EE25-46B7-B04C-4C08883C16CA}" srcOrd="0" destOrd="3" presId="urn:microsoft.com/office/officeart/2005/8/layout/vList5"/>
    <dgm:cxn modelId="{A19466D9-845C-461A-AD99-47F2C29B9AE0}" type="presOf" srcId="{81B5478B-C689-44A6-85C9-CA5192F60C8A}" destId="{37D489B0-EE25-46B7-B04C-4C08883C16CA}" srcOrd="0" destOrd="1" presId="urn:microsoft.com/office/officeart/2005/8/layout/vList5"/>
    <dgm:cxn modelId="{95ED2254-726F-45D1-9D32-11B74546F6CA}" srcId="{4EEC2EA7-E0BD-4DAE-8545-70D60BB55EC7}" destId="{5F06C638-F642-4212-BB28-E7704AA4E8FE}" srcOrd="1" destOrd="0" parTransId="{5C302BD3-DE92-45EA-8CFD-DBD76F7D97CA}" sibTransId="{F9252E1B-077E-4170-94B8-D98156574573}"/>
    <dgm:cxn modelId="{4731AB00-8358-431D-8B4B-8923454DF1C9}" type="presOf" srcId="{05854BE0-2FEB-4E6A-9A5E-02EF3ABAE4D6}" destId="{37D489B0-EE25-46B7-B04C-4C08883C16CA}" srcOrd="0" destOrd="0" presId="urn:microsoft.com/office/officeart/2005/8/layout/vList5"/>
    <dgm:cxn modelId="{984E8848-194F-433E-8338-F9114678546A}" type="presOf" srcId="{02825053-C05D-4D42-872F-B7B1DDA71B4D}" destId="{37D489B0-EE25-46B7-B04C-4C08883C16CA}" srcOrd="0" destOrd="4" presId="urn:microsoft.com/office/officeart/2005/8/layout/vList5"/>
    <dgm:cxn modelId="{896C967A-D039-4EB5-9702-7B1528841139}" srcId="{935F5540-DE31-4845-A03D-1DE51516E0D3}" destId="{4EEC2EA7-E0BD-4DAE-8545-70D60BB55EC7}" srcOrd="0" destOrd="0" parTransId="{15A0C232-2B16-4650-A9DB-AECFEE58E278}" sibTransId="{52D2F951-6234-48CB-8827-36C649B30D7E}"/>
    <dgm:cxn modelId="{C5CC63FC-EB95-480F-BB43-2D73CF3FBA1C}" type="presParOf" srcId="{2E869020-E5C9-42D9-8B45-F4D6F08DE74A}" destId="{9EA6965B-EE09-44F2-9AEA-505602F981A8}" srcOrd="0" destOrd="0" presId="urn:microsoft.com/office/officeart/2005/8/layout/vList5"/>
    <dgm:cxn modelId="{3F25FAA2-9B12-4B63-9EFE-FFE30A97DA37}" type="presParOf" srcId="{9EA6965B-EE09-44F2-9AEA-505602F981A8}" destId="{7375157E-B4E8-4F91-8CE1-FAFA7BFCA2D4}" srcOrd="0" destOrd="0" presId="urn:microsoft.com/office/officeart/2005/8/layout/vList5"/>
    <dgm:cxn modelId="{64F694A1-6BB5-46AE-9C05-60A50945359C}" type="presParOf" srcId="{9EA6965B-EE09-44F2-9AEA-505602F981A8}" destId="{37D489B0-EE25-46B7-B04C-4C08883C16CA}" srcOrd="1" destOrd="0" presId="urn:microsoft.com/office/officeart/2005/8/layout/vList5"/>
  </dgm:cxnLst>
  <dgm:bg/>
  <dgm:whole/>
</dgm:dataModel>
</file>

<file path=ppt/diagrams/data49.xml><?xml version="1.0" encoding="utf-8"?>
<dgm:dataModel xmlns:dgm="http://schemas.openxmlformats.org/drawingml/2006/diagram" xmlns:a="http://schemas.openxmlformats.org/drawingml/2006/main">
  <dgm:ptLst>
    <dgm:pt modelId="{55A93454-725B-46B7-9B6C-0573E1EBCF48}" type="doc">
      <dgm:prSet loTypeId="urn:microsoft.com/office/officeart/2005/8/layout/hList6" loCatId="list" qsTypeId="urn:microsoft.com/office/officeart/2005/8/quickstyle/3d2" qsCatId="3D" csTypeId="urn:microsoft.com/office/officeart/2005/8/colors/accent1_2" csCatId="accent1" phldr="1"/>
      <dgm:spPr/>
      <dgm:t>
        <a:bodyPr/>
        <a:lstStyle/>
        <a:p>
          <a:endParaRPr lang="fr-FR"/>
        </a:p>
      </dgm:t>
    </dgm:pt>
    <dgm:pt modelId="{5827AC3F-1420-47B4-B3B5-C1989A1C89AF}">
      <dgm:prSet phldrT="[Texte]"/>
      <dgm:spPr>
        <a:solidFill>
          <a:srgbClr val="CC2636"/>
        </a:solidFill>
      </dgm:spPr>
      <dgm:t>
        <a:bodyPr/>
        <a:lstStyle/>
        <a:p>
          <a:r>
            <a:rPr lang="fr-FR" b="1" dirty="0" smtClean="0">
              <a:latin typeface="Comic Sans MS" pitchFamily="66" charset="0"/>
            </a:rPr>
            <a:t>L’orthopnée</a:t>
          </a:r>
          <a:endParaRPr lang="fr-FR" b="1" dirty="0"/>
        </a:p>
      </dgm:t>
    </dgm:pt>
    <dgm:pt modelId="{1E3E9DC1-00B9-435F-9173-43C1F200B2CA}" type="parTrans" cxnId="{BACB6536-C1E7-499E-BAAE-B9BC1DD47145}">
      <dgm:prSet/>
      <dgm:spPr/>
      <dgm:t>
        <a:bodyPr/>
        <a:lstStyle/>
        <a:p>
          <a:endParaRPr lang="fr-FR"/>
        </a:p>
      </dgm:t>
    </dgm:pt>
    <dgm:pt modelId="{74B0AB9B-5C87-49DE-8926-FCB3AE33D9FB}" type="sibTrans" cxnId="{BACB6536-C1E7-499E-BAAE-B9BC1DD47145}">
      <dgm:prSet/>
      <dgm:spPr/>
      <dgm:t>
        <a:bodyPr/>
        <a:lstStyle/>
        <a:p>
          <a:endParaRPr lang="fr-FR"/>
        </a:p>
      </dgm:t>
    </dgm:pt>
    <dgm:pt modelId="{93E7D5FE-1378-4816-BC8D-E540F3828E8F}">
      <dgm:prSet phldrT="[Texte]"/>
      <dgm:spPr>
        <a:solidFill>
          <a:srgbClr val="CC2636"/>
        </a:solidFill>
      </dgm:spPr>
      <dgm:t>
        <a:bodyPr/>
        <a:lstStyle/>
        <a:p>
          <a:r>
            <a:rPr lang="fr-FR" b="1" dirty="0" smtClean="0">
              <a:latin typeface="Comic Sans MS" pitchFamily="66" charset="0"/>
            </a:rPr>
            <a:t>gène respiratoire</a:t>
          </a:r>
          <a:r>
            <a:rPr lang="ar-MA" b="1" dirty="0" smtClean="0">
              <a:latin typeface="Comic Sans MS" pitchFamily="66" charset="0"/>
            </a:rPr>
            <a:t>  </a:t>
          </a:r>
          <a:r>
            <a:rPr lang="fr-FR" b="1" dirty="0" smtClean="0">
              <a:latin typeface="Comic Sans MS" pitchFamily="66" charset="0"/>
            </a:rPr>
            <a:t> qui oblige le malade à rester en position assise.</a:t>
          </a:r>
          <a:endParaRPr lang="fr-FR" b="1" dirty="0"/>
        </a:p>
      </dgm:t>
    </dgm:pt>
    <dgm:pt modelId="{AA354AB2-56CF-41E9-8A2A-C2B869380A76}" type="parTrans" cxnId="{05AB97EE-2BE3-4EF4-AD7F-B3A629A512E5}">
      <dgm:prSet/>
      <dgm:spPr/>
      <dgm:t>
        <a:bodyPr/>
        <a:lstStyle/>
        <a:p>
          <a:endParaRPr lang="fr-FR"/>
        </a:p>
      </dgm:t>
    </dgm:pt>
    <dgm:pt modelId="{6465D1F8-2C92-4C55-912A-92562362C410}" type="sibTrans" cxnId="{05AB97EE-2BE3-4EF4-AD7F-B3A629A512E5}">
      <dgm:prSet/>
      <dgm:spPr/>
      <dgm:t>
        <a:bodyPr/>
        <a:lstStyle/>
        <a:p>
          <a:endParaRPr lang="fr-FR"/>
        </a:p>
      </dgm:t>
    </dgm:pt>
    <dgm:pt modelId="{BDF56B68-772E-42F4-8746-716A0FE85FBF}">
      <dgm:prSet phldrT="[Texte]"/>
      <dgm:spPr/>
      <dgm:t>
        <a:bodyPr/>
        <a:lstStyle/>
        <a:p>
          <a:r>
            <a:rPr lang="fr-FR" b="1" dirty="0" smtClean="0">
              <a:latin typeface="Comic Sans MS" pitchFamily="66" charset="0"/>
            </a:rPr>
            <a:t>Dyspnée d’effort </a:t>
          </a:r>
          <a:endParaRPr lang="fr-FR" b="1" dirty="0"/>
        </a:p>
      </dgm:t>
    </dgm:pt>
    <dgm:pt modelId="{F8330A65-1C9F-4670-AC36-32ADB7A15350}" type="parTrans" cxnId="{13237F62-1550-4978-92A8-BE78F93B5A6A}">
      <dgm:prSet/>
      <dgm:spPr/>
      <dgm:t>
        <a:bodyPr/>
        <a:lstStyle/>
        <a:p>
          <a:endParaRPr lang="fr-FR"/>
        </a:p>
      </dgm:t>
    </dgm:pt>
    <dgm:pt modelId="{52EFDF1D-14F7-46D0-A988-23E323E8BF4D}" type="sibTrans" cxnId="{13237F62-1550-4978-92A8-BE78F93B5A6A}">
      <dgm:prSet/>
      <dgm:spPr/>
      <dgm:t>
        <a:bodyPr/>
        <a:lstStyle/>
        <a:p>
          <a:endParaRPr lang="fr-FR"/>
        </a:p>
      </dgm:t>
    </dgm:pt>
    <dgm:pt modelId="{5B774194-4930-496A-9008-0936E27E9D61}">
      <dgm:prSet phldrT="[Texte]"/>
      <dgm:spPr/>
      <dgm:t>
        <a:bodyPr/>
        <a:lstStyle/>
        <a:p>
          <a:r>
            <a:rPr lang="fr-FR" b="1" dirty="0" smtClean="0">
              <a:latin typeface="Comic Sans MS" pitchFamily="66" charset="0"/>
            </a:rPr>
            <a:t>apparaît avec l’effort (même minime)</a:t>
          </a:r>
          <a:endParaRPr lang="fr-FR" b="1" dirty="0"/>
        </a:p>
      </dgm:t>
    </dgm:pt>
    <dgm:pt modelId="{31533C33-894D-4B12-AD80-C5442B92222A}" type="parTrans" cxnId="{994878C7-3343-49FE-8D29-448E96857231}">
      <dgm:prSet/>
      <dgm:spPr/>
      <dgm:t>
        <a:bodyPr/>
        <a:lstStyle/>
        <a:p>
          <a:endParaRPr lang="fr-FR"/>
        </a:p>
      </dgm:t>
    </dgm:pt>
    <dgm:pt modelId="{822BD732-6BD9-4E83-9D65-AAE5F2BAE432}" type="sibTrans" cxnId="{994878C7-3343-49FE-8D29-448E96857231}">
      <dgm:prSet/>
      <dgm:spPr/>
      <dgm:t>
        <a:bodyPr/>
        <a:lstStyle/>
        <a:p>
          <a:endParaRPr lang="fr-FR"/>
        </a:p>
      </dgm:t>
    </dgm:pt>
    <dgm:pt modelId="{30C373A1-928B-4073-AFDE-CE2E4E430A6F}">
      <dgm:prSet phldrT="[Texte]"/>
      <dgm:spPr>
        <a:solidFill>
          <a:srgbClr val="00B050"/>
        </a:solidFill>
      </dgm:spPr>
      <dgm:t>
        <a:bodyPr/>
        <a:lstStyle/>
        <a:p>
          <a:r>
            <a:rPr lang="fr-FR" b="1" dirty="0" smtClean="0">
              <a:latin typeface="Comic Sans MS" pitchFamily="66" charset="0"/>
            </a:rPr>
            <a:t>Tirage</a:t>
          </a:r>
          <a:endParaRPr lang="fr-FR" b="1" dirty="0"/>
        </a:p>
      </dgm:t>
    </dgm:pt>
    <dgm:pt modelId="{9177F556-095D-438C-92E6-B3E16893125E}" type="parTrans" cxnId="{B28C861C-2EA0-4C6B-9D55-0C9ED5197505}">
      <dgm:prSet/>
      <dgm:spPr/>
      <dgm:t>
        <a:bodyPr/>
        <a:lstStyle/>
        <a:p>
          <a:endParaRPr lang="fr-FR"/>
        </a:p>
      </dgm:t>
    </dgm:pt>
    <dgm:pt modelId="{43866567-43F7-49D5-8A08-EC6BD639163D}" type="sibTrans" cxnId="{B28C861C-2EA0-4C6B-9D55-0C9ED5197505}">
      <dgm:prSet/>
      <dgm:spPr/>
      <dgm:t>
        <a:bodyPr/>
        <a:lstStyle/>
        <a:p>
          <a:endParaRPr lang="fr-FR"/>
        </a:p>
      </dgm:t>
    </dgm:pt>
    <dgm:pt modelId="{D248D3C9-4CDB-4DC3-9239-E27CC58ADA1A}">
      <dgm:prSet phldrT="[Texte]"/>
      <dgm:spPr>
        <a:solidFill>
          <a:srgbClr val="00B050"/>
        </a:solidFill>
      </dgm:spPr>
      <dgm:t>
        <a:bodyPr/>
        <a:lstStyle/>
        <a:p>
          <a:r>
            <a:rPr lang="fr-FR" b="1" dirty="0" smtClean="0">
              <a:latin typeface="Comic Sans MS" pitchFamily="66" charset="0"/>
            </a:rPr>
            <a:t>dépression inspiratoire de la paroi thoracique de part et d’autre du sternum (sus ou sous sternale) se produisant dans les voies respiratoires.</a:t>
          </a:r>
          <a:endParaRPr lang="fr-FR" b="1" dirty="0"/>
        </a:p>
      </dgm:t>
    </dgm:pt>
    <dgm:pt modelId="{F5D40361-E155-4C5C-93D0-88C0C7418A63}" type="parTrans" cxnId="{0E4F15C6-24BC-42D1-BFF6-C61020B315F3}">
      <dgm:prSet/>
      <dgm:spPr/>
      <dgm:t>
        <a:bodyPr/>
        <a:lstStyle/>
        <a:p>
          <a:endParaRPr lang="fr-FR"/>
        </a:p>
      </dgm:t>
    </dgm:pt>
    <dgm:pt modelId="{E705E422-7139-4BCF-BF1D-51684B150407}" type="sibTrans" cxnId="{0E4F15C6-24BC-42D1-BFF6-C61020B315F3}">
      <dgm:prSet/>
      <dgm:spPr/>
      <dgm:t>
        <a:bodyPr/>
        <a:lstStyle/>
        <a:p>
          <a:endParaRPr lang="fr-FR"/>
        </a:p>
      </dgm:t>
    </dgm:pt>
    <dgm:pt modelId="{F14EF797-D95E-467A-9332-F990B025E4F2}" type="pres">
      <dgm:prSet presAssocID="{55A93454-725B-46B7-9B6C-0573E1EBCF48}" presName="Name0" presStyleCnt="0">
        <dgm:presLayoutVars>
          <dgm:dir/>
          <dgm:resizeHandles val="exact"/>
        </dgm:presLayoutVars>
      </dgm:prSet>
      <dgm:spPr/>
      <dgm:t>
        <a:bodyPr/>
        <a:lstStyle/>
        <a:p>
          <a:endParaRPr lang="fr-FR"/>
        </a:p>
      </dgm:t>
    </dgm:pt>
    <dgm:pt modelId="{3DD2F339-A3E2-4F48-8245-104EF6AD7833}" type="pres">
      <dgm:prSet presAssocID="{5827AC3F-1420-47B4-B3B5-C1989A1C89AF}" presName="node" presStyleLbl="node1" presStyleIdx="0" presStyleCnt="3">
        <dgm:presLayoutVars>
          <dgm:bulletEnabled val="1"/>
        </dgm:presLayoutVars>
      </dgm:prSet>
      <dgm:spPr/>
      <dgm:t>
        <a:bodyPr/>
        <a:lstStyle/>
        <a:p>
          <a:endParaRPr lang="fr-FR"/>
        </a:p>
      </dgm:t>
    </dgm:pt>
    <dgm:pt modelId="{67EC90D9-4B31-4B09-9AB8-170FDA92ECC3}" type="pres">
      <dgm:prSet presAssocID="{74B0AB9B-5C87-49DE-8926-FCB3AE33D9FB}" presName="sibTrans" presStyleCnt="0"/>
      <dgm:spPr/>
    </dgm:pt>
    <dgm:pt modelId="{0503D766-82D9-424A-971D-3390D7159E67}" type="pres">
      <dgm:prSet presAssocID="{BDF56B68-772E-42F4-8746-716A0FE85FBF}" presName="node" presStyleLbl="node1" presStyleIdx="1" presStyleCnt="3">
        <dgm:presLayoutVars>
          <dgm:bulletEnabled val="1"/>
        </dgm:presLayoutVars>
      </dgm:prSet>
      <dgm:spPr/>
      <dgm:t>
        <a:bodyPr/>
        <a:lstStyle/>
        <a:p>
          <a:endParaRPr lang="fr-FR"/>
        </a:p>
      </dgm:t>
    </dgm:pt>
    <dgm:pt modelId="{098A9B2F-AF3F-429D-9965-2976AC7F877C}" type="pres">
      <dgm:prSet presAssocID="{52EFDF1D-14F7-46D0-A988-23E323E8BF4D}" presName="sibTrans" presStyleCnt="0"/>
      <dgm:spPr/>
    </dgm:pt>
    <dgm:pt modelId="{E3B29D87-8A5C-4584-B34C-D67FF68A4576}" type="pres">
      <dgm:prSet presAssocID="{30C373A1-928B-4073-AFDE-CE2E4E430A6F}" presName="node" presStyleLbl="node1" presStyleIdx="2" presStyleCnt="3">
        <dgm:presLayoutVars>
          <dgm:bulletEnabled val="1"/>
        </dgm:presLayoutVars>
      </dgm:prSet>
      <dgm:spPr/>
      <dgm:t>
        <a:bodyPr/>
        <a:lstStyle/>
        <a:p>
          <a:endParaRPr lang="fr-FR"/>
        </a:p>
      </dgm:t>
    </dgm:pt>
  </dgm:ptLst>
  <dgm:cxnLst>
    <dgm:cxn modelId="{994878C7-3343-49FE-8D29-448E96857231}" srcId="{BDF56B68-772E-42F4-8746-716A0FE85FBF}" destId="{5B774194-4930-496A-9008-0936E27E9D61}" srcOrd="0" destOrd="0" parTransId="{31533C33-894D-4B12-AD80-C5442B92222A}" sibTransId="{822BD732-6BD9-4E83-9D65-AAE5F2BAE432}"/>
    <dgm:cxn modelId="{3683C45B-CB45-45AD-AB56-9E4BB4FF523E}" type="presOf" srcId="{5827AC3F-1420-47B4-B3B5-C1989A1C89AF}" destId="{3DD2F339-A3E2-4F48-8245-104EF6AD7833}" srcOrd="0" destOrd="0" presId="urn:microsoft.com/office/officeart/2005/8/layout/hList6"/>
    <dgm:cxn modelId="{BACB6536-C1E7-499E-BAAE-B9BC1DD47145}" srcId="{55A93454-725B-46B7-9B6C-0573E1EBCF48}" destId="{5827AC3F-1420-47B4-B3B5-C1989A1C89AF}" srcOrd="0" destOrd="0" parTransId="{1E3E9DC1-00B9-435F-9173-43C1F200B2CA}" sibTransId="{74B0AB9B-5C87-49DE-8926-FCB3AE33D9FB}"/>
    <dgm:cxn modelId="{54854512-58FF-44A0-9A21-4646CA9730A4}" type="presOf" srcId="{D248D3C9-4CDB-4DC3-9239-E27CC58ADA1A}" destId="{E3B29D87-8A5C-4584-B34C-D67FF68A4576}" srcOrd="0" destOrd="1" presId="urn:microsoft.com/office/officeart/2005/8/layout/hList6"/>
    <dgm:cxn modelId="{B28C861C-2EA0-4C6B-9D55-0C9ED5197505}" srcId="{55A93454-725B-46B7-9B6C-0573E1EBCF48}" destId="{30C373A1-928B-4073-AFDE-CE2E4E430A6F}" srcOrd="2" destOrd="0" parTransId="{9177F556-095D-438C-92E6-B3E16893125E}" sibTransId="{43866567-43F7-49D5-8A08-EC6BD639163D}"/>
    <dgm:cxn modelId="{832BF6F8-4CD0-442A-B77E-06896D5D8B6B}" type="presOf" srcId="{93E7D5FE-1378-4816-BC8D-E540F3828E8F}" destId="{3DD2F339-A3E2-4F48-8245-104EF6AD7833}" srcOrd="0" destOrd="1" presId="urn:microsoft.com/office/officeart/2005/8/layout/hList6"/>
    <dgm:cxn modelId="{9D166A9B-7A7B-4607-B502-E88B51A6D413}" type="presOf" srcId="{55A93454-725B-46B7-9B6C-0573E1EBCF48}" destId="{F14EF797-D95E-467A-9332-F990B025E4F2}" srcOrd="0" destOrd="0" presId="urn:microsoft.com/office/officeart/2005/8/layout/hList6"/>
    <dgm:cxn modelId="{0E4F15C6-24BC-42D1-BFF6-C61020B315F3}" srcId="{30C373A1-928B-4073-AFDE-CE2E4E430A6F}" destId="{D248D3C9-4CDB-4DC3-9239-E27CC58ADA1A}" srcOrd="0" destOrd="0" parTransId="{F5D40361-E155-4C5C-93D0-88C0C7418A63}" sibTransId="{E705E422-7139-4BCF-BF1D-51684B150407}"/>
    <dgm:cxn modelId="{3724C5EF-30C4-4EB1-B181-4278B5D7F95C}" type="presOf" srcId="{5B774194-4930-496A-9008-0936E27E9D61}" destId="{0503D766-82D9-424A-971D-3390D7159E67}" srcOrd="0" destOrd="1" presId="urn:microsoft.com/office/officeart/2005/8/layout/hList6"/>
    <dgm:cxn modelId="{981B5C12-7D54-419A-8C31-548CA2FDB0C0}" type="presOf" srcId="{30C373A1-928B-4073-AFDE-CE2E4E430A6F}" destId="{E3B29D87-8A5C-4584-B34C-D67FF68A4576}" srcOrd="0" destOrd="0" presId="urn:microsoft.com/office/officeart/2005/8/layout/hList6"/>
    <dgm:cxn modelId="{13237F62-1550-4978-92A8-BE78F93B5A6A}" srcId="{55A93454-725B-46B7-9B6C-0573E1EBCF48}" destId="{BDF56B68-772E-42F4-8746-716A0FE85FBF}" srcOrd="1" destOrd="0" parTransId="{F8330A65-1C9F-4670-AC36-32ADB7A15350}" sibTransId="{52EFDF1D-14F7-46D0-A988-23E323E8BF4D}"/>
    <dgm:cxn modelId="{05AB97EE-2BE3-4EF4-AD7F-B3A629A512E5}" srcId="{5827AC3F-1420-47B4-B3B5-C1989A1C89AF}" destId="{93E7D5FE-1378-4816-BC8D-E540F3828E8F}" srcOrd="0" destOrd="0" parTransId="{AA354AB2-56CF-41E9-8A2A-C2B869380A76}" sibTransId="{6465D1F8-2C92-4C55-912A-92562362C410}"/>
    <dgm:cxn modelId="{20688226-D446-4C62-A439-73F40E12F90A}" type="presOf" srcId="{BDF56B68-772E-42F4-8746-716A0FE85FBF}" destId="{0503D766-82D9-424A-971D-3390D7159E67}" srcOrd="0" destOrd="0" presId="urn:microsoft.com/office/officeart/2005/8/layout/hList6"/>
    <dgm:cxn modelId="{95E5847D-AB97-42A1-AA37-A61E68705509}" type="presParOf" srcId="{F14EF797-D95E-467A-9332-F990B025E4F2}" destId="{3DD2F339-A3E2-4F48-8245-104EF6AD7833}" srcOrd="0" destOrd="0" presId="urn:microsoft.com/office/officeart/2005/8/layout/hList6"/>
    <dgm:cxn modelId="{2152DF50-976C-4A57-ACFE-1A532ACC496C}" type="presParOf" srcId="{F14EF797-D95E-467A-9332-F990B025E4F2}" destId="{67EC90D9-4B31-4B09-9AB8-170FDA92ECC3}" srcOrd="1" destOrd="0" presId="urn:microsoft.com/office/officeart/2005/8/layout/hList6"/>
    <dgm:cxn modelId="{69C58011-B345-45F8-8D8A-FF6A0A4B41A0}" type="presParOf" srcId="{F14EF797-D95E-467A-9332-F990B025E4F2}" destId="{0503D766-82D9-424A-971D-3390D7159E67}" srcOrd="2" destOrd="0" presId="urn:microsoft.com/office/officeart/2005/8/layout/hList6"/>
    <dgm:cxn modelId="{733B65ED-40D6-43B3-86BE-F302BCB9CD00}" type="presParOf" srcId="{F14EF797-D95E-467A-9332-F990B025E4F2}" destId="{098A9B2F-AF3F-429D-9965-2976AC7F877C}" srcOrd="3" destOrd="0" presId="urn:microsoft.com/office/officeart/2005/8/layout/hList6"/>
    <dgm:cxn modelId="{699B8B0E-2A77-4BDF-B086-AE8F64541B9C}" type="presParOf" srcId="{F14EF797-D95E-467A-9332-F990B025E4F2}" destId="{E3B29D87-8A5C-4584-B34C-D67FF68A4576}" srcOrd="4" destOrd="0" presId="urn:microsoft.com/office/officeart/2005/8/layout/hList6"/>
  </dgm:cxnLst>
  <dgm:bg/>
  <dgm:whole/>
</dgm:dataModel>
</file>

<file path=ppt/diagrams/data5.xml><?xml version="1.0" encoding="utf-8"?>
<dgm:dataModel xmlns:dgm="http://schemas.openxmlformats.org/drawingml/2006/diagram" xmlns:a="http://schemas.openxmlformats.org/drawingml/2006/main">
  <dgm:ptLst>
    <dgm:pt modelId="{E6081894-D168-4932-B744-9C46D0143E9C}" type="doc">
      <dgm:prSet loTypeId="urn:microsoft.com/office/officeart/2005/8/layout/vList3" loCatId="list" qsTypeId="urn:microsoft.com/office/officeart/2005/8/quickstyle/3d2" qsCatId="3D" csTypeId="urn:microsoft.com/office/officeart/2005/8/colors/accent1_2" csCatId="accent1" phldr="1"/>
      <dgm:spPr/>
    </dgm:pt>
    <dgm:pt modelId="{949D1F41-7BFE-481A-BC7E-DED90F34E4BC}">
      <dgm:prSet phldrT="[Texte]" custT="1"/>
      <dgm:spPr>
        <a:solidFill>
          <a:srgbClr val="AC3682"/>
        </a:solidFill>
      </dgm:spPr>
      <dgm:t>
        <a:bodyPr/>
        <a:lstStyle/>
        <a:p>
          <a:pPr algn="ctr"/>
          <a:r>
            <a:rPr lang="fr-FR" sz="2100" b="1" dirty="0" smtClean="0">
              <a:solidFill>
                <a:schemeClr val="tx1"/>
              </a:solidFill>
              <a:latin typeface="Comic Sans MS" pitchFamily="66" charset="0"/>
            </a:rPr>
            <a:t>Observer et relever les anomalies au niveau:</a:t>
          </a:r>
          <a:endParaRPr lang="fr-FR" sz="2100" dirty="0">
            <a:solidFill>
              <a:schemeClr val="tx1"/>
            </a:solidFill>
          </a:endParaRPr>
        </a:p>
      </dgm:t>
    </dgm:pt>
    <dgm:pt modelId="{44CC7CD8-E17E-4E20-9A21-428DA11CA52F}" type="parTrans" cxnId="{48614267-C67F-461D-A35F-9B6F3AB0D13A}">
      <dgm:prSet/>
      <dgm:spPr/>
      <dgm:t>
        <a:bodyPr/>
        <a:lstStyle/>
        <a:p>
          <a:endParaRPr lang="fr-FR"/>
        </a:p>
      </dgm:t>
    </dgm:pt>
    <dgm:pt modelId="{0E3DCE9C-84CC-42D4-A355-9DB483C88890}" type="sibTrans" cxnId="{48614267-C67F-461D-A35F-9B6F3AB0D13A}">
      <dgm:prSet/>
      <dgm:spPr/>
      <dgm:t>
        <a:bodyPr/>
        <a:lstStyle/>
        <a:p>
          <a:endParaRPr lang="fr-FR"/>
        </a:p>
      </dgm:t>
    </dgm:pt>
    <dgm:pt modelId="{05D4A236-7003-49C2-A51B-785F9CFE6D45}">
      <dgm:prSet phldrT="[Texte]"/>
      <dgm:spPr>
        <a:solidFill>
          <a:srgbClr val="AC3682"/>
        </a:solidFill>
      </dgm:spPr>
      <dgm:t>
        <a:bodyPr/>
        <a:lstStyle/>
        <a:p>
          <a:pPr algn="ctr"/>
          <a:r>
            <a:rPr lang="fr-FR" b="1" dirty="0" smtClean="0">
              <a:solidFill>
                <a:schemeClr val="tx1"/>
              </a:solidFill>
              <a:latin typeface="Comic Sans MS" pitchFamily="66" charset="0"/>
            </a:rPr>
            <a:t>Effectuer les examens des urines suivants et interpréter leurs résultats </a:t>
          </a:r>
          <a:r>
            <a:rPr lang="en-US" b="1" dirty="0" smtClean="0">
              <a:solidFill>
                <a:schemeClr val="tx1"/>
              </a:solidFill>
              <a:latin typeface="Comic Sans MS" pitchFamily="66" charset="0"/>
            </a:rPr>
            <a:t>(au </a:t>
          </a:r>
          <a:r>
            <a:rPr lang="en-US" b="1" dirty="0" err="1" smtClean="0">
              <a:solidFill>
                <a:schemeClr val="tx1"/>
              </a:solidFill>
              <a:latin typeface="Comic Sans MS" pitchFamily="66" charset="0"/>
            </a:rPr>
            <a:t>niveau</a:t>
          </a:r>
          <a:r>
            <a:rPr lang="en-US" b="1" dirty="0" smtClean="0">
              <a:solidFill>
                <a:schemeClr val="tx1"/>
              </a:solidFill>
              <a:latin typeface="Comic Sans MS" pitchFamily="66" charset="0"/>
            </a:rPr>
            <a:t> du service ).</a:t>
          </a:r>
          <a:endParaRPr lang="fr-FR" dirty="0">
            <a:solidFill>
              <a:schemeClr val="tx1"/>
            </a:solidFill>
          </a:endParaRPr>
        </a:p>
      </dgm:t>
    </dgm:pt>
    <dgm:pt modelId="{353426A2-1FF1-4295-945E-AF1DBFED597E}" type="parTrans" cxnId="{23D1585B-FFDF-4843-8025-6DD285556AEE}">
      <dgm:prSet/>
      <dgm:spPr/>
      <dgm:t>
        <a:bodyPr/>
        <a:lstStyle/>
        <a:p>
          <a:endParaRPr lang="fr-FR"/>
        </a:p>
      </dgm:t>
    </dgm:pt>
    <dgm:pt modelId="{9006857E-79D6-4B62-8174-15D0468B33F6}" type="sibTrans" cxnId="{23D1585B-FFDF-4843-8025-6DD285556AEE}">
      <dgm:prSet/>
      <dgm:spPr/>
      <dgm:t>
        <a:bodyPr/>
        <a:lstStyle/>
        <a:p>
          <a:endParaRPr lang="fr-FR"/>
        </a:p>
      </dgm:t>
    </dgm:pt>
    <dgm:pt modelId="{5435DCEE-7542-4155-9065-6545BD0396E0}">
      <dgm:prSet custT="1"/>
      <dgm:spPr/>
      <dgm:t>
        <a:bodyPr/>
        <a:lstStyle/>
        <a:p>
          <a:pPr algn="l"/>
          <a:r>
            <a:rPr lang="fr-FR" sz="1700" b="1" dirty="0" smtClean="0">
              <a:solidFill>
                <a:schemeClr val="tx1"/>
              </a:solidFill>
              <a:latin typeface="Comic Sans MS" pitchFamily="66" charset="0"/>
            </a:rPr>
            <a:t>Des urines, des selles, des téguments, des muqueuses et des attitudes du malade</a:t>
          </a:r>
          <a:r>
            <a:rPr lang="fr-FR" sz="1800" b="1" dirty="0" smtClean="0">
              <a:solidFill>
                <a:schemeClr val="tx1"/>
              </a:solidFill>
              <a:latin typeface="Comic Sans MS" pitchFamily="66" charset="0"/>
            </a:rPr>
            <a:t>.</a:t>
          </a:r>
          <a:endParaRPr lang="fr-FR" sz="1800" b="1" dirty="0">
            <a:solidFill>
              <a:schemeClr val="tx1"/>
            </a:solidFill>
            <a:latin typeface="Comic Sans MS" pitchFamily="66" charset="0"/>
          </a:endParaRPr>
        </a:p>
      </dgm:t>
    </dgm:pt>
    <dgm:pt modelId="{BAB7FE6C-2175-4A6D-8231-F8FF2D204107}" type="parTrans" cxnId="{930B4477-968A-4EA6-9CF6-02FDEB6B5EFD}">
      <dgm:prSet/>
      <dgm:spPr/>
      <dgm:t>
        <a:bodyPr/>
        <a:lstStyle/>
        <a:p>
          <a:endParaRPr lang="fr-FR"/>
        </a:p>
      </dgm:t>
    </dgm:pt>
    <dgm:pt modelId="{152B8495-EA67-4B82-A53C-FDCE2B8A01CA}" type="sibTrans" cxnId="{930B4477-968A-4EA6-9CF6-02FDEB6B5EFD}">
      <dgm:prSet/>
      <dgm:spPr/>
      <dgm:t>
        <a:bodyPr/>
        <a:lstStyle/>
        <a:p>
          <a:endParaRPr lang="fr-FR"/>
        </a:p>
      </dgm:t>
    </dgm:pt>
    <dgm:pt modelId="{78C1DDD4-F02E-4FE3-B985-2AAA365B9C29}">
      <dgm:prSet/>
      <dgm:spPr/>
      <dgm:t>
        <a:bodyPr/>
        <a:lstStyle/>
        <a:p>
          <a:pPr algn="l"/>
          <a:r>
            <a:rPr lang="en-US" b="1" dirty="0" err="1" smtClean="0">
              <a:solidFill>
                <a:schemeClr val="tx1"/>
              </a:solidFill>
              <a:latin typeface="Comic Sans MS" pitchFamily="66" charset="0"/>
            </a:rPr>
            <a:t>Recherche</a:t>
          </a:r>
          <a:r>
            <a:rPr lang="en-US" b="1" dirty="0" smtClean="0">
              <a:solidFill>
                <a:schemeClr val="tx1"/>
              </a:solidFill>
              <a:latin typeface="Comic Sans MS" pitchFamily="66" charset="0"/>
            </a:rPr>
            <a:t> </a:t>
          </a:r>
          <a:r>
            <a:rPr lang="en-US" b="1" dirty="0" err="1" smtClean="0">
              <a:solidFill>
                <a:schemeClr val="tx1"/>
              </a:solidFill>
              <a:latin typeface="Comic Sans MS" pitchFamily="66" charset="0"/>
            </a:rPr>
            <a:t>d’albumine</a:t>
          </a:r>
          <a:endParaRPr lang="en-US" b="1" dirty="0">
            <a:solidFill>
              <a:schemeClr val="tx1"/>
            </a:solidFill>
            <a:latin typeface="Comic Sans MS" pitchFamily="66" charset="0"/>
          </a:endParaRPr>
        </a:p>
      </dgm:t>
    </dgm:pt>
    <dgm:pt modelId="{D8A4BDBB-8441-4F8E-8517-7541696DA92A}" type="parTrans" cxnId="{B2566BE5-CBB0-40CD-B630-0EC977BFFE44}">
      <dgm:prSet/>
      <dgm:spPr/>
      <dgm:t>
        <a:bodyPr/>
        <a:lstStyle/>
        <a:p>
          <a:endParaRPr lang="fr-FR"/>
        </a:p>
      </dgm:t>
    </dgm:pt>
    <dgm:pt modelId="{6D44ECF7-B2F4-4B09-B1C1-8DF956F03CB4}" type="sibTrans" cxnId="{B2566BE5-CBB0-40CD-B630-0EC977BFFE44}">
      <dgm:prSet/>
      <dgm:spPr/>
      <dgm:t>
        <a:bodyPr/>
        <a:lstStyle/>
        <a:p>
          <a:endParaRPr lang="fr-FR"/>
        </a:p>
      </dgm:t>
    </dgm:pt>
    <dgm:pt modelId="{1166500F-EA4B-46DD-875A-45A86E1D86DC}">
      <dgm:prSet/>
      <dgm:spPr/>
      <dgm:t>
        <a:bodyPr/>
        <a:lstStyle/>
        <a:p>
          <a:pPr algn="l"/>
          <a:r>
            <a:rPr lang="en-US" b="1" dirty="0" err="1" smtClean="0">
              <a:solidFill>
                <a:schemeClr val="tx1"/>
              </a:solidFill>
              <a:latin typeface="Comic Sans MS" pitchFamily="66" charset="0"/>
            </a:rPr>
            <a:t>Recherche</a:t>
          </a:r>
          <a:r>
            <a:rPr lang="en-US" b="1" dirty="0" smtClean="0">
              <a:solidFill>
                <a:schemeClr val="tx1"/>
              </a:solidFill>
              <a:latin typeface="Comic Sans MS" pitchFamily="66" charset="0"/>
            </a:rPr>
            <a:t> de </a:t>
          </a:r>
          <a:r>
            <a:rPr lang="en-US" b="1" dirty="0" err="1" smtClean="0">
              <a:solidFill>
                <a:schemeClr val="tx1"/>
              </a:solidFill>
              <a:latin typeface="Comic Sans MS" pitchFamily="66" charset="0"/>
            </a:rPr>
            <a:t>sucre</a:t>
          </a:r>
          <a:endParaRPr lang="en-US" b="1" dirty="0">
            <a:solidFill>
              <a:schemeClr val="tx1"/>
            </a:solidFill>
            <a:latin typeface="Comic Sans MS" pitchFamily="66" charset="0"/>
          </a:endParaRPr>
        </a:p>
      </dgm:t>
    </dgm:pt>
    <dgm:pt modelId="{9B3B3686-0989-4F93-8976-602D8387499F}" type="parTrans" cxnId="{A5E5BC9D-B996-4B22-B618-70B0025D871E}">
      <dgm:prSet/>
      <dgm:spPr/>
      <dgm:t>
        <a:bodyPr/>
        <a:lstStyle/>
        <a:p>
          <a:endParaRPr lang="fr-FR"/>
        </a:p>
      </dgm:t>
    </dgm:pt>
    <dgm:pt modelId="{CEA1993A-BDAC-486F-8EDF-AF2FAADE9E5C}" type="sibTrans" cxnId="{A5E5BC9D-B996-4B22-B618-70B0025D871E}">
      <dgm:prSet/>
      <dgm:spPr/>
      <dgm:t>
        <a:bodyPr/>
        <a:lstStyle/>
        <a:p>
          <a:endParaRPr lang="fr-FR"/>
        </a:p>
      </dgm:t>
    </dgm:pt>
    <dgm:pt modelId="{2A339910-8055-4967-B9A8-3CDDE67AD213}">
      <dgm:prSet/>
      <dgm:spPr/>
      <dgm:t>
        <a:bodyPr/>
        <a:lstStyle/>
        <a:p>
          <a:pPr algn="l"/>
          <a:r>
            <a:rPr lang="en-US" b="1" dirty="0" err="1" smtClean="0">
              <a:solidFill>
                <a:schemeClr val="tx1"/>
              </a:solidFill>
              <a:latin typeface="Comic Sans MS" pitchFamily="66" charset="0"/>
            </a:rPr>
            <a:t>Recherche</a:t>
          </a:r>
          <a:r>
            <a:rPr lang="en-US" b="1" dirty="0" smtClean="0">
              <a:solidFill>
                <a:schemeClr val="tx1"/>
              </a:solidFill>
              <a:latin typeface="Comic Sans MS" pitchFamily="66" charset="0"/>
            </a:rPr>
            <a:t> </a:t>
          </a:r>
          <a:r>
            <a:rPr lang="en-US" b="1" dirty="0" err="1" smtClean="0">
              <a:solidFill>
                <a:schemeClr val="tx1"/>
              </a:solidFill>
              <a:latin typeface="Comic Sans MS" pitchFamily="66" charset="0"/>
            </a:rPr>
            <a:t>d’acétone</a:t>
          </a:r>
          <a:endParaRPr lang="en-US" b="1" dirty="0">
            <a:solidFill>
              <a:schemeClr val="tx1"/>
            </a:solidFill>
            <a:latin typeface="Comic Sans MS" pitchFamily="66" charset="0"/>
          </a:endParaRPr>
        </a:p>
      </dgm:t>
    </dgm:pt>
    <dgm:pt modelId="{31A1A739-781D-40EB-BAE3-8E871E082A54}" type="parTrans" cxnId="{E226B0A8-BC68-4E85-94C1-E822DFE66798}">
      <dgm:prSet/>
      <dgm:spPr/>
      <dgm:t>
        <a:bodyPr/>
        <a:lstStyle/>
        <a:p>
          <a:endParaRPr lang="fr-FR"/>
        </a:p>
      </dgm:t>
    </dgm:pt>
    <dgm:pt modelId="{9B06C759-DEA9-4D82-A328-479391DCD2D7}" type="sibTrans" cxnId="{E226B0A8-BC68-4E85-94C1-E822DFE66798}">
      <dgm:prSet/>
      <dgm:spPr/>
      <dgm:t>
        <a:bodyPr/>
        <a:lstStyle/>
        <a:p>
          <a:endParaRPr lang="fr-FR"/>
        </a:p>
      </dgm:t>
    </dgm:pt>
    <dgm:pt modelId="{1AC04B84-9758-4440-AE76-D0367FE347D7}" type="pres">
      <dgm:prSet presAssocID="{E6081894-D168-4932-B744-9C46D0143E9C}" presName="linearFlow" presStyleCnt="0">
        <dgm:presLayoutVars>
          <dgm:dir/>
          <dgm:resizeHandles val="exact"/>
        </dgm:presLayoutVars>
      </dgm:prSet>
      <dgm:spPr/>
    </dgm:pt>
    <dgm:pt modelId="{96E11048-79C3-4FD9-9C7A-95616B2ECBEC}" type="pres">
      <dgm:prSet presAssocID="{949D1F41-7BFE-481A-BC7E-DED90F34E4BC}" presName="composite" presStyleCnt="0"/>
      <dgm:spPr/>
    </dgm:pt>
    <dgm:pt modelId="{0E55811B-FD63-4FE1-925B-DE6E047ADE1A}" type="pres">
      <dgm:prSet presAssocID="{949D1F41-7BFE-481A-BC7E-DED90F34E4BC}" presName="imgShp" presStyleLbl="fgImgPlace1" presStyleIdx="0" presStyleCnt="2"/>
      <dgm:spPr>
        <a:blipFill rotWithShape="0">
          <a:blip xmlns:r="http://schemas.openxmlformats.org/officeDocument/2006/relationships" r:embed="rId1"/>
          <a:stretch>
            <a:fillRect/>
          </a:stretch>
        </a:blipFill>
      </dgm:spPr>
    </dgm:pt>
    <dgm:pt modelId="{C5239CF9-1EFB-4BC4-82EC-5799EDFECC31}" type="pres">
      <dgm:prSet presAssocID="{949D1F41-7BFE-481A-BC7E-DED90F34E4BC}" presName="txShp" presStyleLbl="node1" presStyleIdx="0" presStyleCnt="2">
        <dgm:presLayoutVars>
          <dgm:bulletEnabled val="1"/>
        </dgm:presLayoutVars>
      </dgm:prSet>
      <dgm:spPr/>
      <dgm:t>
        <a:bodyPr/>
        <a:lstStyle/>
        <a:p>
          <a:endParaRPr lang="fr-FR"/>
        </a:p>
      </dgm:t>
    </dgm:pt>
    <dgm:pt modelId="{32CCBD40-102E-49B9-9A0F-E840C048FF82}" type="pres">
      <dgm:prSet presAssocID="{0E3DCE9C-84CC-42D4-A355-9DB483C88890}" presName="spacing" presStyleCnt="0"/>
      <dgm:spPr/>
    </dgm:pt>
    <dgm:pt modelId="{056EE043-2F22-4699-9F97-4783332EABD3}" type="pres">
      <dgm:prSet presAssocID="{05D4A236-7003-49C2-A51B-785F9CFE6D45}" presName="composite" presStyleCnt="0"/>
      <dgm:spPr/>
    </dgm:pt>
    <dgm:pt modelId="{3CBC51BE-7AF5-4133-A7B9-83054D1E2493}" type="pres">
      <dgm:prSet presAssocID="{05D4A236-7003-49C2-A51B-785F9CFE6D45}" presName="imgShp" presStyleLbl="fgImgPlace1" presStyleIdx="1" presStyleCnt="2"/>
      <dgm:spPr>
        <a:blipFill rotWithShape="0">
          <a:blip xmlns:r="http://schemas.openxmlformats.org/officeDocument/2006/relationships" r:embed="rId2"/>
          <a:stretch>
            <a:fillRect/>
          </a:stretch>
        </a:blipFill>
      </dgm:spPr>
    </dgm:pt>
    <dgm:pt modelId="{842DCF89-1680-4972-A56C-6F0A641BB9AE}" type="pres">
      <dgm:prSet presAssocID="{05D4A236-7003-49C2-A51B-785F9CFE6D45}" presName="txShp" presStyleLbl="node1" presStyleIdx="1" presStyleCnt="2">
        <dgm:presLayoutVars>
          <dgm:bulletEnabled val="1"/>
        </dgm:presLayoutVars>
      </dgm:prSet>
      <dgm:spPr/>
      <dgm:t>
        <a:bodyPr/>
        <a:lstStyle/>
        <a:p>
          <a:endParaRPr lang="fr-FR"/>
        </a:p>
      </dgm:t>
    </dgm:pt>
  </dgm:ptLst>
  <dgm:cxnLst>
    <dgm:cxn modelId="{E0D4461A-D2A6-48BA-849B-9CB3784E4B1F}" type="presOf" srcId="{E6081894-D168-4932-B744-9C46D0143E9C}" destId="{1AC04B84-9758-4440-AE76-D0367FE347D7}" srcOrd="0" destOrd="0" presId="urn:microsoft.com/office/officeart/2005/8/layout/vList3"/>
    <dgm:cxn modelId="{23D1585B-FFDF-4843-8025-6DD285556AEE}" srcId="{E6081894-D168-4932-B744-9C46D0143E9C}" destId="{05D4A236-7003-49C2-A51B-785F9CFE6D45}" srcOrd="1" destOrd="0" parTransId="{353426A2-1FF1-4295-945E-AF1DBFED597E}" sibTransId="{9006857E-79D6-4B62-8174-15D0468B33F6}"/>
    <dgm:cxn modelId="{C6099F28-6C3E-4ADB-8E7A-7F01A38A5138}" type="presOf" srcId="{5435DCEE-7542-4155-9065-6545BD0396E0}" destId="{C5239CF9-1EFB-4BC4-82EC-5799EDFECC31}" srcOrd="0" destOrd="1" presId="urn:microsoft.com/office/officeart/2005/8/layout/vList3"/>
    <dgm:cxn modelId="{E226B0A8-BC68-4E85-94C1-E822DFE66798}" srcId="{05D4A236-7003-49C2-A51B-785F9CFE6D45}" destId="{2A339910-8055-4967-B9A8-3CDDE67AD213}" srcOrd="2" destOrd="0" parTransId="{31A1A739-781D-40EB-BAE3-8E871E082A54}" sibTransId="{9B06C759-DEA9-4D82-A328-479391DCD2D7}"/>
    <dgm:cxn modelId="{B370ECE1-B9D4-42B5-A93C-0712EB429BFA}" type="presOf" srcId="{949D1F41-7BFE-481A-BC7E-DED90F34E4BC}" destId="{C5239CF9-1EFB-4BC4-82EC-5799EDFECC31}" srcOrd="0" destOrd="0" presId="urn:microsoft.com/office/officeart/2005/8/layout/vList3"/>
    <dgm:cxn modelId="{B2566BE5-CBB0-40CD-B630-0EC977BFFE44}" srcId="{05D4A236-7003-49C2-A51B-785F9CFE6D45}" destId="{78C1DDD4-F02E-4FE3-B985-2AAA365B9C29}" srcOrd="0" destOrd="0" parTransId="{D8A4BDBB-8441-4F8E-8517-7541696DA92A}" sibTransId="{6D44ECF7-B2F4-4B09-B1C1-8DF956F03CB4}"/>
    <dgm:cxn modelId="{438EB91B-7B9D-429F-AC2D-E0BD0611BCC8}" type="presOf" srcId="{1166500F-EA4B-46DD-875A-45A86E1D86DC}" destId="{842DCF89-1680-4972-A56C-6F0A641BB9AE}" srcOrd="0" destOrd="2" presId="urn:microsoft.com/office/officeart/2005/8/layout/vList3"/>
    <dgm:cxn modelId="{48614267-C67F-461D-A35F-9B6F3AB0D13A}" srcId="{E6081894-D168-4932-B744-9C46D0143E9C}" destId="{949D1F41-7BFE-481A-BC7E-DED90F34E4BC}" srcOrd="0" destOrd="0" parTransId="{44CC7CD8-E17E-4E20-9A21-428DA11CA52F}" sibTransId="{0E3DCE9C-84CC-42D4-A355-9DB483C88890}"/>
    <dgm:cxn modelId="{FF3B9F66-D985-430D-9277-855E5E8A97CB}" type="presOf" srcId="{2A339910-8055-4967-B9A8-3CDDE67AD213}" destId="{842DCF89-1680-4972-A56C-6F0A641BB9AE}" srcOrd="0" destOrd="3" presId="urn:microsoft.com/office/officeart/2005/8/layout/vList3"/>
    <dgm:cxn modelId="{9D8C82C5-BD12-4925-B415-8FAE39BCFFED}" type="presOf" srcId="{05D4A236-7003-49C2-A51B-785F9CFE6D45}" destId="{842DCF89-1680-4972-A56C-6F0A641BB9AE}" srcOrd="0" destOrd="0" presId="urn:microsoft.com/office/officeart/2005/8/layout/vList3"/>
    <dgm:cxn modelId="{A5E5BC9D-B996-4B22-B618-70B0025D871E}" srcId="{05D4A236-7003-49C2-A51B-785F9CFE6D45}" destId="{1166500F-EA4B-46DD-875A-45A86E1D86DC}" srcOrd="1" destOrd="0" parTransId="{9B3B3686-0989-4F93-8976-602D8387499F}" sibTransId="{CEA1993A-BDAC-486F-8EDF-AF2FAADE9E5C}"/>
    <dgm:cxn modelId="{930B4477-968A-4EA6-9CF6-02FDEB6B5EFD}" srcId="{949D1F41-7BFE-481A-BC7E-DED90F34E4BC}" destId="{5435DCEE-7542-4155-9065-6545BD0396E0}" srcOrd="0" destOrd="0" parTransId="{BAB7FE6C-2175-4A6D-8231-F8FF2D204107}" sibTransId="{152B8495-EA67-4B82-A53C-FDCE2B8A01CA}"/>
    <dgm:cxn modelId="{E9AE93EA-4A5F-4175-9532-CB25FAC896DB}" type="presOf" srcId="{78C1DDD4-F02E-4FE3-B985-2AAA365B9C29}" destId="{842DCF89-1680-4972-A56C-6F0A641BB9AE}" srcOrd="0" destOrd="1" presId="urn:microsoft.com/office/officeart/2005/8/layout/vList3"/>
    <dgm:cxn modelId="{6FB38004-304C-4DC8-B5AF-9862C0CDF12C}" type="presParOf" srcId="{1AC04B84-9758-4440-AE76-D0367FE347D7}" destId="{96E11048-79C3-4FD9-9C7A-95616B2ECBEC}" srcOrd="0" destOrd="0" presId="urn:microsoft.com/office/officeart/2005/8/layout/vList3"/>
    <dgm:cxn modelId="{F06A378F-7935-43C8-865F-C629C15171E9}" type="presParOf" srcId="{96E11048-79C3-4FD9-9C7A-95616B2ECBEC}" destId="{0E55811B-FD63-4FE1-925B-DE6E047ADE1A}" srcOrd="0" destOrd="0" presId="urn:microsoft.com/office/officeart/2005/8/layout/vList3"/>
    <dgm:cxn modelId="{912EC89D-A094-4697-8935-499C8CB783C6}" type="presParOf" srcId="{96E11048-79C3-4FD9-9C7A-95616B2ECBEC}" destId="{C5239CF9-1EFB-4BC4-82EC-5799EDFECC31}" srcOrd="1" destOrd="0" presId="urn:microsoft.com/office/officeart/2005/8/layout/vList3"/>
    <dgm:cxn modelId="{FCEA209A-26DD-40C9-A7BC-80769707585A}" type="presParOf" srcId="{1AC04B84-9758-4440-AE76-D0367FE347D7}" destId="{32CCBD40-102E-49B9-9A0F-E840C048FF82}" srcOrd="1" destOrd="0" presId="urn:microsoft.com/office/officeart/2005/8/layout/vList3"/>
    <dgm:cxn modelId="{4B1B663A-6A8C-472A-82AD-97A5C9B674F9}" type="presParOf" srcId="{1AC04B84-9758-4440-AE76-D0367FE347D7}" destId="{056EE043-2F22-4699-9F97-4783332EABD3}" srcOrd="2" destOrd="0" presId="urn:microsoft.com/office/officeart/2005/8/layout/vList3"/>
    <dgm:cxn modelId="{E9A8F2A2-9AD6-4D61-88B6-CDAB89CA09AC}" type="presParOf" srcId="{056EE043-2F22-4699-9F97-4783332EABD3}" destId="{3CBC51BE-7AF5-4133-A7B9-83054D1E2493}" srcOrd="0" destOrd="0" presId="urn:microsoft.com/office/officeart/2005/8/layout/vList3"/>
    <dgm:cxn modelId="{89AF4EE0-437F-4159-BC0A-04E6CD730BF4}" type="presParOf" srcId="{056EE043-2F22-4699-9F97-4783332EABD3}" destId="{842DCF89-1680-4972-A56C-6F0A641BB9AE}" srcOrd="1" destOrd="0" presId="urn:microsoft.com/office/officeart/2005/8/layout/vList3"/>
  </dgm:cxnLst>
  <dgm:bg/>
  <dgm:whole/>
</dgm:dataModel>
</file>

<file path=ppt/diagrams/data50.xml><?xml version="1.0" encoding="utf-8"?>
<dgm:dataModel xmlns:dgm="http://schemas.openxmlformats.org/drawingml/2006/diagram" xmlns:a="http://schemas.openxmlformats.org/drawingml/2006/main">
  <dgm:ptLst>
    <dgm:pt modelId="{7186631D-BFA6-4122-8933-EC1BCBB55F9E}" type="doc">
      <dgm:prSet loTypeId="urn:microsoft.com/office/officeart/2005/8/layout/hList6" loCatId="list" qsTypeId="urn:microsoft.com/office/officeart/2005/8/quickstyle/3d2" qsCatId="3D" csTypeId="urn:microsoft.com/office/officeart/2005/8/colors/accent1_2" csCatId="accent1" phldr="1"/>
      <dgm:spPr/>
      <dgm:t>
        <a:bodyPr/>
        <a:lstStyle/>
        <a:p>
          <a:endParaRPr lang="fr-FR"/>
        </a:p>
      </dgm:t>
    </dgm:pt>
    <dgm:pt modelId="{61DEBF2A-FD2E-429F-BFB6-3D9B0D15B27C}">
      <dgm:prSet phldrT="[Texte]"/>
      <dgm:spPr>
        <a:solidFill>
          <a:srgbClr val="AC3682"/>
        </a:solidFill>
      </dgm:spPr>
      <dgm:t>
        <a:bodyPr/>
        <a:lstStyle/>
        <a:p>
          <a:r>
            <a:rPr lang="fr-FR" b="1" dirty="0" smtClean="0">
              <a:latin typeface="Comic Sans MS" pitchFamily="66" charset="0"/>
            </a:rPr>
            <a:t>Stertor ou respiration stertoreuse : respiration bruyante (ronflement bruyant) : tant à l’inspiration qu’à l’expiration (dû à un relâchement du voile du palais, se voit dans le coma)</a:t>
          </a:r>
          <a:endParaRPr lang="fr-FR" dirty="0"/>
        </a:p>
      </dgm:t>
    </dgm:pt>
    <dgm:pt modelId="{64C965CF-546E-4AF5-BBD7-3345533F73A8}" type="parTrans" cxnId="{3FA42031-4606-4BB4-A9F9-BAFE93967D6F}">
      <dgm:prSet/>
      <dgm:spPr/>
      <dgm:t>
        <a:bodyPr/>
        <a:lstStyle/>
        <a:p>
          <a:endParaRPr lang="fr-FR"/>
        </a:p>
      </dgm:t>
    </dgm:pt>
    <dgm:pt modelId="{5B5237D4-24CE-4296-8EA1-00F389853A84}" type="sibTrans" cxnId="{3FA42031-4606-4BB4-A9F9-BAFE93967D6F}">
      <dgm:prSet/>
      <dgm:spPr/>
      <dgm:t>
        <a:bodyPr/>
        <a:lstStyle/>
        <a:p>
          <a:endParaRPr lang="fr-FR"/>
        </a:p>
      </dgm:t>
    </dgm:pt>
    <dgm:pt modelId="{A1C0FA6D-709A-4655-B479-726F71B01857}">
      <dgm:prSet phldrT="[Texte]" custT="1"/>
      <dgm:spPr>
        <a:solidFill>
          <a:schemeClr val="bg2">
            <a:lumMod val="50000"/>
            <a:lumOff val="50000"/>
          </a:schemeClr>
        </a:solidFill>
      </dgm:spPr>
      <dgm:t>
        <a:bodyPr/>
        <a:lstStyle/>
        <a:p>
          <a:pPr algn="ctr"/>
          <a:r>
            <a:rPr lang="fr-FR" sz="2000" b="1" dirty="0" smtClean="0">
              <a:latin typeface="Comic Sans MS" pitchFamily="66" charset="0"/>
            </a:rPr>
            <a:t>sifflement laryngé trachéal aigu , inspiratoire ou expiratoire dû à une destruction de l’épiglotte, du larynx ou de la trachée.</a:t>
          </a:r>
          <a:endParaRPr lang="fr-FR" sz="2000" dirty="0"/>
        </a:p>
      </dgm:t>
    </dgm:pt>
    <dgm:pt modelId="{FC3A0E0F-C3CC-4B92-9B67-2C75755A0844}" type="parTrans" cxnId="{58126632-8162-4A9E-8F59-55626FD5FDBC}">
      <dgm:prSet/>
      <dgm:spPr/>
      <dgm:t>
        <a:bodyPr/>
        <a:lstStyle/>
        <a:p>
          <a:endParaRPr lang="fr-FR"/>
        </a:p>
      </dgm:t>
    </dgm:pt>
    <dgm:pt modelId="{4341CFAE-3425-4EE3-89EF-B26C044CD58E}" type="sibTrans" cxnId="{58126632-8162-4A9E-8F59-55626FD5FDBC}">
      <dgm:prSet/>
      <dgm:spPr/>
      <dgm:t>
        <a:bodyPr/>
        <a:lstStyle/>
        <a:p>
          <a:endParaRPr lang="fr-FR"/>
        </a:p>
      </dgm:t>
    </dgm:pt>
    <dgm:pt modelId="{52532012-3F35-44AA-8CDA-6440A0B6B9AA}">
      <dgm:prSet phldrT="[Texte]"/>
      <dgm:spPr>
        <a:solidFill>
          <a:srgbClr val="92D050"/>
        </a:solidFill>
      </dgm:spPr>
      <dgm:t>
        <a:bodyPr/>
        <a:lstStyle/>
        <a:p>
          <a:pPr algn="l"/>
          <a:r>
            <a:rPr lang="fr-FR" sz="1900" b="1" dirty="0" smtClean="0">
              <a:latin typeface="Comic Sans MS" pitchFamily="66" charset="0"/>
            </a:rPr>
            <a:t>Cornage</a:t>
          </a:r>
          <a:endParaRPr lang="fr-FR" sz="1900" dirty="0"/>
        </a:p>
      </dgm:t>
    </dgm:pt>
    <dgm:pt modelId="{417903E7-970B-4366-BAA7-5A2C9D7230C2}" type="parTrans" cxnId="{936B4CBE-90D4-4B07-8254-88BB8074CF42}">
      <dgm:prSet/>
      <dgm:spPr/>
      <dgm:t>
        <a:bodyPr/>
        <a:lstStyle/>
        <a:p>
          <a:endParaRPr lang="fr-FR"/>
        </a:p>
      </dgm:t>
    </dgm:pt>
    <dgm:pt modelId="{F26A6B02-795B-4F79-B421-621651B7E6C6}" type="sibTrans" cxnId="{936B4CBE-90D4-4B07-8254-88BB8074CF42}">
      <dgm:prSet/>
      <dgm:spPr/>
      <dgm:t>
        <a:bodyPr/>
        <a:lstStyle/>
        <a:p>
          <a:endParaRPr lang="fr-FR"/>
        </a:p>
      </dgm:t>
    </dgm:pt>
    <dgm:pt modelId="{8D0A5EE1-66D2-40DB-9646-7078D31D8B1A}">
      <dgm:prSet phldrT="[Texte]" custT="1"/>
      <dgm:spPr>
        <a:solidFill>
          <a:srgbClr val="92D050"/>
        </a:solidFill>
      </dgm:spPr>
      <dgm:t>
        <a:bodyPr/>
        <a:lstStyle/>
        <a:p>
          <a:pPr algn="ctr"/>
          <a:r>
            <a:rPr lang="fr-FR" sz="2400" b="1" dirty="0" smtClean="0">
              <a:latin typeface="Comic Sans MS" pitchFamily="66" charset="0"/>
            </a:rPr>
            <a:t>respiration sifflante : le croup</a:t>
          </a:r>
          <a:endParaRPr lang="fr-FR" sz="2400" dirty="0"/>
        </a:p>
      </dgm:t>
    </dgm:pt>
    <dgm:pt modelId="{7644BF2A-0F6D-4801-9399-A65F358C4145}" type="parTrans" cxnId="{778451C5-C5D9-44F3-994F-16D0F617DDAC}">
      <dgm:prSet/>
      <dgm:spPr/>
      <dgm:t>
        <a:bodyPr/>
        <a:lstStyle/>
        <a:p>
          <a:endParaRPr lang="fr-FR"/>
        </a:p>
      </dgm:t>
    </dgm:pt>
    <dgm:pt modelId="{001332C7-C0A2-40F4-B305-BDE15526804C}" type="sibTrans" cxnId="{778451C5-C5D9-44F3-994F-16D0F617DDAC}">
      <dgm:prSet/>
      <dgm:spPr/>
      <dgm:t>
        <a:bodyPr/>
        <a:lstStyle/>
        <a:p>
          <a:endParaRPr lang="fr-FR"/>
        </a:p>
      </dgm:t>
    </dgm:pt>
    <dgm:pt modelId="{880FA6CB-D836-402A-902C-BBE3855D450F}">
      <dgm:prSet phldrT="[Texte]"/>
      <dgm:spPr>
        <a:solidFill>
          <a:schemeClr val="bg2">
            <a:lumMod val="50000"/>
            <a:lumOff val="50000"/>
          </a:schemeClr>
        </a:solidFill>
      </dgm:spPr>
      <dgm:t>
        <a:bodyPr/>
        <a:lstStyle/>
        <a:p>
          <a:pPr algn="l"/>
          <a:r>
            <a:rPr lang="fr-FR" sz="1900" b="1" dirty="0" smtClean="0"/>
            <a:t>Respiration striduleuse :</a:t>
          </a:r>
          <a:endParaRPr lang="fr-FR" sz="1900" b="1" dirty="0"/>
        </a:p>
      </dgm:t>
    </dgm:pt>
    <dgm:pt modelId="{7F85900F-60E3-4A0C-A2DC-62CF25938BD0}" type="sibTrans" cxnId="{E75A1AEB-DE61-41EA-81D1-D7363E08FE8E}">
      <dgm:prSet/>
      <dgm:spPr/>
      <dgm:t>
        <a:bodyPr/>
        <a:lstStyle/>
        <a:p>
          <a:endParaRPr lang="fr-FR"/>
        </a:p>
      </dgm:t>
    </dgm:pt>
    <dgm:pt modelId="{DDE9202C-DF58-4067-8724-6AAC7D2B6050}" type="parTrans" cxnId="{E75A1AEB-DE61-41EA-81D1-D7363E08FE8E}">
      <dgm:prSet/>
      <dgm:spPr/>
      <dgm:t>
        <a:bodyPr/>
        <a:lstStyle/>
        <a:p>
          <a:endParaRPr lang="fr-FR"/>
        </a:p>
      </dgm:t>
    </dgm:pt>
    <dgm:pt modelId="{21150C6A-90F0-41B7-B9AE-E3842215BB64}" type="pres">
      <dgm:prSet presAssocID="{7186631D-BFA6-4122-8933-EC1BCBB55F9E}" presName="Name0" presStyleCnt="0">
        <dgm:presLayoutVars>
          <dgm:dir/>
          <dgm:resizeHandles val="exact"/>
        </dgm:presLayoutVars>
      </dgm:prSet>
      <dgm:spPr/>
      <dgm:t>
        <a:bodyPr/>
        <a:lstStyle/>
        <a:p>
          <a:endParaRPr lang="fr-FR"/>
        </a:p>
      </dgm:t>
    </dgm:pt>
    <dgm:pt modelId="{3283F4F2-D07A-4BBF-8408-766CEB5318E2}" type="pres">
      <dgm:prSet presAssocID="{61DEBF2A-FD2E-429F-BFB6-3D9B0D15B27C}" presName="node" presStyleLbl="node1" presStyleIdx="0" presStyleCnt="3">
        <dgm:presLayoutVars>
          <dgm:bulletEnabled val="1"/>
        </dgm:presLayoutVars>
      </dgm:prSet>
      <dgm:spPr/>
      <dgm:t>
        <a:bodyPr/>
        <a:lstStyle/>
        <a:p>
          <a:endParaRPr lang="fr-FR"/>
        </a:p>
      </dgm:t>
    </dgm:pt>
    <dgm:pt modelId="{DA77B519-D79D-44FE-A4E0-BF97744631BD}" type="pres">
      <dgm:prSet presAssocID="{5B5237D4-24CE-4296-8EA1-00F389853A84}" presName="sibTrans" presStyleCnt="0"/>
      <dgm:spPr/>
    </dgm:pt>
    <dgm:pt modelId="{DB31E45A-9E27-46A6-BDF4-2B73AE46B3AD}" type="pres">
      <dgm:prSet presAssocID="{880FA6CB-D836-402A-902C-BBE3855D450F}" presName="node" presStyleLbl="node1" presStyleIdx="1" presStyleCnt="3">
        <dgm:presLayoutVars>
          <dgm:bulletEnabled val="1"/>
        </dgm:presLayoutVars>
      </dgm:prSet>
      <dgm:spPr/>
      <dgm:t>
        <a:bodyPr/>
        <a:lstStyle/>
        <a:p>
          <a:endParaRPr lang="fr-FR"/>
        </a:p>
      </dgm:t>
    </dgm:pt>
    <dgm:pt modelId="{3DEE7139-3785-42E5-9546-52D056B3C408}" type="pres">
      <dgm:prSet presAssocID="{7F85900F-60E3-4A0C-A2DC-62CF25938BD0}" presName="sibTrans" presStyleCnt="0"/>
      <dgm:spPr/>
    </dgm:pt>
    <dgm:pt modelId="{E813D6EA-9311-4FEE-8CE6-533BE8EBC5C4}" type="pres">
      <dgm:prSet presAssocID="{52532012-3F35-44AA-8CDA-6440A0B6B9AA}" presName="node" presStyleLbl="node1" presStyleIdx="2" presStyleCnt="3">
        <dgm:presLayoutVars>
          <dgm:bulletEnabled val="1"/>
        </dgm:presLayoutVars>
      </dgm:prSet>
      <dgm:spPr/>
      <dgm:t>
        <a:bodyPr/>
        <a:lstStyle/>
        <a:p>
          <a:endParaRPr lang="fr-FR"/>
        </a:p>
      </dgm:t>
    </dgm:pt>
  </dgm:ptLst>
  <dgm:cxnLst>
    <dgm:cxn modelId="{E75A1AEB-DE61-41EA-81D1-D7363E08FE8E}" srcId="{7186631D-BFA6-4122-8933-EC1BCBB55F9E}" destId="{880FA6CB-D836-402A-902C-BBE3855D450F}" srcOrd="1" destOrd="0" parTransId="{DDE9202C-DF58-4067-8724-6AAC7D2B6050}" sibTransId="{7F85900F-60E3-4A0C-A2DC-62CF25938BD0}"/>
    <dgm:cxn modelId="{0DE37B5A-10F1-481D-9D26-96E219DD16BA}" type="presOf" srcId="{A1C0FA6D-709A-4655-B479-726F71B01857}" destId="{DB31E45A-9E27-46A6-BDF4-2B73AE46B3AD}" srcOrd="0" destOrd="1" presId="urn:microsoft.com/office/officeart/2005/8/layout/hList6"/>
    <dgm:cxn modelId="{3FA42031-4606-4BB4-A9F9-BAFE93967D6F}" srcId="{7186631D-BFA6-4122-8933-EC1BCBB55F9E}" destId="{61DEBF2A-FD2E-429F-BFB6-3D9B0D15B27C}" srcOrd="0" destOrd="0" parTransId="{64C965CF-546E-4AF5-BBD7-3345533F73A8}" sibTransId="{5B5237D4-24CE-4296-8EA1-00F389853A84}"/>
    <dgm:cxn modelId="{778451C5-C5D9-44F3-994F-16D0F617DDAC}" srcId="{52532012-3F35-44AA-8CDA-6440A0B6B9AA}" destId="{8D0A5EE1-66D2-40DB-9646-7078D31D8B1A}" srcOrd="0" destOrd="0" parTransId="{7644BF2A-0F6D-4801-9399-A65F358C4145}" sibTransId="{001332C7-C0A2-40F4-B305-BDE15526804C}"/>
    <dgm:cxn modelId="{FD8AD2A3-AF4A-4C6D-85E3-6F7D62486348}" type="presOf" srcId="{8D0A5EE1-66D2-40DB-9646-7078D31D8B1A}" destId="{E813D6EA-9311-4FEE-8CE6-533BE8EBC5C4}" srcOrd="0" destOrd="1" presId="urn:microsoft.com/office/officeart/2005/8/layout/hList6"/>
    <dgm:cxn modelId="{A5D4B774-6649-4AA6-9B85-60731CC65CE9}" type="presOf" srcId="{52532012-3F35-44AA-8CDA-6440A0B6B9AA}" destId="{E813D6EA-9311-4FEE-8CE6-533BE8EBC5C4}" srcOrd="0" destOrd="0" presId="urn:microsoft.com/office/officeart/2005/8/layout/hList6"/>
    <dgm:cxn modelId="{936B4CBE-90D4-4B07-8254-88BB8074CF42}" srcId="{7186631D-BFA6-4122-8933-EC1BCBB55F9E}" destId="{52532012-3F35-44AA-8CDA-6440A0B6B9AA}" srcOrd="2" destOrd="0" parTransId="{417903E7-970B-4366-BAA7-5A2C9D7230C2}" sibTransId="{F26A6B02-795B-4F79-B421-621651B7E6C6}"/>
    <dgm:cxn modelId="{4352FFF6-5CE1-4D54-A1BB-3E8F2501CCC8}" type="presOf" srcId="{880FA6CB-D836-402A-902C-BBE3855D450F}" destId="{DB31E45A-9E27-46A6-BDF4-2B73AE46B3AD}" srcOrd="0" destOrd="0" presId="urn:microsoft.com/office/officeart/2005/8/layout/hList6"/>
    <dgm:cxn modelId="{883D39E1-D90F-4305-B035-102CC7F0DEB4}" type="presOf" srcId="{7186631D-BFA6-4122-8933-EC1BCBB55F9E}" destId="{21150C6A-90F0-41B7-B9AE-E3842215BB64}" srcOrd="0" destOrd="0" presId="urn:microsoft.com/office/officeart/2005/8/layout/hList6"/>
    <dgm:cxn modelId="{58126632-8162-4A9E-8F59-55626FD5FDBC}" srcId="{880FA6CB-D836-402A-902C-BBE3855D450F}" destId="{A1C0FA6D-709A-4655-B479-726F71B01857}" srcOrd="0" destOrd="0" parTransId="{FC3A0E0F-C3CC-4B92-9B67-2C75755A0844}" sibTransId="{4341CFAE-3425-4EE3-89EF-B26C044CD58E}"/>
    <dgm:cxn modelId="{72872E8E-31DB-4052-9ED3-D35F1C4D6E3D}" type="presOf" srcId="{61DEBF2A-FD2E-429F-BFB6-3D9B0D15B27C}" destId="{3283F4F2-D07A-4BBF-8408-766CEB5318E2}" srcOrd="0" destOrd="0" presId="urn:microsoft.com/office/officeart/2005/8/layout/hList6"/>
    <dgm:cxn modelId="{99EA1BBA-F899-448E-8DBC-AD1990E04937}" type="presParOf" srcId="{21150C6A-90F0-41B7-B9AE-E3842215BB64}" destId="{3283F4F2-D07A-4BBF-8408-766CEB5318E2}" srcOrd="0" destOrd="0" presId="urn:microsoft.com/office/officeart/2005/8/layout/hList6"/>
    <dgm:cxn modelId="{CC9046BE-91CF-45F5-A4F3-4694FD3EDCF7}" type="presParOf" srcId="{21150C6A-90F0-41B7-B9AE-E3842215BB64}" destId="{DA77B519-D79D-44FE-A4E0-BF97744631BD}" srcOrd="1" destOrd="0" presId="urn:microsoft.com/office/officeart/2005/8/layout/hList6"/>
    <dgm:cxn modelId="{9938AFA1-A52E-4E99-BFF5-5777C282256A}" type="presParOf" srcId="{21150C6A-90F0-41B7-B9AE-E3842215BB64}" destId="{DB31E45A-9E27-46A6-BDF4-2B73AE46B3AD}" srcOrd="2" destOrd="0" presId="urn:microsoft.com/office/officeart/2005/8/layout/hList6"/>
    <dgm:cxn modelId="{88E50AAD-AE05-4AFC-9B44-487E4B57097C}" type="presParOf" srcId="{21150C6A-90F0-41B7-B9AE-E3842215BB64}" destId="{3DEE7139-3785-42E5-9546-52D056B3C408}" srcOrd="3" destOrd="0" presId="urn:microsoft.com/office/officeart/2005/8/layout/hList6"/>
    <dgm:cxn modelId="{BFC3D3E3-AC47-450F-A278-52C8FC95A90E}" type="presParOf" srcId="{21150C6A-90F0-41B7-B9AE-E3842215BB64}" destId="{E813D6EA-9311-4FEE-8CE6-533BE8EBC5C4}" srcOrd="4" destOrd="0" presId="urn:microsoft.com/office/officeart/2005/8/layout/hList6"/>
  </dgm:cxnLst>
  <dgm:bg/>
  <dgm:whole/>
</dgm:dataModel>
</file>

<file path=ppt/diagrams/data51.xml><?xml version="1.0" encoding="utf-8"?>
<dgm:dataModel xmlns:dgm="http://schemas.openxmlformats.org/drawingml/2006/diagram" xmlns:a="http://schemas.openxmlformats.org/drawingml/2006/main">
  <dgm:ptLst>
    <dgm:pt modelId="{DD871C2A-F33F-4419-978A-764EF9E9D11C}" type="doc">
      <dgm:prSet loTypeId="urn:microsoft.com/office/officeart/2005/8/layout/hList6" loCatId="list" qsTypeId="urn:microsoft.com/office/officeart/2005/8/quickstyle/3d2" qsCatId="3D" csTypeId="urn:microsoft.com/office/officeart/2005/8/colors/accent1_2" csCatId="accent1" phldr="1"/>
      <dgm:spPr/>
      <dgm:t>
        <a:bodyPr/>
        <a:lstStyle/>
        <a:p>
          <a:endParaRPr lang="fr-FR"/>
        </a:p>
      </dgm:t>
    </dgm:pt>
    <dgm:pt modelId="{F3308C01-3937-490F-A44E-8422D333A10B}">
      <dgm:prSet phldrT="[Texte]"/>
      <dgm:spPr>
        <a:solidFill>
          <a:srgbClr val="CC2636"/>
        </a:solidFill>
      </dgm:spPr>
      <dgm:t>
        <a:bodyPr/>
        <a:lstStyle/>
        <a:p>
          <a:r>
            <a:rPr lang="fr-FR" dirty="0" smtClean="0">
              <a:latin typeface="Comic Sans MS" pitchFamily="66" charset="0"/>
            </a:rPr>
            <a:t>La respiration de CHEYN – STOKES</a:t>
          </a:r>
          <a:r>
            <a:rPr lang="ar-MA" dirty="0" smtClean="0">
              <a:latin typeface="Comic Sans MS" pitchFamily="66" charset="0"/>
            </a:rPr>
            <a:t> </a:t>
          </a:r>
          <a:r>
            <a:rPr lang="fr-FR" dirty="0" smtClean="0">
              <a:latin typeface="Comic Sans MS" pitchFamily="66" charset="0"/>
            </a:rPr>
            <a:t> </a:t>
          </a:r>
          <a:endParaRPr lang="fr-FR" dirty="0"/>
        </a:p>
      </dgm:t>
    </dgm:pt>
    <dgm:pt modelId="{2F9631B4-14BB-47CB-8D33-4BE45F1E9CF9}" type="parTrans" cxnId="{E190155A-00AD-4104-9742-279E48637C0D}">
      <dgm:prSet/>
      <dgm:spPr/>
      <dgm:t>
        <a:bodyPr/>
        <a:lstStyle/>
        <a:p>
          <a:endParaRPr lang="fr-FR"/>
        </a:p>
      </dgm:t>
    </dgm:pt>
    <dgm:pt modelId="{DC6BC402-8F1E-4951-B39A-E593E49A8247}" type="sibTrans" cxnId="{E190155A-00AD-4104-9742-279E48637C0D}">
      <dgm:prSet/>
      <dgm:spPr/>
      <dgm:t>
        <a:bodyPr/>
        <a:lstStyle/>
        <a:p>
          <a:endParaRPr lang="fr-FR"/>
        </a:p>
      </dgm:t>
    </dgm:pt>
    <dgm:pt modelId="{BEA891C9-DBA7-4A84-87F9-7C687E953773}">
      <dgm:prSet phldrT="[Texte]"/>
      <dgm:spPr>
        <a:solidFill>
          <a:srgbClr val="CC2636"/>
        </a:solidFill>
      </dgm:spPr>
      <dgm:t>
        <a:bodyPr/>
        <a:lstStyle/>
        <a:p>
          <a:r>
            <a:rPr lang="fr-FR" dirty="0" smtClean="0">
              <a:latin typeface="Comic Sans MS" pitchFamily="66" charset="0"/>
            </a:rPr>
            <a:t>se manifeste en 3 temps :</a:t>
          </a:r>
          <a:endParaRPr lang="fr-FR" dirty="0"/>
        </a:p>
      </dgm:t>
    </dgm:pt>
    <dgm:pt modelId="{FAF6B066-ADC0-4621-85FB-FC0D0E3FD6EF}" type="parTrans" cxnId="{63900EB3-8BC6-49BD-9B89-2D8FE035858D}">
      <dgm:prSet/>
      <dgm:spPr/>
      <dgm:t>
        <a:bodyPr/>
        <a:lstStyle/>
        <a:p>
          <a:endParaRPr lang="fr-FR"/>
        </a:p>
      </dgm:t>
    </dgm:pt>
    <dgm:pt modelId="{76FE3D4A-D962-406C-9D44-1DCD4DAF372D}" type="sibTrans" cxnId="{63900EB3-8BC6-49BD-9B89-2D8FE035858D}">
      <dgm:prSet/>
      <dgm:spPr/>
      <dgm:t>
        <a:bodyPr/>
        <a:lstStyle/>
        <a:p>
          <a:endParaRPr lang="fr-FR"/>
        </a:p>
      </dgm:t>
    </dgm:pt>
    <dgm:pt modelId="{2519CF1C-96D2-485F-ACDB-4E64C0F7697D}">
      <dgm:prSet phldrT="[Texte]"/>
      <dgm:spPr/>
      <dgm:t>
        <a:bodyPr/>
        <a:lstStyle/>
        <a:p>
          <a:pPr algn="l"/>
          <a:r>
            <a:rPr lang="fr-FR" sz="1900" dirty="0" smtClean="0">
              <a:latin typeface="Comic Sans MS" pitchFamily="66" charset="0"/>
            </a:rPr>
            <a:t>La respiration de KUSSMAUL </a:t>
          </a:r>
          <a:endParaRPr lang="fr-FR" sz="1900" dirty="0"/>
        </a:p>
      </dgm:t>
    </dgm:pt>
    <dgm:pt modelId="{7BCA3E62-EC45-4082-904B-1FA6375B09F1}" type="parTrans" cxnId="{BB0ADFB8-1DC6-4EAC-BED7-A9167EE6F0EB}">
      <dgm:prSet/>
      <dgm:spPr/>
      <dgm:t>
        <a:bodyPr/>
        <a:lstStyle/>
        <a:p>
          <a:endParaRPr lang="fr-FR"/>
        </a:p>
      </dgm:t>
    </dgm:pt>
    <dgm:pt modelId="{E31CCA9B-015A-4C3A-B4AA-46A4559C36FE}" type="sibTrans" cxnId="{BB0ADFB8-1DC6-4EAC-BED7-A9167EE6F0EB}">
      <dgm:prSet/>
      <dgm:spPr/>
      <dgm:t>
        <a:bodyPr/>
        <a:lstStyle/>
        <a:p>
          <a:endParaRPr lang="fr-FR"/>
        </a:p>
      </dgm:t>
    </dgm:pt>
    <dgm:pt modelId="{7EEBCB65-3B39-4BF8-9561-F6359FB57717}">
      <dgm:prSet phldrT="[Texte]" custT="1"/>
      <dgm:spPr/>
      <dgm:t>
        <a:bodyPr/>
        <a:lstStyle/>
        <a:p>
          <a:pPr algn="l"/>
          <a:r>
            <a:rPr lang="fr-FR" sz="2000" dirty="0" smtClean="0">
              <a:latin typeface="Comic Sans MS" pitchFamily="66" charset="0"/>
            </a:rPr>
            <a:t>se manifeste en 4 temps</a:t>
          </a:r>
          <a:endParaRPr lang="fr-FR" sz="2000" dirty="0"/>
        </a:p>
      </dgm:t>
    </dgm:pt>
    <dgm:pt modelId="{4EB510C0-F3A2-4FB4-83B5-F4BF0BF62829}" type="parTrans" cxnId="{E236F9EF-1063-47ED-BC63-6CA6116A8E12}">
      <dgm:prSet/>
      <dgm:spPr/>
      <dgm:t>
        <a:bodyPr/>
        <a:lstStyle/>
        <a:p>
          <a:endParaRPr lang="fr-FR"/>
        </a:p>
      </dgm:t>
    </dgm:pt>
    <dgm:pt modelId="{353F7FC0-F1DC-46F6-9080-B6D77B4450AF}" type="sibTrans" cxnId="{E236F9EF-1063-47ED-BC63-6CA6116A8E12}">
      <dgm:prSet/>
      <dgm:spPr/>
      <dgm:t>
        <a:bodyPr/>
        <a:lstStyle/>
        <a:p>
          <a:endParaRPr lang="fr-FR"/>
        </a:p>
      </dgm:t>
    </dgm:pt>
    <dgm:pt modelId="{5AE21CD9-18AF-4A83-BB3B-03540DE1F9CE}">
      <dgm:prSet/>
      <dgm:spPr>
        <a:solidFill>
          <a:srgbClr val="CC2636"/>
        </a:solidFill>
      </dgm:spPr>
      <dgm:t>
        <a:bodyPr/>
        <a:lstStyle/>
        <a:p>
          <a:r>
            <a:rPr lang="fr-FR" dirty="0" smtClean="0">
              <a:latin typeface="Comic Sans MS" pitchFamily="66" charset="0"/>
            </a:rPr>
            <a:t>* Apnée de quelques secondes (15 secondes)</a:t>
          </a:r>
          <a:endParaRPr lang="fr-FR" dirty="0">
            <a:latin typeface="Comic Sans MS" pitchFamily="66" charset="0"/>
          </a:endParaRPr>
        </a:p>
      </dgm:t>
    </dgm:pt>
    <dgm:pt modelId="{347139A6-457A-4A84-9707-D2A792A000A3}" type="parTrans" cxnId="{F52072A8-0D95-47A3-9E59-16E489E5DD6B}">
      <dgm:prSet/>
      <dgm:spPr/>
      <dgm:t>
        <a:bodyPr/>
        <a:lstStyle/>
        <a:p>
          <a:endParaRPr lang="fr-FR"/>
        </a:p>
      </dgm:t>
    </dgm:pt>
    <dgm:pt modelId="{944672F4-4F24-4DF0-9B29-E44B0CD4F907}" type="sibTrans" cxnId="{F52072A8-0D95-47A3-9E59-16E489E5DD6B}">
      <dgm:prSet/>
      <dgm:spPr/>
      <dgm:t>
        <a:bodyPr/>
        <a:lstStyle/>
        <a:p>
          <a:endParaRPr lang="fr-FR"/>
        </a:p>
      </dgm:t>
    </dgm:pt>
    <dgm:pt modelId="{E8046FC2-DD94-458B-97EB-EFBA64500E93}">
      <dgm:prSet/>
      <dgm:spPr>
        <a:solidFill>
          <a:srgbClr val="CC2636"/>
        </a:solidFill>
      </dgm:spPr>
      <dgm:t>
        <a:bodyPr/>
        <a:lstStyle/>
        <a:p>
          <a:r>
            <a:rPr lang="fr-FR" dirty="0" smtClean="0">
              <a:latin typeface="Comic Sans MS" pitchFamily="66" charset="0"/>
            </a:rPr>
            <a:t>* Apparition de mouvements respiratoires d’amplitude croissante</a:t>
          </a:r>
          <a:endParaRPr lang="fr-FR" dirty="0">
            <a:latin typeface="Comic Sans MS" pitchFamily="66" charset="0"/>
          </a:endParaRPr>
        </a:p>
      </dgm:t>
    </dgm:pt>
    <dgm:pt modelId="{C2FA2CA7-B743-4A99-9E34-FFBB3E48B2D3}" type="parTrans" cxnId="{030A1E4D-A818-49F0-9053-914945BB782A}">
      <dgm:prSet/>
      <dgm:spPr/>
      <dgm:t>
        <a:bodyPr/>
        <a:lstStyle/>
        <a:p>
          <a:endParaRPr lang="fr-FR"/>
        </a:p>
      </dgm:t>
    </dgm:pt>
    <dgm:pt modelId="{3EB8685E-10A6-41C9-BF68-C36CB221C064}" type="sibTrans" cxnId="{030A1E4D-A818-49F0-9053-914945BB782A}">
      <dgm:prSet/>
      <dgm:spPr/>
      <dgm:t>
        <a:bodyPr/>
        <a:lstStyle/>
        <a:p>
          <a:endParaRPr lang="fr-FR"/>
        </a:p>
      </dgm:t>
    </dgm:pt>
    <dgm:pt modelId="{463644F9-7A25-41D3-8A5E-51FBB102A7F7}">
      <dgm:prSet/>
      <dgm:spPr>
        <a:solidFill>
          <a:srgbClr val="CC2636"/>
        </a:solidFill>
      </dgm:spPr>
      <dgm:t>
        <a:bodyPr/>
        <a:lstStyle/>
        <a:p>
          <a:r>
            <a:rPr lang="fr-FR" dirty="0" smtClean="0">
              <a:latin typeface="Comic Sans MS" pitchFamily="66" charset="0"/>
            </a:rPr>
            <a:t>* Mouvements respiratoires d’amplitude décroissante.</a:t>
          </a:r>
          <a:endParaRPr lang="fr-FR" dirty="0">
            <a:latin typeface="Comic Sans MS" pitchFamily="66" charset="0"/>
          </a:endParaRPr>
        </a:p>
      </dgm:t>
    </dgm:pt>
    <dgm:pt modelId="{FB251A4B-1D7E-401B-AEF4-23C69EC099CE}" type="parTrans" cxnId="{56B09F44-B05E-47FD-BA0E-B14AC4BF2140}">
      <dgm:prSet/>
      <dgm:spPr/>
      <dgm:t>
        <a:bodyPr/>
        <a:lstStyle/>
        <a:p>
          <a:endParaRPr lang="fr-FR"/>
        </a:p>
      </dgm:t>
    </dgm:pt>
    <dgm:pt modelId="{66CFCE97-EFDA-4647-9DF8-1AC6AED998E5}" type="sibTrans" cxnId="{56B09F44-B05E-47FD-BA0E-B14AC4BF2140}">
      <dgm:prSet/>
      <dgm:spPr/>
      <dgm:t>
        <a:bodyPr/>
        <a:lstStyle/>
        <a:p>
          <a:endParaRPr lang="fr-FR"/>
        </a:p>
      </dgm:t>
    </dgm:pt>
    <dgm:pt modelId="{86FD2DBA-397D-4031-B21F-031C61D13FB0}">
      <dgm:prSet/>
      <dgm:spPr>
        <a:solidFill>
          <a:srgbClr val="CC2636"/>
        </a:solidFill>
      </dgm:spPr>
      <dgm:t>
        <a:bodyPr/>
        <a:lstStyle/>
        <a:p>
          <a:r>
            <a:rPr lang="fr-FR" dirty="0" smtClean="0">
              <a:latin typeface="Comic Sans MS" pitchFamily="66" charset="0"/>
            </a:rPr>
            <a:t>* Nouvelle apnée</a:t>
          </a:r>
          <a:endParaRPr lang="fr-FR" dirty="0">
            <a:latin typeface="Comic Sans MS" pitchFamily="66" charset="0"/>
          </a:endParaRPr>
        </a:p>
      </dgm:t>
    </dgm:pt>
    <dgm:pt modelId="{B027DA72-6646-402B-AB55-BBC04EC8156C}" type="parTrans" cxnId="{95CE58FC-66FB-4498-9EC4-F24F9D6934F6}">
      <dgm:prSet/>
      <dgm:spPr/>
      <dgm:t>
        <a:bodyPr/>
        <a:lstStyle/>
        <a:p>
          <a:endParaRPr lang="fr-FR"/>
        </a:p>
      </dgm:t>
    </dgm:pt>
    <dgm:pt modelId="{0FD93138-7E2F-4C22-99B3-C010C9EB6537}" type="sibTrans" cxnId="{95CE58FC-66FB-4498-9EC4-F24F9D6934F6}">
      <dgm:prSet/>
      <dgm:spPr/>
      <dgm:t>
        <a:bodyPr/>
        <a:lstStyle/>
        <a:p>
          <a:endParaRPr lang="fr-FR"/>
        </a:p>
      </dgm:t>
    </dgm:pt>
    <dgm:pt modelId="{A3596050-B554-4B67-904A-47CC2CC52DF5}">
      <dgm:prSet/>
      <dgm:spPr>
        <a:solidFill>
          <a:srgbClr val="CC2636"/>
        </a:solidFill>
      </dgm:spPr>
      <dgm:t>
        <a:bodyPr/>
        <a:lstStyle/>
        <a:p>
          <a:r>
            <a:rPr lang="fr-FR" dirty="0" smtClean="0">
              <a:latin typeface="Comic Sans MS" pitchFamily="66" charset="0"/>
            </a:rPr>
            <a:t>Coma , intoxication , urémie , hémorragie</a:t>
          </a:r>
          <a:endParaRPr lang="fr-FR" dirty="0">
            <a:latin typeface="Comic Sans MS" pitchFamily="66" charset="0"/>
          </a:endParaRPr>
        </a:p>
      </dgm:t>
    </dgm:pt>
    <dgm:pt modelId="{74F539EF-3C05-4DDB-AE6C-082DD38FE156}" type="parTrans" cxnId="{C900EBF5-4604-423A-A530-E57F2C77B1A0}">
      <dgm:prSet/>
      <dgm:spPr/>
      <dgm:t>
        <a:bodyPr/>
        <a:lstStyle/>
        <a:p>
          <a:endParaRPr lang="fr-FR"/>
        </a:p>
      </dgm:t>
    </dgm:pt>
    <dgm:pt modelId="{2C690C9C-DEE8-48AA-9EB8-14DF94A06E96}" type="sibTrans" cxnId="{C900EBF5-4604-423A-A530-E57F2C77B1A0}">
      <dgm:prSet/>
      <dgm:spPr/>
      <dgm:t>
        <a:bodyPr/>
        <a:lstStyle/>
        <a:p>
          <a:endParaRPr lang="fr-FR"/>
        </a:p>
      </dgm:t>
    </dgm:pt>
    <dgm:pt modelId="{9CAD02A4-4EAD-4B5C-A308-66BE238441CA}">
      <dgm:prSet custT="1"/>
      <dgm:spPr/>
      <dgm:t>
        <a:bodyPr/>
        <a:lstStyle/>
        <a:p>
          <a:pPr algn="ctr"/>
          <a:r>
            <a:rPr lang="fr-FR" sz="2000" dirty="0" smtClean="0">
              <a:latin typeface="Comic Sans MS" pitchFamily="66" charset="0"/>
            </a:rPr>
            <a:t>Inspiration </a:t>
          </a:r>
          <a:endParaRPr lang="fr-FR" sz="2000" dirty="0">
            <a:latin typeface="Comic Sans MS" pitchFamily="66" charset="0"/>
          </a:endParaRPr>
        </a:p>
      </dgm:t>
    </dgm:pt>
    <dgm:pt modelId="{27916125-7F29-4E75-AB0B-F9B8B71D2728}" type="parTrans" cxnId="{E14A3635-3FF3-4ED9-8EF7-49EB3E415813}">
      <dgm:prSet/>
      <dgm:spPr/>
      <dgm:t>
        <a:bodyPr/>
        <a:lstStyle/>
        <a:p>
          <a:endParaRPr lang="fr-FR"/>
        </a:p>
      </dgm:t>
    </dgm:pt>
    <dgm:pt modelId="{429673A9-74E1-4D22-BCFA-99E46BADA06F}" type="sibTrans" cxnId="{E14A3635-3FF3-4ED9-8EF7-49EB3E415813}">
      <dgm:prSet/>
      <dgm:spPr/>
      <dgm:t>
        <a:bodyPr/>
        <a:lstStyle/>
        <a:p>
          <a:endParaRPr lang="fr-FR"/>
        </a:p>
      </dgm:t>
    </dgm:pt>
    <dgm:pt modelId="{B066071A-2F02-478E-95D9-FACDA2DBCDAA}">
      <dgm:prSet custT="1"/>
      <dgm:spPr/>
      <dgm:t>
        <a:bodyPr/>
        <a:lstStyle/>
        <a:p>
          <a:pPr algn="ctr"/>
          <a:r>
            <a:rPr lang="fr-FR" sz="2000" dirty="0" smtClean="0">
              <a:latin typeface="Comic Sans MS" pitchFamily="66" charset="0"/>
            </a:rPr>
            <a:t> Légère pause</a:t>
          </a:r>
          <a:endParaRPr lang="fr-FR" sz="2000" dirty="0">
            <a:latin typeface="Comic Sans MS" pitchFamily="66" charset="0"/>
          </a:endParaRPr>
        </a:p>
      </dgm:t>
    </dgm:pt>
    <dgm:pt modelId="{354F797C-66DC-4B8F-98AB-9E6A221A6262}" type="parTrans" cxnId="{87931388-3E51-4246-9334-3CA67721F8B2}">
      <dgm:prSet/>
      <dgm:spPr/>
      <dgm:t>
        <a:bodyPr/>
        <a:lstStyle/>
        <a:p>
          <a:endParaRPr lang="fr-FR"/>
        </a:p>
      </dgm:t>
    </dgm:pt>
    <dgm:pt modelId="{6746C894-374D-426F-9EC5-D509BFFAABEC}" type="sibTrans" cxnId="{87931388-3E51-4246-9334-3CA67721F8B2}">
      <dgm:prSet/>
      <dgm:spPr/>
      <dgm:t>
        <a:bodyPr/>
        <a:lstStyle/>
        <a:p>
          <a:endParaRPr lang="fr-FR"/>
        </a:p>
      </dgm:t>
    </dgm:pt>
    <dgm:pt modelId="{74028C75-6EAB-4B97-93A9-D4D551700721}">
      <dgm:prSet custT="1"/>
      <dgm:spPr/>
      <dgm:t>
        <a:bodyPr/>
        <a:lstStyle/>
        <a:p>
          <a:pPr algn="ctr"/>
          <a:r>
            <a:rPr lang="fr-FR" sz="2000" dirty="0" smtClean="0">
              <a:latin typeface="Comic Sans MS" pitchFamily="66" charset="0"/>
            </a:rPr>
            <a:t>Expiration</a:t>
          </a:r>
          <a:endParaRPr lang="fr-FR" sz="2000" dirty="0">
            <a:latin typeface="Comic Sans MS" pitchFamily="66" charset="0"/>
          </a:endParaRPr>
        </a:p>
      </dgm:t>
    </dgm:pt>
    <dgm:pt modelId="{F630F266-DB97-4C7A-A6EC-A05849846F94}" type="parTrans" cxnId="{5CF0765C-01AA-4BC4-9B34-E96D8DABB777}">
      <dgm:prSet/>
      <dgm:spPr/>
      <dgm:t>
        <a:bodyPr/>
        <a:lstStyle/>
        <a:p>
          <a:endParaRPr lang="fr-FR"/>
        </a:p>
      </dgm:t>
    </dgm:pt>
    <dgm:pt modelId="{94A20370-03E4-47CD-AD96-68B5C14E320D}" type="sibTrans" cxnId="{5CF0765C-01AA-4BC4-9B34-E96D8DABB777}">
      <dgm:prSet/>
      <dgm:spPr/>
      <dgm:t>
        <a:bodyPr/>
        <a:lstStyle/>
        <a:p>
          <a:endParaRPr lang="fr-FR"/>
        </a:p>
      </dgm:t>
    </dgm:pt>
    <dgm:pt modelId="{624CECE3-2D2F-444E-B80A-56190DFCC138}">
      <dgm:prSet custT="1"/>
      <dgm:spPr/>
      <dgm:t>
        <a:bodyPr/>
        <a:lstStyle/>
        <a:p>
          <a:pPr algn="ctr"/>
          <a:r>
            <a:rPr lang="fr-FR" sz="2000" dirty="0" smtClean="0">
              <a:latin typeface="Comic Sans MS" pitchFamily="66" charset="0"/>
            </a:rPr>
            <a:t> Légère pause</a:t>
          </a:r>
          <a:endParaRPr lang="fr-FR" sz="2000" dirty="0">
            <a:latin typeface="Comic Sans MS" pitchFamily="66" charset="0"/>
          </a:endParaRPr>
        </a:p>
      </dgm:t>
    </dgm:pt>
    <dgm:pt modelId="{F59922B2-46DB-4A92-B3E2-8EF93470F9F1}" type="parTrans" cxnId="{34D52C1F-866A-44E4-BC1C-049EBE92241C}">
      <dgm:prSet/>
      <dgm:spPr/>
      <dgm:t>
        <a:bodyPr/>
        <a:lstStyle/>
        <a:p>
          <a:endParaRPr lang="fr-FR"/>
        </a:p>
      </dgm:t>
    </dgm:pt>
    <dgm:pt modelId="{E5251C6D-BDAE-4881-B7BA-EC5AA3CAF754}" type="sibTrans" cxnId="{34D52C1F-866A-44E4-BC1C-049EBE92241C}">
      <dgm:prSet/>
      <dgm:spPr/>
      <dgm:t>
        <a:bodyPr/>
        <a:lstStyle/>
        <a:p>
          <a:endParaRPr lang="fr-FR"/>
        </a:p>
      </dgm:t>
    </dgm:pt>
    <dgm:pt modelId="{5B3C1170-0B3E-4EA0-B126-A4A10D332741}" type="pres">
      <dgm:prSet presAssocID="{DD871C2A-F33F-4419-978A-764EF9E9D11C}" presName="Name0" presStyleCnt="0">
        <dgm:presLayoutVars>
          <dgm:dir/>
          <dgm:resizeHandles val="exact"/>
        </dgm:presLayoutVars>
      </dgm:prSet>
      <dgm:spPr/>
      <dgm:t>
        <a:bodyPr/>
        <a:lstStyle/>
        <a:p>
          <a:endParaRPr lang="fr-FR"/>
        </a:p>
      </dgm:t>
    </dgm:pt>
    <dgm:pt modelId="{8EEA86DD-4659-4FD7-9AE6-5336502E0B86}" type="pres">
      <dgm:prSet presAssocID="{F3308C01-3937-490F-A44E-8422D333A10B}" presName="node" presStyleLbl="node1" presStyleIdx="0" presStyleCnt="2">
        <dgm:presLayoutVars>
          <dgm:bulletEnabled val="1"/>
        </dgm:presLayoutVars>
      </dgm:prSet>
      <dgm:spPr/>
      <dgm:t>
        <a:bodyPr/>
        <a:lstStyle/>
        <a:p>
          <a:endParaRPr lang="fr-FR"/>
        </a:p>
      </dgm:t>
    </dgm:pt>
    <dgm:pt modelId="{945C7748-C4FF-4AC6-AC79-A3980DF965D8}" type="pres">
      <dgm:prSet presAssocID="{DC6BC402-8F1E-4951-B39A-E593E49A8247}" presName="sibTrans" presStyleCnt="0"/>
      <dgm:spPr/>
    </dgm:pt>
    <dgm:pt modelId="{7BC270E5-DD7C-4727-AF53-993452BFCAF9}" type="pres">
      <dgm:prSet presAssocID="{2519CF1C-96D2-485F-ACDB-4E64C0F7697D}" presName="node" presStyleLbl="node1" presStyleIdx="1" presStyleCnt="2">
        <dgm:presLayoutVars>
          <dgm:bulletEnabled val="1"/>
        </dgm:presLayoutVars>
      </dgm:prSet>
      <dgm:spPr/>
      <dgm:t>
        <a:bodyPr/>
        <a:lstStyle/>
        <a:p>
          <a:endParaRPr lang="fr-FR"/>
        </a:p>
      </dgm:t>
    </dgm:pt>
  </dgm:ptLst>
  <dgm:cxnLst>
    <dgm:cxn modelId="{20A916A8-9E08-4E53-9FB0-56930D8D7ED6}" type="presOf" srcId="{7EEBCB65-3B39-4BF8-9561-F6359FB57717}" destId="{7BC270E5-DD7C-4727-AF53-993452BFCAF9}" srcOrd="0" destOrd="1" presId="urn:microsoft.com/office/officeart/2005/8/layout/hList6"/>
    <dgm:cxn modelId="{87931388-3E51-4246-9334-3CA67721F8B2}" srcId="{7EEBCB65-3B39-4BF8-9561-F6359FB57717}" destId="{B066071A-2F02-478E-95D9-FACDA2DBCDAA}" srcOrd="1" destOrd="0" parTransId="{354F797C-66DC-4B8F-98AB-9E6A221A6262}" sibTransId="{6746C894-374D-426F-9EC5-D509BFFAABEC}"/>
    <dgm:cxn modelId="{AC9899F7-CAC3-49AA-AE08-E5BF4238F72D}" type="presOf" srcId="{5AE21CD9-18AF-4A83-BB3B-03540DE1F9CE}" destId="{8EEA86DD-4659-4FD7-9AE6-5336502E0B86}" srcOrd="0" destOrd="2" presId="urn:microsoft.com/office/officeart/2005/8/layout/hList6"/>
    <dgm:cxn modelId="{95CE58FC-66FB-4498-9EC4-F24F9D6934F6}" srcId="{BEA891C9-DBA7-4A84-87F9-7C687E953773}" destId="{86FD2DBA-397D-4031-B21F-031C61D13FB0}" srcOrd="3" destOrd="0" parTransId="{B027DA72-6646-402B-AB55-BBC04EC8156C}" sibTransId="{0FD93138-7E2F-4C22-99B3-C010C9EB6537}"/>
    <dgm:cxn modelId="{BB0ADFB8-1DC6-4EAC-BED7-A9167EE6F0EB}" srcId="{DD871C2A-F33F-4419-978A-764EF9E9D11C}" destId="{2519CF1C-96D2-485F-ACDB-4E64C0F7697D}" srcOrd="1" destOrd="0" parTransId="{7BCA3E62-EC45-4082-904B-1FA6375B09F1}" sibTransId="{E31CCA9B-015A-4C3A-B4AA-46A4559C36FE}"/>
    <dgm:cxn modelId="{01E04850-9EBE-4AF5-AE68-A3B121C49669}" type="presOf" srcId="{B066071A-2F02-478E-95D9-FACDA2DBCDAA}" destId="{7BC270E5-DD7C-4727-AF53-993452BFCAF9}" srcOrd="0" destOrd="3" presId="urn:microsoft.com/office/officeart/2005/8/layout/hList6"/>
    <dgm:cxn modelId="{56B09F44-B05E-47FD-BA0E-B14AC4BF2140}" srcId="{BEA891C9-DBA7-4A84-87F9-7C687E953773}" destId="{463644F9-7A25-41D3-8A5E-51FBB102A7F7}" srcOrd="2" destOrd="0" parTransId="{FB251A4B-1D7E-401B-AEF4-23C69EC099CE}" sibTransId="{66CFCE97-EFDA-4647-9DF8-1AC6AED998E5}"/>
    <dgm:cxn modelId="{DBE18289-36C5-4562-8273-CCE80F412C65}" type="presOf" srcId="{A3596050-B554-4B67-904A-47CC2CC52DF5}" destId="{8EEA86DD-4659-4FD7-9AE6-5336502E0B86}" srcOrd="0" destOrd="6" presId="urn:microsoft.com/office/officeart/2005/8/layout/hList6"/>
    <dgm:cxn modelId="{34D52C1F-866A-44E4-BC1C-049EBE92241C}" srcId="{7EEBCB65-3B39-4BF8-9561-F6359FB57717}" destId="{624CECE3-2D2F-444E-B80A-56190DFCC138}" srcOrd="3" destOrd="0" parTransId="{F59922B2-46DB-4A92-B3E2-8EF93470F9F1}" sibTransId="{E5251C6D-BDAE-4881-B7BA-EC5AA3CAF754}"/>
    <dgm:cxn modelId="{5CF0765C-01AA-4BC4-9B34-E96D8DABB777}" srcId="{7EEBCB65-3B39-4BF8-9561-F6359FB57717}" destId="{74028C75-6EAB-4B97-93A9-D4D551700721}" srcOrd="2" destOrd="0" parTransId="{F630F266-DB97-4C7A-A6EC-A05849846F94}" sibTransId="{94A20370-03E4-47CD-AD96-68B5C14E320D}"/>
    <dgm:cxn modelId="{4B8EA870-0BF9-4A81-8639-D525FEA44734}" type="presOf" srcId="{DD871C2A-F33F-4419-978A-764EF9E9D11C}" destId="{5B3C1170-0B3E-4EA0-B126-A4A10D332741}" srcOrd="0" destOrd="0" presId="urn:microsoft.com/office/officeart/2005/8/layout/hList6"/>
    <dgm:cxn modelId="{E190155A-00AD-4104-9742-279E48637C0D}" srcId="{DD871C2A-F33F-4419-978A-764EF9E9D11C}" destId="{F3308C01-3937-490F-A44E-8422D333A10B}" srcOrd="0" destOrd="0" parTransId="{2F9631B4-14BB-47CB-8D33-4BE45F1E9CF9}" sibTransId="{DC6BC402-8F1E-4951-B39A-E593E49A8247}"/>
    <dgm:cxn modelId="{15AD2653-5207-44F6-B6A5-1EFC2045A825}" type="presOf" srcId="{F3308C01-3937-490F-A44E-8422D333A10B}" destId="{8EEA86DD-4659-4FD7-9AE6-5336502E0B86}" srcOrd="0" destOrd="0" presId="urn:microsoft.com/office/officeart/2005/8/layout/hList6"/>
    <dgm:cxn modelId="{E236F9EF-1063-47ED-BC63-6CA6116A8E12}" srcId="{2519CF1C-96D2-485F-ACDB-4E64C0F7697D}" destId="{7EEBCB65-3B39-4BF8-9561-F6359FB57717}" srcOrd="0" destOrd="0" parTransId="{4EB510C0-F3A2-4FB4-83B5-F4BF0BF62829}" sibTransId="{353F7FC0-F1DC-46F6-9080-B6D77B4450AF}"/>
    <dgm:cxn modelId="{F52072A8-0D95-47A3-9E59-16E489E5DD6B}" srcId="{BEA891C9-DBA7-4A84-87F9-7C687E953773}" destId="{5AE21CD9-18AF-4A83-BB3B-03540DE1F9CE}" srcOrd="0" destOrd="0" parTransId="{347139A6-457A-4A84-9707-D2A792A000A3}" sibTransId="{944672F4-4F24-4DF0-9B29-E44B0CD4F907}"/>
    <dgm:cxn modelId="{1131C58A-214E-4906-B3EE-3689C12754B7}" type="presOf" srcId="{2519CF1C-96D2-485F-ACDB-4E64C0F7697D}" destId="{7BC270E5-DD7C-4727-AF53-993452BFCAF9}" srcOrd="0" destOrd="0" presId="urn:microsoft.com/office/officeart/2005/8/layout/hList6"/>
    <dgm:cxn modelId="{79A20648-9AB3-4B54-AA70-BF05D93DC51A}" type="presOf" srcId="{463644F9-7A25-41D3-8A5E-51FBB102A7F7}" destId="{8EEA86DD-4659-4FD7-9AE6-5336502E0B86}" srcOrd="0" destOrd="4" presId="urn:microsoft.com/office/officeart/2005/8/layout/hList6"/>
    <dgm:cxn modelId="{63900EB3-8BC6-49BD-9B89-2D8FE035858D}" srcId="{F3308C01-3937-490F-A44E-8422D333A10B}" destId="{BEA891C9-DBA7-4A84-87F9-7C687E953773}" srcOrd="0" destOrd="0" parTransId="{FAF6B066-ADC0-4621-85FB-FC0D0E3FD6EF}" sibTransId="{76FE3D4A-D962-406C-9D44-1DCD4DAF372D}"/>
    <dgm:cxn modelId="{768D29EC-1A86-4416-8A9B-56AC5460A984}" type="presOf" srcId="{BEA891C9-DBA7-4A84-87F9-7C687E953773}" destId="{8EEA86DD-4659-4FD7-9AE6-5336502E0B86}" srcOrd="0" destOrd="1" presId="urn:microsoft.com/office/officeart/2005/8/layout/hList6"/>
    <dgm:cxn modelId="{C900EBF5-4604-423A-A530-E57F2C77B1A0}" srcId="{F3308C01-3937-490F-A44E-8422D333A10B}" destId="{A3596050-B554-4B67-904A-47CC2CC52DF5}" srcOrd="1" destOrd="0" parTransId="{74F539EF-3C05-4DDB-AE6C-082DD38FE156}" sibTransId="{2C690C9C-DEE8-48AA-9EB8-14DF94A06E96}"/>
    <dgm:cxn modelId="{E14A3635-3FF3-4ED9-8EF7-49EB3E415813}" srcId="{7EEBCB65-3B39-4BF8-9561-F6359FB57717}" destId="{9CAD02A4-4EAD-4B5C-A308-66BE238441CA}" srcOrd="0" destOrd="0" parTransId="{27916125-7F29-4E75-AB0B-F9B8B71D2728}" sibTransId="{429673A9-74E1-4D22-BCFA-99E46BADA06F}"/>
    <dgm:cxn modelId="{030A1E4D-A818-49F0-9053-914945BB782A}" srcId="{BEA891C9-DBA7-4A84-87F9-7C687E953773}" destId="{E8046FC2-DD94-458B-97EB-EFBA64500E93}" srcOrd="1" destOrd="0" parTransId="{C2FA2CA7-B743-4A99-9E34-FFBB3E48B2D3}" sibTransId="{3EB8685E-10A6-41C9-BF68-C36CB221C064}"/>
    <dgm:cxn modelId="{B13320BA-6AEF-478E-95F1-1609A1DCD59B}" type="presOf" srcId="{E8046FC2-DD94-458B-97EB-EFBA64500E93}" destId="{8EEA86DD-4659-4FD7-9AE6-5336502E0B86}" srcOrd="0" destOrd="3" presId="urn:microsoft.com/office/officeart/2005/8/layout/hList6"/>
    <dgm:cxn modelId="{8183A947-1A69-4CEC-B1C2-D14542D93F84}" type="presOf" srcId="{74028C75-6EAB-4B97-93A9-D4D551700721}" destId="{7BC270E5-DD7C-4727-AF53-993452BFCAF9}" srcOrd="0" destOrd="4" presId="urn:microsoft.com/office/officeart/2005/8/layout/hList6"/>
    <dgm:cxn modelId="{076B9CA6-919E-413C-9C99-CF07C589728A}" type="presOf" srcId="{86FD2DBA-397D-4031-B21F-031C61D13FB0}" destId="{8EEA86DD-4659-4FD7-9AE6-5336502E0B86}" srcOrd="0" destOrd="5" presId="urn:microsoft.com/office/officeart/2005/8/layout/hList6"/>
    <dgm:cxn modelId="{0D28D22B-CBFC-40B0-AC39-333329D60AB8}" type="presOf" srcId="{9CAD02A4-4EAD-4B5C-A308-66BE238441CA}" destId="{7BC270E5-DD7C-4727-AF53-993452BFCAF9}" srcOrd="0" destOrd="2" presId="urn:microsoft.com/office/officeart/2005/8/layout/hList6"/>
    <dgm:cxn modelId="{6B3C5C63-9567-47FD-BAFD-DD417B79851F}" type="presOf" srcId="{624CECE3-2D2F-444E-B80A-56190DFCC138}" destId="{7BC270E5-DD7C-4727-AF53-993452BFCAF9}" srcOrd="0" destOrd="5" presId="urn:microsoft.com/office/officeart/2005/8/layout/hList6"/>
    <dgm:cxn modelId="{DB4A13A8-0F21-4BD0-9F88-3691786D80F8}" type="presParOf" srcId="{5B3C1170-0B3E-4EA0-B126-A4A10D332741}" destId="{8EEA86DD-4659-4FD7-9AE6-5336502E0B86}" srcOrd="0" destOrd="0" presId="urn:microsoft.com/office/officeart/2005/8/layout/hList6"/>
    <dgm:cxn modelId="{C88ADE63-C052-42E5-919A-FE50D25316B7}" type="presParOf" srcId="{5B3C1170-0B3E-4EA0-B126-A4A10D332741}" destId="{945C7748-C4FF-4AC6-AC79-A3980DF965D8}" srcOrd="1" destOrd="0" presId="urn:microsoft.com/office/officeart/2005/8/layout/hList6"/>
    <dgm:cxn modelId="{2CE3EBA6-2511-408B-91D1-8F3F4A190731}" type="presParOf" srcId="{5B3C1170-0B3E-4EA0-B126-A4A10D332741}" destId="{7BC270E5-DD7C-4727-AF53-993452BFCAF9}" srcOrd="2" destOrd="0" presId="urn:microsoft.com/office/officeart/2005/8/layout/hList6"/>
  </dgm:cxnLst>
  <dgm:bg/>
  <dgm:whole/>
</dgm:dataModel>
</file>

<file path=ppt/diagrams/data52.xml><?xml version="1.0" encoding="utf-8"?>
<dgm:dataModel xmlns:dgm="http://schemas.openxmlformats.org/drawingml/2006/diagram" xmlns:a="http://schemas.openxmlformats.org/drawingml/2006/main">
  <dgm:ptLst>
    <dgm:pt modelId="{08988187-2FA4-40B1-8072-717301E92BFA}"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fr-FR"/>
        </a:p>
      </dgm:t>
    </dgm:pt>
    <dgm:pt modelId="{5E6F4E3C-3151-48A3-A8F7-8A89499937E0}">
      <dgm:prSet phldrT="[Texte]" custT="1"/>
      <dgm:spPr>
        <a:solidFill>
          <a:srgbClr val="CC2636"/>
        </a:solidFill>
        <a:effectLst>
          <a:glow rad="228600">
            <a:schemeClr val="accent2">
              <a:satMod val="175000"/>
              <a:alpha val="40000"/>
            </a:schemeClr>
          </a:glow>
        </a:effectLst>
      </dgm:spPr>
      <dgm:t>
        <a:bodyPr/>
        <a:lstStyle/>
        <a:p>
          <a:pPr algn="ctr"/>
          <a:r>
            <a:rPr lang="fr-FR" sz="1600" b="1" dirty="0" smtClean="0">
              <a:latin typeface="Comic Sans MS" pitchFamily="66" charset="0"/>
            </a:rPr>
            <a:t>Le rythme respiratoire sera apprécié chez : Le malade au repos physique et psychique de préférence à son insu , car des modifications peuvent apparaitre chez les sujets qui se sentent observés.</a:t>
          </a:r>
          <a:endParaRPr lang="fr-FR" sz="1600" b="1" dirty="0"/>
        </a:p>
      </dgm:t>
    </dgm:pt>
    <dgm:pt modelId="{5C0EDF7D-5BB7-469F-8446-FDD9E2289E97}" type="parTrans" cxnId="{A4DE32D0-BE65-4371-BFB2-1173862C1D27}">
      <dgm:prSet/>
      <dgm:spPr/>
      <dgm:t>
        <a:bodyPr/>
        <a:lstStyle/>
        <a:p>
          <a:endParaRPr lang="fr-FR"/>
        </a:p>
      </dgm:t>
    </dgm:pt>
    <dgm:pt modelId="{6F5E62DE-91E0-4277-AB39-1423C424577B}" type="sibTrans" cxnId="{A4DE32D0-BE65-4371-BFB2-1173862C1D27}">
      <dgm:prSet/>
      <dgm:spPr/>
      <dgm:t>
        <a:bodyPr/>
        <a:lstStyle/>
        <a:p>
          <a:endParaRPr lang="fr-FR"/>
        </a:p>
      </dgm:t>
    </dgm:pt>
    <dgm:pt modelId="{372381A7-8AC1-4845-9CA0-192617C78083}" type="pres">
      <dgm:prSet presAssocID="{08988187-2FA4-40B1-8072-717301E92BFA}" presName="linear" presStyleCnt="0">
        <dgm:presLayoutVars>
          <dgm:dir/>
          <dgm:animLvl val="lvl"/>
          <dgm:resizeHandles val="exact"/>
        </dgm:presLayoutVars>
      </dgm:prSet>
      <dgm:spPr/>
      <dgm:t>
        <a:bodyPr/>
        <a:lstStyle/>
        <a:p>
          <a:endParaRPr lang="fr-FR"/>
        </a:p>
      </dgm:t>
    </dgm:pt>
    <dgm:pt modelId="{F33A3748-9A80-44B8-82A4-9A828EA1F291}" type="pres">
      <dgm:prSet presAssocID="{5E6F4E3C-3151-48A3-A8F7-8A89499937E0}" presName="parentLin" presStyleCnt="0"/>
      <dgm:spPr/>
    </dgm:pt>
    <dgm:pt modelId="{33C8468E-DA3F-408D-A6C9-B020D795EF63}" type="pres">
      <dgm:prSet presAssocID="{5E6F4E3C-3151-48A3-A8F7-8A89499937E0}" presName="parentLeftMargin" presStyleLbl="node1" presStyleIdx="0" presStyleCnt="1"/>
      <dgm:spPr/>
      <dgm:t>
        <a:bodyPr/>
        <a:lstStyle/>
        <a:p>
          <a:endParaRPr lang="fr-FR"/>
        </a:p>
      </dgm:t>
    </dgm:pt>
    <dgm:pt modelId="{B3CA1CDC-7BC9-419D-B75F-110F173FF943}" type="pres">
      <dgm:prSet presAssocID="{5E6F4E3C-3151-48A3-A8F7-8A89499937E0}" presName="parentText" presStyleLbl="node1" presStyleIdx="0" presStyleCnt="1" custScaleY="1451039" custLinFactY="215777" custLinFactNeighborX="65534" custLinFactNeighborY="300000">
        <dgm:presLayoutVars>
          <dgm:chMax val="0"/>
          <dgm:bulletEnabled val="1"/>
        </dgm:presLayoutVars>
      </dgm:prSet>
      <dgm:spPr/>
      <dgm:t>
        <a:bodyPr/>
        <a:lstStyle/>
        <a:p>
          <a:endParaRPr lang="fr-FR"/>
        </a:p>
      </dgm:t>
    </dgm:pt>
    <dgm:pt modelId="{C80CC069-0B01-43F2-B73E-51AA2F227891}" type="pres">
      <dgm:prSet presAssocID="{5E6F4E3C-3151-48A3-A8F7-8A89499937E0}" presName="negativeSpace" presStyleCnt="0"/>
      <dgm:spPr/>
    </dgm:pt>
    <dgm:pt modelId="{307F31F7-8CDC-4800-BFB1-BD0398E2812E}" type="pres">
      <dgm:prSet presAssocID="{5E6F4E3C-3151-48A3-A8F7-8A89499937E0}" presName="childText" presStyleLbl="conFgAcc1" presStyleIdx="0" presStyleCnt="1" custScaleY="1193981">
        <dgm:presLayoutVars>
          <dgm:bulletEnabled val="1"/>
        </dgm:presLayoutVars>
      </dgm:prSet>
      <dgm:spPr>
        <a:solidFill>
          <a:srgbClr val="00B050">
            <a:alpha val="90000"/>
          </a:srgbClr>
        </a:solidFill>
      </dgm:spPr>
    </dgm:pt>
  </dgm:ptLst>
  <dgm:cxnLst>
    <dgm:cxn modelId="{A4DE32D0-BE65-4371-BFB2-1173862C1D27}" srcId="{08988187-2FA4-40B1-8072-717301E92BFA}" destId="{5E6F4E3C-3151-48A3-A8F7-8A89499937E0}" srcOrd="0" destOrd="0" parTransId="{5C0EDF7D-5BB7-469F-8446-FDD9E2289E97}" sibTransId="{6F5E62DE-91E0-4277-AB39-1423C424577B}"/>
    <dgm:cxn modelId="{07DA4B8D-FA8E-46E5-924A-4440236E3517}" type="presOf" srcId="{08988187-2FA4-40B1-8072-717301E92BFA}" destId="{372381A7-8AC1-4845-9CA0-192617C78083}" srcOrd="0" destOrd="0" presId="urn:microsoft.com/office/officeart/2005/8/layout/list1"/>
    <dgm:cxn modelId="{30D3BF81-A295-4640-92B7-7C1AF8893B39}" type="presOf" srcId="{5E6F4E3C-3151-48A3-A8F7-8A89499937E0}" destId="{33C8468E-DA3F-408D-A6C9-B020D795EF63}" srcOrd="0" destOrd="0" presId="urn:microsoft.com/office/officeart/2005/8/layout/list1"/>
    <dgm:cxn modelId="{5A13A3C7-3A53-4064-BDF2-24CA81FCF6CB}" type="presOf" srcId="{5E6F4E3C-3151-48A3-A8F7-8A89499937E0}" destId="{B3CA1CDC-7BC9-419D-B75F-110F173FF943}" srcOrd="1" destOrd="0" presId="urn:microsoft.com/office/officeart/2005/8/layout/list1"/>
    <dgm:cxn modelId="{43522481-10BD-4A94-A40C-4CA8A1AF563D}" type="presParOf" srcId="{372381A7-8AC1-4845-9CA0-192617C78083}" destId="{F33A3748-9A80-44B8-82A4-9A828EA1F291}" srcOrd="0" destOrd="0" presId="urn:microsoft.com/office/officeart/2005/8/layout/list1"/>
    <dgm:cxn modelId="{B9BB8174-25BB-4F30-9D3C-FAD8C6B4571E}" type="presParOf" srcId="{F33A3748-9A80-44B8-82A4-9A828EA1F291}" destId="{33C8468E-DA3F-408D-A6C9-B020D795EF63}" srcOrd="0" destOrd="0" presId="urn:microsoft.com/office/officeart/2005/8/layout/list1"/>
    <dgm:cxn modelId="{D09AA2C6-72F5-40AB-854A-22F2BFE93ABD}" type="presParOf" srcId="{F33A3748-9A80-44B8-82A4-9A828EA1F291}" destId="{B3CA1CDC-7BC9-419D-B75F-110F173FF943}" srcOrd="1" destOrd="0" presId="urn:microsoft.com/office/officeart/2005/8/layout/list1"/>
    <dgm:cxn modelId="{3D6982A9-BFF3-4057-BED3-922DD8D78254}" type="presParOf" srcId="{372381A7-8AC1-4845-9CA0-192617C78083}" destId="{C80CC069-0B01-43F2-B73E-51AA2F227891}" srcOrd="1" destOrd="0" presId="urn:microsoft.com/office/officeart/2005/8/layout/list1"/>
    <dgm:cxn modelId="{84624911-2C24-4B01-97F9-EAC5ED7EB5FE}" type="presParOf" srcId="{372381A7-8AC1-4845-9CA0-192617C78083}" destId="{307F31F7-8CDC-4800-BFB1-BD0398E2812E}" srcOrd="2" destOrd="0" presId="urn:microsoft.com/office/officeart/2005/8/layout/list1"/>
  </dgm:cxnLst>
  <dgm:bg/>
  <dgm:whole/>
</dgm:dataModel>
</file>

<file path=ppt/diagrams/data53.xml><?xml version="1.0" encoding="utf-8"?>
<dgm:dataModel xmlns:dgm="http://schemas.openxmlformats.org/drawingml/2006/diagram" xmlns:a="http://schemas.openxmlformats.org/drawingml/2006/main">
  <dgm:ptLst>
    <dgm:pt modelId="{38B15613-4543-42EA-95BF-7B0BA47A7A91}"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fr-FR"/>
        </a:p>
      </dgm:t>
    </dgm:pt>
    <dgm:pt modelId="{59FB3B36-A318-4DEE-BCEC-D48BC3A4DBBF}">
      <dgm:prSet phldrT="[Texte]"/>
      <dgm:spPr>
        <a:solidFill>
          <a:srgbClr val="AC3682"/>
        </a:solidFill>
        <a:effectLst>
          <a:glow rad="228600">
            <a:srgbClr val="F1B1D7">
              <a:alpha val="40000"/>
            </a:srgbClr>
          </a:glow>
        </a:effectLst>
      </dgm:spPr>
      <dgm:t>
        <a:bodyPr/>
        <a:lstStyle/>
        <a:p>
          <a:r>
            <a:rPr lang="fr-FR" b="1" i="1" u="none" dirty="0" smtClean="0">
              <a:solidFill>
                <a:srgbClr val="F1B1D7"/>
              </a:solidFill>
              <a:latin typeface="Comic Sans MS" pitchFamily="66" charset="0"/>
            </a:rPr>
            <a:t>Définition</a:t>
          </a:r>
          <a:endParaRPr lang="fr-FR" u="none" dirty="0">
            <a:solidFill>
              <a:srgbClr val="F1B1D7"/>
            </a:solidFill>
          </a:endParaRPr>
        </a:p>
      </dgm:t>
    </dgm:pt>
    <dgm:pt modelId="{0515C1F5-3FEB-41D6-9047-6BF8A2C0C34B}" type="parTrans" cxnId="{DB761B62-D116-4AD9-BB6B-2A70ED6D114D}">
      <dgm:prSet/>
      <dgm:spPr/>
      <dgm:t>
        <a:bodyPr/>
        <a:lstStyle/>
        <a:p>
          <a:endParaRPr lang="fr-FR"/>
        </a:p>
      </dgm:t>
    </dgm:pt>
    <dgm:pt modelId="{13E719A7-9492-45BD-BEC6-211ACC384105}" type="sibTrans" cxnId="{DB761B62-D116-4AD9-BB6B-2A70ED6D114D}">
      <dgm:prSet/>
      <dgm:spPr/>
      <dgm:t>
        <a:bodyPr/>
        <a:lstStyle/>
        <a:p>
          <a:endParaRPr lang="fr-FR"/>
        </a:p>
      </dgm:t>
    </dgm:pt>
    <dgm:pt modelId="{81BDB12F-6B07-4463-9D92-9530C0BE274E}">
      <dgm:prSet phldrT="[Texte]"/>
      <dgm:spPr>
        <a:solidFill>
          <a:srgbClr val="F1B1D7">
            <a:alpha val="90000"/>
          </a:srgbClr>
        </a:solidFill>
      </dgm:spPr>
      <dgm:t>
        <a:bodyPr/>
        <a:lstStyle/>
        <a:p>
          <a:r>
            <a:rPr lang="fr-FR" dirty="0" smtClean="0">
              <a:solidFill>
                <a:srgbClr val="AC3682"/>
              </a:solidFill>
              <a:latin typeface="Comic Sans MS" pitchFamily="66" charset="0"/>
            </a:rPr>
            <a:t>C’est l’action de peser et de toiser un patient en vue de contrôler son poids et sa taille.</a:t>
          </a:r>
          <a:endParaRPr lang="fr-FR" b="1" dirty="0">
            <a:solidFill>
              <a:srgbClr val="AC3682"/>
            </a:solidFill>
          </a:endParaRPr>
        </a:p>
      </dgm:t>
    </dgm:pt>
    <dgm:pt modelId="{A0EC207B-7B2F-4FA4-A5C7-C4225D79EC76}" type="parTrans" cxnId="{BA3EBBE0-B59B-4F07-8C1C-5D6CB950FA33}">
      <dgm:prSet/>
      <dgm:spPr/>
      <dgm:t>
        <a:bodyPr/>
        <a:lstStyle/>
        <a:p>
          <a:endParaRPr lang="fr-FR"/>
        </a:p>
      </dgm:t>
    </dgm:pt>
    <dgm:pt modelId="{93625916-29D5-42D1-BF8A-C49F56B2D8A3}" type="sibTrans" cxnId="{BA3EBBE0-B59B-4F07-8C1C-5D6CB950FA33}">
      <dgm:prSet/>
      <dgm:spPr/>
      <dgm:t>
        <a:bodyPr/>
        <a:lstStyle/>
        <a:p>
          <a:endParaRPr lang="fr-FR"/>
        </a:p>
      </dgm:t>
    </dgm:pt>
    <dgm:pt modelId="{7ACD5027-146D-48D5-84B6-DBC5DC2CACEC}" type="pres">
      <dgm:prSet presAssocID="{38B15613-4543-42EA-95BF-7B0BA47A7A91}" presName="Name0" presStyleCnt="0">
        <dgm:presLayoutVars>
          <dgm:dir/>
          <dgm:animLvl val="lvl"/>
          <dgm:resizeHandles val="exact"/>
        </dgm:presLayoutVars>
      </dgm:prSet>
      <dgm:spPr/>
      <dgm:t>
        <a:bodyPr/>
        <a:lstStyle/>
        <a:p>
          <a:endParaRPr lang="fr-FR"/>
        </a:p>
      </dgm:t>
    </dgm:pt>
    <dgm:pt modelId="{974BE3D9-3518-42E2-A945-C1BA15F7086F}" type="pres">
      <dgm:prSet presAssocID="{59FB3B36-A318-4DEE-BCEC-D48BC3A4DBBF}" presName="linNode" presStyleCnt="0"/>
      <dgm:spPr/>
    </dgm:pt>
    <dgm:pt modelId="{A95FB884-48DC-4FEE-A092-78CA64417444}" type="pres">
      <dgm:prSet presAssocID="{59FB3B36-A318-4DEE-BCEC-D48BC3A4DBBF}" presName="parentText" presStyleLbl="node1" presStyleIdx="0" presStyleCnt="1">
        <dgm:presLayoutVars>
          <dgm:chMax val="1"/>
          <dgm:bulletEnabled val="1"/>
        </dgm:presLayoutVars>
      </dgm:prSet>
      <dgm:spPr/>
      <dgm:t>
        <a:bodyPr/>
        <a:lstStyle/>
        <a:p>
          <a:endParaRPr lang="fr-FR"/>
        </a:p>
      </dgm:t>
    </dgm:pt>
    <dgm:pt modelId="{CFA9B46A-32B2-4158-B2C7-516AB0DC0BC4}" type="pres">
      <dgm:prSet presAssocID="{59FB3B36-A318-4DEE-BCEC-D48BC3A4DBBF}" presName="descendantText" presStyleLbl="alignAccFollowNode1" presStyleIdx="0" presStyleCnt="1">
        <dgm:presLayoutVars>
          <dgm:bulletEnabled val="1"/>
        </dgm:presLayoutVars>
      </dgm:prSet>
      <dgm:spPr/>
      <dgm:t>
        <a:bodyPr/>
        <a:lstStyle/>
        <a:p>
          <a:endParaRPr lang="fr-FR"/>
        </a:p>
      </dgm:t>
    </dgm:pt>
  </dgm:ptLst>
  <dgm:cxnLst>
    <dgm:cxn modelId="{BA3EBBE0-B59B-4F07-8C1C-5D6CB950FA33}" srcId="{59FB3B36-A318-4DEE-BCEC-D48BC3A4DBBF}" destId="{81BDB12F-6B07-4463-9D92-9530C0BE274E}" srcOrd="0" destOrd="0" parTransId="{A0EC207B-7B2F-4FA4-A5C7-C4225D79EC76}" sibTransId="{93625916-29D5-42D1-BF8A-C49F56B2D8A3}"/>
    <dgm:cxn modelId="{EF877788-E214-4F2F-B690-FEAB41AA7156}" type="presOf" srcId="{38B15613-4543-42EA-95BF-7B0BA47A7A91}" destId="{7ACD5027-146D-48D5-84B6-DBC5DC2CACEC}" srcOrd="0" destOrd="0" presId="urn:microsoft.com/office/officeart/2005/8/layout/vList5"/>
    <dgm:cxn modelId="{DB761B62-D116-4AD9-BB6B-2A70ED6D114D}" srcId="{38B15613-4543-42EA-95BF-7B0BA47A7A91}" destId="{59FB3B36-A318-4DEE-BCEC-D48BC3A4DBBF}" srcOrd="0" destOrd="0" parTransId="{0515C1F5-3FEB-41D6-9047-6BF8A2C0C34B}" sibTransId="{13E719A7-9492-45BD-BEC6-211ACC384105}"/>
    <dgm:cxn modelId="{0183B1CB-3D3C-4725-81E1-5BFC6EB52908}" type="presOf" srcId="{59FB3B36-A318-4DEE-BCEC-D48BC3A4DBBF}" destId="{A95FB884-48DC-4FEE-A092-78CA64417444}" srcOrd="0" destOrd="0" presId="urn:microsoft.com/office/officeart/2005/8/layout/vList5"/>
    <dgm:cxn modelId="{B5166482-BD3A-418C-A9A5-5B459A6C1F7C}" type="presOf" srcId="{81BDB12F-6B07-4463-9D92-9530C0BE274E}" destId="{CFA9B46A-32B2-4158-B2C7-516AB0DC0BC4}" srcOrd="0" destOrd="0" presId="urn:microsoft.com/office/officeart/2005/8/layout/vList5"/>
    <dgm:cxn modelId="{FD2AE3F8-8258-44D8-84BD-ED401CBAC7C1}" type="presParOf" srcId="{7ACD5027-146D-48D5-84B6-DBC5DC2CACEC}" destId="{974BE3D9-3518-42E2-A945-C1BA15F7086F}" srcOrd="0" destOrd="0" presId="urn:microsoft.com/office/officeart/2005/8/layout/vList5"/>
    <dgm:cxn modelId="{F3583810-0A56-4B63-9ECD-B731E4B778CA}" type="presParOf" srcId="{974BE3D9-3518-42E2-A945-C1BA15F7086F}" destId="{A95FB884-48DC-4FEE-A092-78CA64417444}" srcOrd="0" destOrd="0" presId="urn:microsoft.com/office/officeart/2005/8/layout/vList5"/>
    <dgm:cxn modelId="{3B0650AB-B03C-4597-B291-FBEDCA8D7E8F}" type="presParOf" srcId="{974BE3D9-3518-42E2-A945-C1BA15F7086F}" destId="{CFA9B46A-32B2-4158-B2C7-516AB0DC0BC4}" srcOrd="1" destOrd="0" presId="urn:microsoft.com/office/officeart/2005/8/layout/vList5"/>
  </dgm:cxnLst>
  <dgm:bg/>
  <dgm:whole/>
</dgm:dataModel>
</file>

<file path=ppt/diagrams/data54.xml><?xml version="1.0" encoding="utf-8"?>
<dgm:dataModel xmlns:dgm="http://schemas.openxmlformats.org/drawingml/2006/diagram" xmlns:a="http://schemas.openxmlformats.org/drawingml/2006/main">
  <dgm:ptLst>
    <dgm:pt modelId="{4E15DEEF-90CD-432D-AB12-084F0A248E01}"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fr-FR"/>
        </a:p>
      </dgm:t>
    </dgm:pt>
    <dgm:pt modelId="{708FA2B0-4BAD-4421-84B3-B68C0D508C1E}">
      <dgm:prSet phldrT="[Texte]"/>
      <dgm:spPr>
        <a:solidFill>
          <a:srgbClr val="AC3682"/>
        </a:solidFill>
        <a:effectLst>
          <a:glow rad="228600">
            <a:srgbClr val="F1B1D7">
              <a:alpha val="40000"/>
            </a:srgbClr>
          </a:glow>
        </a:effectLst>
      </dgm:spPr>
      <dgm:t>
        <a:bodyPr/>
        <a:lstStyle/>
        <a:p>
          <a:r>
            <a:rPr lang="fr-FR" dirty="0" smtClean="0">
              <a:latin typeface="Comic Sans MS" pitchFamily="66" charset="0"/>
            </a:rPr>
            <a:t>Systématique chez tout entrant à l’hôpital</a:t>
          </a:r>
          <a:endParaRPr lang="fr-FR" dirty="0"/>
        </a:p>
      </dgm:t>
    </dgm:pt>
    <dgm:pt modelId="{20716C71-40C8-42CE-84B8-B0C6CCD67B48}" type="parTrans" cxnId="{4236C400-3F25-424F-A17D-1EC0B1A038CD}">
      <dgm:prSet/>
      <dgm:spPr/>
      <dgm:t>
        <a:bodyPr/>
        <a:lstStyle/>
        <a:p>
          <a:endParaRPr lang="fr-FR"/>
        </a:p>
      </dgm:t>
    </dgm:pt>
    <dgm:pt modelId="{6954C769-7DA1-49FB-996C-1E0021C97E0F}" type="sibTrans" cxnId="{4236C400-3F25-424F-A17D-1EC0B1A038CD}">
      <dgm:prSet/>
      <dgm:spPr>
        <a:solidFill>
          <a:srgbClr val="F1B1D7">
            <a:alpha val="90000"/>
          </a:srgbClr>
        </a:solidFill>
      </dgm:spPr>
      <dgm:t>
        <a:bodyPr/>
        <a:lstStyle/>
        <a:p>
          <a:endParaRPr lang="fr-FR"/>
        </a:p>
      </dgm:t>
    </dgm:pt>
    <dgm:pt modelId="{B27178BF-073E-43FF-932C-C77F8E4F1437}">
      <dgm:prSet phldrT="[Texte]"/>
      <dgm:spPr>
        <a:solidFill>
          <a:srgbClr val="AC3682"/>
        </a:solidFill>
        <a:effectLst>
          <a:glow rad="228600">
            <a:srgbClr val="F1B1D7">
              <a:alpha val="40000"/>
            </a:srgbClr>
          </a:glow>
        </a:effectLst>
      </dgm:spPr>
      <dgm:t>
        <a:bodyPr/>
        <a:lstStyle/>
        <a:p>
          <a:r>
            <a:rPr lang="fr-FR" dirty="0" smtClean="0">
              <a:latin typeface="Comic Sans MS" pitchFamily="66" charset="0"/>
            </a:rPr>
            <a:t>Médecine de travail</a:t>
          </a:r>
          <a:endParaRPr lang="fr-FR" dirty="0"/>
        </a:p>
      </dgm:t>
    </dgm:pt>
    <dgm:pt modelId="{60444840-2EC9-4DA0-B69D-1E8C0FE74148}" type="sibTrans" cxnId="{DDA8A23B-7336-46EB-942B-9487BCF070D6}">
      <dgm:prSet/>
      <dgm:spPr>
        <a:solidFill>
          <a:srgbClr val="F1B1D7">
            <a:alpha val="90000"/>
          </a:srgbClr>
        </a:solidFill>
      </dgm:spPr>
      <dgm:t>
        <a:bodyPr/>
        <a:lstStyle/>
        <a:p>
          <a:endParaRPr lang="fr-FR"/>
        </a:p>
      </dgm:t>
    </dgm:pt>
    <dgm:pt modelId="{78399C27-AA21-4A27-9B3E-9CF6B258329C}" type="parTrans" cxnId="{DDA8A23B-7336-46EB-942B-9487BCF070D6}">
      <dgm:prSet/>
      <dgm:spPr/>
      <dgm:t>
        <a:bodyPr/>
        <a:lstStyle/>
        <a:p>
          <a:endParaRPr lang="fr-FR"/>
        </a:p>
      </dgm:t>
    </dgm:pt>
    <dgm:pt modelId="{C0125AE4-4132-492F-A974-F8309A51734B}">
      <dgm:prSet phldrT="[Texte]"/>
      <dgm:spPr>
        <a:solidFill>
          <a:srgbClr val="AC3682"/>
        </a:solidFill>
        <a:effectLst>
          <a:glow rad="228600">
            <a:srgbClr val="F1B1D7">
              <a:alpha val="40000"/>
            </a:srgbClr>
          </a:glow>
        </a:effectLst>
      </dgm:spPr>
      <dgm:t>
        <a:bodyPr/>
        <a:lstStyle/>
        <a:p>
          <a:r>
            <a:rPr lang="fr-FR" dirty="0" smtClean="0">
              <a:latin typeface="Comic Sans MS" pitchFamily="66" charset="0"/>
            </a:rPr>
            <a:t>Prise en charge d’un enfant en S.M.I </a:t>
          </a:r>
          <a:endParaRPr lang="fr-FR" dirty="0"/>
        </a:p>
      </dgm:t>
    </dgm:pt>
    <dgm:pt modelId="{1E334991-11E8-4980-9DD9-AC49A812B98D}" type="parTrans" cxnId="{11FBB415-B0E4-478C-8807-81EAB92CAACA}">
      <dgm:prSet/>
      <dgm:spPr/>
      <dgm:t>
        <a:bodyPr/>
        <a:lstStyle/>
        <a:p>
          <a:endParaRPr lang="fr-FR"/>
        </a:p>
      </dgm:t>
    </dgm:pt>
    <dgm:pt modelId="{6718ED0D-2BEE-4ADF-A452-863A400F6FAD}" type="sibTrans" cxnId="{11FBB415-B0E4-478C-8807-81EAB92CAACA}">
      <dgm:prSet/>
      <dgm:spPr/>
      <dgm:t>
        <a:bodyPr/>
        <a:lstStyle/>
        <a:p>
          <a:endParaRPr lang="fr-FR"/>
        </a:p>
      </dgm:t>
    </dgm:pt>
    <dgm:pt modelId="{1522AFCD-404A-418D-886F-75859F3D63B3}" type="pres">
      <dgm:prSet presAssocID="{4E15DEEF-90CD-432D-AB12-084F0A248E01}" presName="outerComposite" presStyleCnt="0">
        <dgm:presLayoutVars>
          <dgm:chMax val="5"/>
          <dgm:dir/>
          <dgm:resizeHandles val="exact"/>
        </dgm:presLayoutVars>
      </dgm:prSet>
      <dgm:spPr/>
      <dgm:t>
        <a:bodyPr/>
        <a:lstStyle/>
        <a:p>
          <a:endParaRPr lang="fr-FR"/>
        </a:p>
      </dgm:t>
    </dgm:pt>
    <dgm:pt modelId="{044B21F5-7836-466E-81F8-082967C7D218}" type="pres">
      <dgm:prSet presAssocID="{4E15DEEF-90CD-432D-AB12-084F0A248E01}" presName="dummyMaxCanvas" presStyleCnt="0">
        <dgm:presLayoutVars/>
      </dgm:prSet>
      <dgm:spPr/>
    </dgm:pt>
    <dgm:pt modelId="{440C6E43-4043-4128-A7D4-570F6E3365AE}" type="pres">
      <dgm:prSet presAssocID="{4E15DEEF-90CD-432D-AB12-084F0A248E01}" presName="ThreeNodes_1" presStyleLbl="node1" presStyleIdx="0" presStyleCnt="3">
        <dgm:presLayoutVars>
          <dgm:bulletEnabled val="1"/>
        </dgm:presLayoutVars>
      </dgm:prSet>
      <dgm:spPr/>
      <dgm:t>
        <a:bodyPr/>
        <a:lstStyle/>
        <a:p>
          <a:endParaRPr lang="fr-FR"/>
        </a:p>
      </dgm:t>
    </dgm:pt>
    <dgm:pt modelId="{79B7E62E-5DFB-49DD-B657-FA81ABDC98D4}" type="pres">
      <dgm:prSet presAssocID="{4E15DEEF-90CD-432D-AB12-084F0A248E01}" presName="ThreeNodes_2" presStyleLbl="node1" presStyleIdx="1" presStyleCnt="3">
        <dgm:presLayoutVars>
          <dgm:bulletEnabled val="1"/>
        </dgm:presLayoutVars>
      </dgm:prSet>
      <dgm:spPr/>
      <dgm:t>
        <a:bodyPr/>
        <a:lstStyle/>
        <a:p>
          <a:endParaRPr lang="fr-FR"/>
        </a:p>
      </dgm:t>
    </dgm:pt>
    <dgm:pt modelId="{B537F3E1-AC1A-4188-B745-39F04B95FA34}" type="pres">
      <dgm:prSet presAssocID="{4E15DEEF-90CD-432D-AB12-084F0A248E01}" presName="ThreeNodes_3" presStyleLbl="node1" presStyleIdx="2" presStyleCnt="3">
        <dgm:presLayoutVars>
          <dgm:bulletEnabled val="1"/>
        </dgm:presLayoutVars>
      </dgm:prSet>
      <dgm:spPr/>
      <dgm:t>
        <a:bodyPr/>
        <a:lstStyle/>
        <a:p>
          <a:endParaRPr lang="fr-FR"/>
        </a:p>
      </dgm:t>
    </dgm:pt>
    <dgm:pt modelId="{F528ADBC-373D-4A99-8A19-E0507A6ABEE2}" type="pres">
      <dgm:prSet presAssocID="{4E15DEEF-90CD-432D-AB12-084F0A248E01}" presName="ThreeConn_1-2" presStyleLbl="fgAccFollowNode1" presStyleIdx="0" presStyleCnt="2">
        <dgm:presLayoutVars>
          <dgm:bulletEnabled val="1"/>
        </dgm:presLayoutVars>
      </dgm:prSet>
      <dgm:spPr/>
      <dgm:t>
        <a:bodyPr/>
        <a:lstStyle/>
        <a:p>
          <a:endParaRPr lang="fr-FR"/>
        </a:p>
      </dgm:t>
    </dgm:pt>
    <dgm:pt modelId="{7FA26992-6E59-426E-AB9D-317CD197F50A}" type="pres">
      <dgm:prSet presAssocID="{4E15DEEF-90CD-432D-AB12-084F0A248E01}" presName="ThreeConn_2-3" presStyleLbl="fgAccFollowNode1" presStyleIdx="1" presStyleCnt="2">
        <dgm:presLayoutVars>
          <dgm:bulletEnabled val="1"/>
        </dgm:presLayoutVars>
      </dgm:prSet>
      <dgm:spPr/>
      <dgm:t>
        <a:bodyPr/>
        <a:lstStyle/>
        <a:p>
          <a:endParaRPr lang="fr-FR"/>
        </a:p>
      </dgm:t>
    </dgm:pt>
    <dgm:pt modelId="{A445EE5B-7E75-413A-A062-2FA5E311AC7A}" type="pres">
      <dgm:prSet presAssocID="{4E15DEEF-90CD-432D-AB12-084F0A248E01}" presName="ThreeNodes_1_text" presStyleLbl="node1" presStyleIdx="2" presStyleCnt="3">
        <dgm:presLayoutVars>
          <dgm:bulletEnabled val="1"/>
        </dgm:presLayoutVars>
      </dgm:prSet>
      <dgm:spPr/>
      <dgm:t>
        <a:bodyPr/>
        <a:lstStyle/>
        <a:p>
          <a:endParaRPr lang="fr-FR"/>
        </a:p>
      </dgm:t>
    </dgm:pt>
    <dgm:pt modelId="{6F9A670B-6F3F-4A2A-B997-563BAB89CD8D}" type="pres">
      <dgm:prSet presAssocID="{4E15DEEF-90CD-432D-AB12-084F0A248E01}" presName="ThreeNodes_2_text" presStyleLbl="node1" presStyleIdx="2" presStyleCnt="3">
        <dgm:presLayoutVars>
          <dgm:bulletEnabled val="1"/>
        </dgm:presLayoutVars>
      </dgm:prSet>
      <dgm:spPr/>
      <dgm:t>
        <a:bodyPr/>
        <a:lstStyle/>
        <a:p>
          <a:endParaRPr lang="fr-FR"/>
        </a:p>
      </dgm:t>
    </dgm:pt>
    <dgm:pt modelId="{6CC2D402-3BF8-4BAD-BB8E-97C8EA1CA6F8}" type="pres">
      <dgm:prSet presAssocID="{4E15DEEF-90CD-432D-AB12-084F0A248E01}" presName="ThreeNodes_3_text" presStyleLbl="node1" presStyleIdx="2" presStyleCnt="3">
        <dgm:presLayoutVars>
          <dgm:bulletEnabled val="1"/>
        </dgm:presLayoutVars>
      </dgm:prSet>
      <dgm:spPr/>
      <dgm:t>
        <a:bodyPr/>
        <a:lstStyle/>
        <a:p>
          <a:endParaRPr lang="fr-FR"/>
        </a:p>
      </dgm:t>
    </dgm:pt>
  </dgm:ptLst>
  <dgm:cxnLst>
    <dgm:cxn modelId="{0625FB41-F075-41FE-A8BD-B0A1E3B7AA98}" type="presOf" srcId="{6954C769-7DA1-49FB-996C-1E0021C97E0F}" destId="{F528ADBC-373D-4A99-8A19-E0507A6ABEE2}" srcOrd="0" destOrd="0" presId="urn:microsoft.com/office/officeart/2005/8/layout/vProcess5"/>
    <dgm:cxn modelId="{474404DF-9D08-44F5-BD0D-8E636ACD51A3}" type="presOf" srcId="{C0125AE4-4132-492F-A974-F8309A51734B}" destId="{B537F3E1-AC1A-4188-B745-39F04B95FA34}" srcOrd="0" destOrd="0" presId="urn:microsoft.com/office/officeart/2005/8/layout/vProcess5"/>
    <dgm:cxn modelId="{4236C400-3F25-424F-A17D-1EC0B1A038CD}" srcId="{4E15DEEF-90CD-432D-AB12-084F0A248E01}" destId="{708FA2B0-4BAD-4421-84B3-B68C0D508C1E}" srcOrd="0" destOrd="0" parTransId="{20716C71-40C8-42CE-84B8-B0C6CCD67B48}" sibTransId="{6954C769-7DA1-49FB-996C-1E0021C97E0F}"/>
    <dgm:cxn modelId="{14029803-7335-44F7-A64B-9AC529C9AA3B}" type="presOf" srcId="{60444840-2EC9-4DA0-B69D-1E8C0FE74148}" destId="{7FA26992-6E59-426E-AB9D-317CD197F50A}" srcOrd="0" destOrd="0" presId="urn:microsoft.com/office/officeart/2005/8/layout/vProcess5"/>
    <dgm:cxn modelId="{DD702E2E-640A-4515-BB98-CE71D67AEE8C}" type="presOf" srcId="{B27178BF-073E-43FF-932C-C77F8E4F1437}" destId="{6F9A670B-6F3F-4A2A-B997-563BAB89CD8D}" srcOrd="1" destOrd="0" presId="urn:microsoft.com/office/officeart/2005/8/layout/vProcess5"/>
    <dgm:cxn modelId="{784C94D8-03B3-482B-93D7-7DEF1B1B7454}" type="presOf" srcId="{708FA2B0-4BAD-4421-84B3-B68C0D508C1E}" destId="{A445EE5B-7E75-413A-A062-2FA5E311AC7A}" srcOrd="1" destOrd="0" presId="urn:microsoft.com/office/officeart/2005/8/layout/vProcess5"/>
    <dgm:cxn modelId="{CD24FB88-BB5B-463F-8583-84A5B31603D3}" type="presOf" srcId="{C0125AE4-4132-492F-A974-F8309A51734B}" destId="{6CC2D402-3BF8-4BAD-BB8E-97C8EA1CA6F8}" srcOrd="1" destOrd="0" presId="urn:microsoft.com/office/officeart/2005/8/layout/vProcess5"/>
    <dgm:cxn modelId="{11FBB415-B0E4-478C-8807-81EAB92CAACA}" srcId="{4E15DEEF-90CD-432D-AB12-084F0A248E01}" destId="{C0125AE4-4132-492F-A974-F8309A51734B}" srcOrd="2" destOrd="0" parTransId="{1E334991-11E8-4980-9DD9-AC49A812B98D}" sibTransId="{6718ED0D-2BEE-4ADF-A452-863A400F6FAD}"/>
    <dgm:cxn modelId="{CEC1D9B7-2217-41B6-A010-C3D4C7E98502}" type="presOf" srcId="{4E15DEEF-90CD-432D-AB12-084F0A248E01}" destId="{1522AFCD-404A-418D-886F-75859F3D63B3}" srcOrd="0" destOrd="0" presId="urn:microsoft.com/office/officeart/2005/8/layout/vProcess5"/>
    <dgm:cxn modelId="{F12E6412-DC28-45CA-8D3C-01737AB981D9}" type="presOf" srcId="{B27178BF-073E-43FF-932C-C77F8E4F1437}" destId="{79B7E62E-5DFB-49DD-B657-FA81ABDC98D4}" srcOrd="0" destOrd="0" presId="urn:microsoft.com/office/officeart/2005/8/layout/vProcess5"/>
    <dgm:cxn modelId="{DDA8A23B-7336-46EB-942B-9487BCF070D6}" srcId="{4E15DEEF-90CD-432D-AB12-084F0A248E01}" destId="{B27178BF-073E-43FF-932C-C77F8E4F1437}" srcOrd="1" destOrd="0" parTransId="{78399C27-AA21-4A27-9B3E-9CF6B258329C}" sibTransId="{60444840-2EC9-4DA0-B69D-1E8C0FE74148}"/>
    <dgm:cxn modelId="{195518EA-1B39-469F-86C4-8E6420150214}" type="presOf" srcId="{708FA2B0-4BAD-4421-84B3-B68C0D508C1E}" destId="{440C6E43-4043-4128-A7D4-570F6E3365AE}" srcOrd="0" destOrd="0" presId="urn:microsoft.com/office/officeart/2005/8/layout/vProcess5"/>
    <dgm:cxn modelId="{6F553571-688A-4B9C-B6C1-7D7A37D4677A}" type="presParOf" srcId="{1522AFCD-404A-418D-886F-75859F3D63B3}" destId="{044B21F5-7836-466E-81F8-082967C7D218}" srcOrd="0" destOrd="0" presId="urn:microsoft.com/office/officeart/2005/8/layout/vProcess5"/>
    <dgm:cxn modelId="{8E1C29AD-DFCB-40CF-9BBB-43925E6C3582}" type="presParOf" srcId="{1522AFCD-404A-418D-886F-75859F3D63B3}" destId="{440C6E43-4043-4128-A7D4-570F6E3365AE}" srcOrd="1" destOrd="0" presId="urn:microsoft.com/office/officeart/2005/8/layout/vProcess5"/>
    <dgm:cxn modelId="{EFD54F6F-F6A4-4FE0-85C6-AD887B5F83EF}" type="presParOf" srcId="{1522AFCD-404A-418D-886F-75859F3D63B3}" destId="{79B7E62E-5DFB-49DD-B657-FA81ABDC98D4}" srcOrd="2" destOrd="0" presId="urn:microsoft.com/office/officeart/2005/8/layout/vProcess5"/>
    <dgm:cxn modelId="{FC2D4308-F488-4545-9FC5-A8F1EA32C80F}" type="presParOf" srcId="{1522AFCD-404A-418D-886F-75859F3D63B3}" destId="{B537F3E1-AC1A-4188-B745-39F04B95FA34}" srcOrd="3" destOrd="0" presId="urn:microsoft.com/office/officeart/2005/8/layout/vProcess5"/>
    <dgm:cxn modelId="{E1955F2A-ABA3-4CF6-9AE1-CB17799DD483}" type="presParOf" srcId="{1522AFCD-404A-418D-886F-75859F3D63B3}" destId="{F528ADBC-373D-4A99-8A19-E0507A6ABEE2}" srcOrd="4" destOrd="0" presId="urn:microsoft.com/office/officeart/2005/8/layout/vProcess5"/>
    <dgm:cxn modelId="{F9A59A8E-4F71-45A7-AE54-1032D03522C1}" type="presParOf" srcId="{1522AFCD-404A-418D-886F-75859F3D63B3}" destId="{7FA26992-6E59-426E-AB9D-317CD197F50A}" srcOrd="5" destOrd="0" presId="urn:microsoft.com/office/officeart/2005/8/layout/vProcess5"/>
    <dgm:cxn modelId="{0853C53D-C6CD-42C1-9C20-FCEBA1B493E2}" type="presParOf" srcId="{1522AFCD-404A-418D-886F-75859F3D63B3}" destId="{A445EE5B-7E75-413A-A062-2FA5E311AC7A}" srcOrd="6" destOrd="0" presId="urn:microsoft.com/office/officeart/2005/8/layout/vProcess5"/>
    <dgm:cxn modelId="{6D39D754-9C4A-4879-BCE6-F4E6E6F73C73}" type="presParOf" srcId="{1522AFCD-404A-418D-886F-75859F3D63B3}" destId="{6F9A670B-6F3F-4A2A-B997-563BAB89CD8D}" srcOrd="7" destOrd="0" presId="urn:microsoft.com/office/officeart/2005/8/layout/vProcess5"/>
    <dgm:cxn modelId="{EE701490-6EE3-43D3-A148-CB5FDBF6E5E3}" type="presParOf" srcId="{1522AFCD-404A-418D-886F-75859F3D63B3}" destId="{6CC2D402-3BF8-4BAD-BB8E-97C8EA1CA6F8}" srcOrd="8" destOrd="0" presId="urn:microsoft.com/office/officeart/2005/8/layout/vProcess5"/>
  </dgm:cxnLst>
  <dgm:bg/>
  <dgm:whole/>
</dgm:dataModel>
</file>

<file path=ppt/diagrams/data55.xml><?xml version="1.0" encoding="utf-8"?>
<dgm:dataModel xmlns:dgm="http://schemas.openxmlformats.org/drawingml/2006/diagram" xmlns:a="http://schemas.openxmlformats.org/drawingml/2006/main">
  <dgm:ptLst>
    <dgm:pt modelId="{2674370D-06A7-4F8C-8F8C-5895E55AAC66}"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fr-FR"/>
        </a:p>
      </dgm:t>
    </dgm:pt>
    <dgm:pt modelId="{7B0356AE-34D1-4646-B95F-56ABB2DDA121}">
      <dgm:prSet phldrT="[Texte]"/>
      <dgm:spPr>
        <a:solidFill>
          <a:srgbClr val="AC3682"/>
        </a:solidFill>
        <a:effectLst>
          <a:glow rad="228600">
            <a:srgbClr val="F1B1D7">
              <a:alpha val="40000"/>
            </a:srgbClr>
          </a:glow>
        </a:effectLst>
      </dgm:spPr>
      <dgm:t>
        <a:bodyPr/>
        <a:lstStyle/>
        <a:p>
          <a:pPr algn="ctr"/>
          <a:r>
            <a:rPr lang="fr-FR" b="1" dirty="0" smtClean="0">
              <a:solidFill>
                <a:srgbClr val="F1B1D7"/>
              </a:solidFill>
              <a:latin typeface="Comic Sans MS" pitchFamily="66" charset="0"/>
            </a:rPr>
            <a:t>Bilan hydrique</a:t>
          </a:r>
          <a:endParaRPr lang="fr-FR" b="1" dirty="0">
            <a:solidFill>
              <a:srgbClr val="F1B1D7"/>
            </a:solidFill>
          </a:endParaRPr>
        </a:p>
      </dgm:t>
    </dgm:pt>
    <dgm:pt modelId="{1F097341-C0B1-4FF9-B660-B62E17FA7F79}" type="parTrans" cxnId="{4D075399-1C0B-46E0-80F5-2EAC7C8D66CE}">
      <dgm:prSet/>
      <dgm:spPr/>
      <dgm:t>
        <a:bodyPr/>
        <a:lstStyle/>
        <a:p>
          <a:endParaRPr lang="fr-FR"/>
        </a:p>
      </dgm:t>
    </dgm:pt>
    <dgm:pt modelId="{B230B763-9910-405A-A9A7-346151FB2A72}" type="sibTrans" cxnId="{4D075399-1C0B-46E0-80F5-2EAC7C8D66CE}">
      <dgm:prSet/>
      <dgm:spPr>
        <a:solidFill>
          <a:srgbClr val="F1B1D7">
            <a:alpha val="90000"/>
          </a:srgbClr>
        </a:solidFill>
      </dgm:spPr>
      <dgm:t>
        <a:bodyPr/>
        <a:lstStyle/>
        <a:p>
          <a:endParaRPr lang="fr-FR"/>
        </a:p>
      </dgm:t>
    </dgm:pt>
    <dgm:pt modelId="{9FA5F16F-97B7-4697-B9D4-7FA210624085}">
      <dgm:prSet phldrT="[Texte]"/>
      <dgm:spPr>
        <a:solidFill>
          <a:srgbClr val="AC3682"/>
        </a:solidFill>
        <a:effectLst>
          <a:glow rad="228600">
            <a:srgbClr val="F1B1D7">
              <a:alpha val="40000"/>
            </a:srgbClr>
          </a:glow>
        </a:effectLst>
      </dgm:spPr>
      <dgm:t>
        <a:bodyPr/>
        <a:lstStyle/>
        <a:p>
          <a:pPr algn="ctr"/>
          <a:r>
            <a:rPr lang="fr-FR" b="1" dirty="0" smtClean="0">
              <a:solidFill>
                <a:srgbClr val="F1B1D7"/>
              </a:solidFill>
              <a:latin typeface="Comic Sans MS" pitchFamily="66" charset="0"/>
            </a:rPr>
            <a:t>Manœuvre d’épuration rénale</a:t>
          </a:r>
          <a:endParaRPr lang="fr-FR" b="1" dirty="0">
            <a:solidFill>
              <a:srgbClr val="F1B1D7"/>
            </a:solidFill>
          </a:endParaRPr>
        </a:p>
      </dgm:t>
    </dgm:pt>
    <dgm:pt modelId="{28F58230-2597-48D1-8996-B6386187C9F0}" type="parTrans" cxnId="{BEB41E18-13B4-476D-B114-953F5A739446}">
      <dgm:prSet/>
      <dgm:spPr/>
      <dgm:t>
        <a:bodyPr/>
        <a:lstStyle/>
        <a:p>
          <a:endParaRPr lang="fr-FR"/>
        </a:p>
      </dgm:t>
    </dgm:pt>
    <dgm:pt modelId="{7C3A2D4B-0C8A-4954-9B52-27CEDB49B9DD}" type="sibTrans" cxnId="{BEB41E18-13B4-476D-B114-953F5A739446}">
      <dgm:prSet/>
      <dgm:spPr>
        <a:solidFill>
          <a:srgbClr val="F1B1D7">
            <a:alpha val="90000"/>
          </a:srgbClr>
        </a:solidFill>
      </dgm:spPr>
      <dgm:t>
        <a:bodyPr/>
        <a:lstStyle/>
        <a:p>
          <a:endParaRPr lang="fr-FR"/>
        </a:p>
      </dgm:t>
    </dgm:pt>
    <dgm:pt modelId="{E40B7934-2054-4A54-AE35-85C51C3441DC}">
      <dgm:prSet phldrT="[Texte]"/>
      <dgm:spPr>
        <a:solidFill>
          <a:srgbClr val="AC3682"/>
        </a:solidFill>
        <a:effectLst>
          <a:glow rad="228600">
            <a:srgbClr val="F1B1D7">
              <a:alpha val="40000"/>
            </a:srgbClr>
          </a:glow>
        </a:effectLst>
      </dgm:spPr>
      <dgm:t>
        <a:bodyPr/>
        <a:lstStyle/>
        <a:p>
          <a:pPr algn="ctr"/>
          <a:r>
            <a:rPr lang="fr-FR" b="1" dirty="0" smtClean="0">
              <a:solidFill>
                <a:srgbClr val="F1B1D7"/>
              </a:solidFill>
              <a:latin typeface="Comic Sans MS" pitchFamily="66" charset="0"/>
            </a:rPr>
            <a:t>Etablissement de la ration alimentaire</a:t>
          </a:r>
          <a:endParaRPr lang="fr-FR" b="1" dirty="0">
            <a:solidFill>
              <a:srgbClr val="F1B1D7"/>
            </a:solidFill>
          </a:endParaRPr>
        </a:p>
      </dgm:t>
    </dgm:pt>
    <dgm:pt modelId="{555CC1DD-6D4F-4104-9157-92CD5798AC24}" type="parTrans" cxnId="{B39E8769-AA4B-4DED-9171-7C8A67554F93}">
      <dgm:prSet/>
      <dgm:spPr/>
      <dgm:t>
        <a:bodyPr/>
        <a:lstStyle/>
        <a:p>
          <a:endParaRPr lang="fr-FR"/>
        </a:p>
      </dgm:t>
    </dgm:pt>
    <dgm:pt modelId="{E9641CFD-667B-46BA-B8AC-826ECA30F4AD}" type="sibTrans" cxnId="{B39E8769-AA4B-4DED-9171-7C8A67554F93}">
      <dgm:prSet/>
      <dgm:spPr>
        <a:solidFill>
          <a:srgbClr val="F1B1D7">
            <a:alpha val="90000"/>
          </a:srgbClr>
        </a:solidFill>
      </dgm:spPr>
      <dgm:t>
        <a:bodyPr/>
        <a:lstStyle/>
        <a:p>
          <a:endParaRPr lang="fr-FR"/>
        </a:p>
      </dgm:t>
    </dgm:pt>
    <dgm:pt modelId="{089FD981-093B-4A9E-90F6-7CB9C2A81E4D}">
      <dgm:prSet phldrT="[Texte]"/>
      <dgm:spPr>
        <a:solidFill>
          <a:srgbClr val="AC3682"/>
        </a:solidFill>
        <a:effectLst>
          <a:glow rad="228600">
            <a:srgbClr val="F1B1D7">
              <a:alpha val="40000"/>
            </a:srgbClr>
          </a:glow>
        </a:effectLst>
      </dgm:spPr>
      <dgm:t>
        <a:bodyPr/>
        <a:lstStyle/>
        <a:p>
          <a:pPr algn="ctr"/>
          <a:r>
            <a:rPr lang="fr-FR" b="1" dirty="0" smtClean="0">
              <a:solidFill>
                <a:srgbClr val="F1B1D7"/>
              </a:solidFill>
              <a:latin typeface="Comic Sans MS" pitchFamily="66" charset="0"/>
            </a:rPr>
            <a:t>Maladies infectieuses</a:t>
          </a:r>
          <a:endParaRPr lang="fr-FR" b="1" dirty="0">
            <a:solidFill>
              <a:srgbClr val="F1B1D7"/>
            </a:solidFill>
          </a:endParaRPr>
        </a:p>
      </dgm:t>
    </dgm:pt>
    <dgm:pt modelId="{336F59CE-779A-4B20-A541-54E40E354722}" type="parTrans" cxnId="{4623009B-F561-41AD-A340-A10C1D5720CE}">
      <dgm:prSet/>
      <dgm:spPr/>
      <dgm:t>
        <a:bodyPr/>
        <a:lstStyle/>
        <a:p>
          <a:endParaRPr lang="fr-FR"/>
        </a:p>
      </dgm:t>
    </dgm:pt>
    <dgm:pt modelId="{E07F9DAE-8197-48C8-95CC-9B7B2096EB60}" type="sibTrans" cxnId="{4623009B-F561-41AD-A340-A10C1D5720CE}">
      <dgm:prSet/>
      <dgm:spPr>
        <a:solidFill>
          <a:srgbClr val="F1B1D7">
            <a:alpha val="90000"/>
          </a:srgbClr>
        </a:solidFill>
      </dgm:spPr>
      <dgm:t>
        <a:bodyPr/>
        <a:lstStyle/>
        <a:p>
          <a:endParaRPr lang="fr-FR"/>
        </a:p>
      </dgm:t>
    </dgm:pt>
    <dgm:pt modelId="{F0F102EE-B228-4BC3-BD52-3501A67942D7}">
      <dgm:prSet phldrT="[Texte]"/>
      <dgm:spPr>
        <a:solidFill>
          <a:srgbClr val="AC3682"/>
        </a:solidFill>
        <a:effectLst>
          <a:glow rad="228600">
            <a:srgbClr val="F1B1D7">
              <a:alpha val="40000"/>
            </a:srgbClr>
          </a:glow>
        </a:effectLst>
      </dgm:spPr>
      <dgm:t>
        <a:bodyPr/>
        <a:lstStyle/>
        <a:p>
          <a:pPr algn="ctr"/>
          <a:r>
            <a:rPr lang="fr-FR" b="1" dirty="0" smtClean="0">
              <a:solidFill>
                <a:srgbClr val="F1B1D7"/>
              </a:solidFill>
              <a:latin typeface="Comic Sans MS" pitchFamily="66" charset="0"/>
            </a:rPr>
            <a:t>Appréciation d’une dénutrition</a:t>
          </a:r>
          <a:endParaRPr lang="fr-FR" b="1" dirty="0">
            <a:solidFill>
              <a:srgbClr val="F1B1D7"/>
            </a:solidFill>
          </a:endParaRPr>
        </a:p>
      </dgm:t>
    </dgm:pt>
    <dgm:pt modelId="{12CBB7C0-B80F-4B7B-BD66-734E96492755}" type="parTrans" cxnId="{98A30F19-C37A-4078-85EE-3F6ABDE0D8E1}">
      <dgm:prSet/>
      <dgm:spPr/>
      <dgm:t>
        <a:bodyPr/>
        <a:lstStyle/>
        <a:p>
          <a:endParaRPr lang="fr-FR"/>
        </a:p>
      </dgm:t>
    </dgm:pt>
    <dgm:pt modelId="{287F01B6-AA13-4039-89DE-C5006C53C77E}" type="sibTrans" cxnId="{98A30F19-C37A-4078-85EE-3F6ABDE0D8E1}">
      <dgm:prSet/>
      <dgm:spPr/>
      <dgm:t>
        <a:bodyPr/>
        <a:lstStyle/>
        <a:p>
          <a:endParaRPr lang="fr-FR"/>
        </a:p>
      </dgm:t>
    </dgm:pt>
    <dgm:pt modelId="{3E7A2091-A485-474A-BA34-7AFCE460D9AD}" type="pres">
      <dgm:prSet presAssocID="{2674370D-06A7-4F8C-8F8C-5895E55AAC66}" presName="outerComposite" presStyleCnt="0">
        <dgm:presLayoutVars>
          <dgm:chMax val="5"/>
          <dgm:dir/>
          <dgm:resizeHandles val="exact"/>
        </dgm:presLayoutVars>
      </dgm:prSet>
      <dgm:spPr/>
      <dgm:t>
        <a:bodyPr/>
        <a:lstStyle/>
        <a:p>
          <a:endParaRPr lang="fr-FR"/>
        </a:p>
      </dgm:t>
    </dgm:pt>
    <dgm:pt modelId="{41AA7D9F-F975-4A19-AB80-11DB62ED9A3C}" type="pres">
      <dgm:prSet presAssocID="{2674370D-06A7-4F8C-8F8C-5895E55AAC66}" presName="dummyMaxCanvas" presStyleCnt="0">
        <dgm:presLayoutVars/>
      </dgm:prSet>
      <dgm:spPr/>
    </dgm:pt>
    <dgm:pt modelId="{D9C7FDE3-6BF9-4C21-950E-74454647123F}" type="pres">
      <dgm:prSet presAssocID="{2674370D-06A7-4F8C-8F8C-5895E55AAC66}" presName="FiveNodes_1" presStyleLbl="node1" presStyleIdx="0" presStyleCnt="5">
        <dgm:presLayoutVars>
          <dgm:bulletEnabled val="1"/>
        </dgm:presLayoutVars>
      </dgm:prSet>
      <dgm:spPr/>
      <dgm:t>
        <a:bodyPr/>
        <a:lstStyle/>
        <a:p>
          <a:endParaRPr lang="fr-FR"/>
        </a:p>
      </dgm:t>
    </dgm:pt>
    <dgm:pt modelId="{B147CA37-D82A-4203-84B5-E04A9B84F671}" type="pres">
      <dgm:prSet presAssocID="{2674370D-06A7-4F8C-8F8C-5895E55AAC66}" presName="FiveNodes_2" presStyleLbl="node1" presStyleIdx="1" presStyleCnt="5">
        <dgm:presLayoutVars>
          <dgm:bulletEnabled val="1"/>
        </dgm:presLayoutVars>
      </dgm:prSet>
      <dgm:spPr/>
      <dgm:t>
        <a:bodyPr/>
        <a:lstStyle/>
        <a:p>
          <a:endParaRPr lang="fr-FR"/>
        </a:p>
      </dgm:t>
    </dgm:pt>
    <dgm:pt modelId="{950BF803-91CA-467C-BDB5-D42E5813123E}" type="pres">
      <dgm:prSet presAssocID="{2674370D-06A7-4F8C-8F8C-5895E55AAC66}" presName="FiveNodes_3" presStyleLbl="node1" presStyleIdx="2" presStyleCnt="5">
        <dgm:presLayoutVars>
          <dgm:bulletEnabled val="1"/>
        </dgm:presLayoutVars>
      </dgm:prSet>
      <dgm:spPr/>
      <dgm:t>
        <a:bodyPr/>
        <a:lstStyle/>
        <a:p>
          <a:endParaRPr lang="fr-FR"/>
        </a:p>
      </dgm:t>
    </dgm:pt>
    <dgm:pt modelId="{7E569000-0982-40E3-A921-9EE11664F2D6}" type="pres">
      <dgm:prSet presAssocID="{2674370D-06A7-4F8C-8F8C-5895E55AAC66}" presName="FiveNodes_4" presStyleLbl="node1" presStyleIdx="3" presStyleCnt="5">
        <dgm:presLayoutVars>
          <dgm:bulletEnabled val="1"/>
        </dgm:presLayoutVars>
      </dgm:prSet>
      <dgm:spPr/>
      <dgm:t>
        <a:bodyPr/>
        <a:lstStyle/>
        <a:p>
          <a:endParaRPr lang="fr-FR"/>
        </a:p>
      </dgm:t>
    </dgm:pt>
    <dgm:pt modelId="{9F7D5FCD-7BAD-4309-AC52-6B55E966CDF7}" type="pres">
      <dgm:prSet presAssocID="{2674370D-06A7-4F8C-8F8C-5895E55AAC66}" presName="FiveNodes_5" presStyleLbl="node1" presStyleIdx="4" presStyleCnt="5">
        <dgm:presLayoutVars>
          <dgm:bulletEnabled val="1"/>
        </dgm:presLayoutVars>
      </dgm:prSet>
      <dgm:spPr/>
      <dgm:t>
        <a:bodyPr/>
        <a:lstStyle/>
        <a:p>
          <a:endParaRPr lang="fr-FR"/>
        </a:p>
      </dgm:t>
    </dgm:pt>
    <dgm:pt modelId="{DE4CE5F7-8CB9-4DAD-AB9A-0D6578C69BEE}" type="pres">
      <dgm:prSet presAssocID="{2674370D-06A7-4F8C-8F8C-5895E55AAC66}" presName="FiveConn_1-2" presStyleLbl="fgAccFollowNode1" presStyleIdx="0" presStyleCnt="4">
        <dgm:presLayoutVars>
          <dgm:bulletEnabled val="1"/>
        </dgm:presLayoutVars>
      </dgm:prSet>
      <dgm:spPr/>
      <dgm:t>
        <a:bodyPr/>
        <a:lstStyle/>
        <a:p>
          <a:endParaRPr lang="fr-FR"/>
        </a:p>
      </dgm:t>
    </dgm:pt>
    <dgm:pt modelId="{A2BBFDC2-0F09-4CEA-B1CC-B428F71B6351}" type="pres">
      <dgm:prSet presAssocID="{2674370D-06A7-4F8C-8F8C-5895E55AAC66}" presName="FiveConn_2-3" presStyleLbl="fgAccFollowNode1" presStyleIdx="1" presStyleCnt="4">
        <dgm:presLayoutVars>
          <dgm:bulletEnabled val="1"/>
        </dgm:presLayoutVars>
      </dgm:prSet>
      <dgm:spPr/>
      <dgm:t>
        <a:bodyPr/>
        <a:lstStyle/>
        <a:p>
          <a:endParaRPr lang="fr-FR"/>
        </a:p>
      </dgm:t>
    </dgm:pt>
    <dgm:pt modelId="{3674F86D-CF88-48BF-8765-C9FFB42DDB67}" type="pres">
      <dgm:prSet presAssocID="{2674370D-06A7-4F8C-8F8C-5895E55AAC66}" presName="FiveConn_3-4" presStyleLbl="fgAccFollowNode1" presStyleIdx="2" presStyleCnt="4">
        <dgm:presLayoutVars>
          <dgm:bulletEnabled val="1"/>
        </dgm:presLayoutVars>
      </dgm:prSet>
      <dgm:spPr/>
      <dgm:t>
        <a:bodyPr/>
        <a:lstStyle/>
        <a:p>
          <a:endParaRPr lang="fr-FR"/>
        </a:p>
      </dgm:t>
    </dgm:pt>
    <dgm:pt modelId="{A75FD389-4660-429D-9A9C-F6C36B830ABB}" type="pres">
      <dgm:prSet presAssocID="{2674370D-06A7-4F8C-8F8C-5895E55AAC66}" presName="FiveConn_4-5" presStyleLbl="fgAccFollowNode1" presStyleIdx="3" presStyleCnt="4">
        <dgm:presLayoutVars>
          <dgm:bulletEnabled val="1"/>
        </dgm:presLayoutVars>
      </dgm:prSet>
      <dgm:spPr/>
      <dgm:t>
        <a:bodyPr/>
        <a:lstStyle/>
        <a:p>
          <a:endParaRPr lang="fr-FR"/>
        </a:p>
      </dgm:t>
    </dgm:pt>
    <dgm:pt modelId="{E880B4C7-B712-43F8-B158-F0130D3911F9}" type="pres">
      <dgm:prSet presAssocID="{2674370D-06A7-4F8C-8F8C-5895E55AAC66}" presName="FiveNodes_1_text" presStyleLbl="node1" presStyleIdx="4" presStyleCnt="5">
        <dgm:presLayoutVars>
          <dgm:bulletEnabled val="1"/>
        </dgm:presLayoutVars>
      </dgm:prSet>
      <dgm:spPr/>
      <dgm:t>
        <a:bodyPr/>
        <a:lstStyle/>
        <a:p>
          <a:endParaRPr lang="fr-FR"/>
        </a:p>
      </dgm:t>
    </dgm:pt>
    <dgm:pt modelId="{A077D3A1-F260-4A03-A2D4-D5CE286B7E74}" type="pres">
      <dgm:prSet presAssocID="{2674370D-06A7-4F8C-8F8C-5895E55AAC66}" presName="FiveNodes_2_text" presStyleLbl="node1" presStyleIdx="4" presStyleCnt="5">
        <dgm:presLayoutVars>
          <dgm:bulletEnabled val="1"/>
        </dgm:presLayoutVars>
      </dgm:prSet>
      <dgm:spPr/>
      <dgm:t>
        <a:bodyPr/>
        <a:lstStyle/>
        <a:p>
          <a:endParaRPr lang="fr-FR"/>
        </a:p>
      </dgm:t>
    </dgm:pt>
    <dgm:pt modelId="{71A0E38D-6A11-4C3E-A5BB-D9164D6CDDA2}" type="pres">
      <dgm:prSet presAssocID="{2674370D-06A7-4F8C-8F8C-5895E55AAC66}" presName="FiveNodes_3_text" presStyleLbl="node1" presStyleIdx="4" presStyleCnt="5">
        <dgm:presLayoutVars>
          <dgm:bulletEnabled val="1"/>
        </dgm:presLayoutVars>
      </dgm:prSet>
      <dgm:spPr/>
      <dgm:t>
        <a:bodyPr/>
        <a:lstStyle/>
        <a:p>
          <a:endParaRPr lang="fr-FR"/>
        </a:p>
      </dgm:t>
    </dgm:pt>
    <dgm:pt modelId="{517A6663-B160-41DD-8659-B83E7F01C2C5}" type="pres">
      <dgm:prSet presAssocID="{2674370D-06A7-4F8C-8F8C-5895E55AAC66}" presName="FiveNodes_4_text" presStyleLbl="node1" presStyleIdx="4" presStyleCnt="5">
        <dgm:presLayoutVars>
          <dgm:bulletEnabled val="1"/>
        </dgm:presLayoutVars>
      </dgm:prSet>
      <dgm:spPr/>
      <dgm:t>
        <a:bodyPr/>
        <a:lstStyle/>
        <a:p>
          <a:endParaRPr lang="fr-FR"/>
        </a:p>
      </dgm:t>
    </dgm:pt>
    <dgm:pt modelId="{857B73CA-F14D-4853-BEA5-A4D74A77508B}" type="pres">
      <dgm:prSet presAssocID="{2674370D-06A7-4F8C-8F8C-5895E55AAC66}" presName="FiveNodes_5_text" presStyleLbl="node1" presStyleIdx="4" presStyleCnt="5">
        <dgm:presLayoutVars>
          <dgm:bulletEnabled val="1"/>
        </dgm:presLayoutVars>
      </dgm:prSet>
      <dgm:spPr/>
      <dgm:t>
        <a:bodyPr/>
        <a:lstStyle/>
        <a:p>
          <a:endParaRPr lang="fr-FR"/>
        </a:p>
      </dgm:t>
    </dgm:pt>
  </dgm:ptLst>
  <dgm:cxnLst>
    <dgm:cxn modelId="{6AF92EFC-EFEA-44E9-9FFA-74B811BEDDE2}" type="presOf" srcId="{2674370D-06A7-4F8C-8F8C-5895E55AAC66}" destId="{3E7A2091-A485-474A-BA34-7AFCE460D9AD}" srcOrd="0" destOrd="0" presId="urn:microsoft.com/office/officeart/2005/8/layout/vProcess5"/>
    <dgm:cxn modelId="{BEB41E18-13B4-476D-B114-953F5A739446}" srcId="{2674370D-06A7-4F8C-8F8C-5895E55AAC66}" destId="{9FA5F16F-97B7-4697-B9D4-7FA210624085}" srcOrd="1" destOrd="0" parTransId="{28F58230-2597-48D1-8996-B6386187C9F0}" sibTransId="{7C3A2D4B-0C8A-4954-9B52-27CEDB49B9DD}"/>
    <dgm:cxn modelId="{B7865088-357F-41FC-AEB8-B8B1CD897F5F}" type="presOf" srcId="{E07F9DAE-8197-48C8-95CC-9B7B2096EB60}" destId="{A75FD389-4660-429D-9A9C-F6C36B830ABB}" srcOrd="0" destOrd="0" presId="urn:microsoft.com/office/officeart/2005/8/layout/vProcess5"/>
    <dgm:cxn modelId="{4D075399-1C0B-46E0-80F5-2EAC7C8D66CE}" srcId="{2674370D-06A7-4F8C-8F8C-5895E55AAC66}" destId="{7B0356AE-34D1-4646-B95F-56ABB2DDA121}" srcOrd="0" destOrd="0" parTransId="{1F097341-C0B1-4FF9-B660-B62E17FA7F79}" sibTransId="{B230B763-9910-405A-A9A7-346151FB2A72}"/>
    <dgm:cxn modelId="{A9F9C7B1-C777-40D1-A2F3-367D4F1F7715}" type="presOf" srcId="{089FD981-093B-4A9E-90F6-7CB9C2A81E4D}" destId="{517A6663-B160-41DD-8659-B83E7F01C2C5}" srcOrd="1" destOrd="0" presId="urn:microsoft.com/office/officeart/2005/8/layout/vProcess5"/>
    <dgm:cxn modelId="{6B814296-F880-44B3-827E-331EC69D1D24}" type="presOf" srcId="{089FD981-093B-4A9E-90F6-7CB9C2A81E4D}" destId="{7E569000-0982-40E3-A921-9EE11664F2D6}" srcOrd="0" destOrd="0" presId="urn:microsoft.com/office/officeart/2005/8/layout/vProcess5"/>
    <dgm:cxn modelId="{98A30F19-C37A-4078-85EE-3F6ABDE0D8E1}" srcId="{2674370D-06A7-4F8C-8F8C-5895E55AAC66}" destId="{F0F102EE-B228-4BC3-BD52-3501A67942D7}" srcOrd="4" destOrd="0" parTransId="{12CBB7C0-B80F-4B7B-BD66-734E96492755}" sibTransId="{287F01B6-AA13-4039-89DE-C5006C53C77E}"/>
    <dgm:cxn modelId="{A917A155-604D-4573-8906-77A8CD0FB6D6}" type="presOf" srcId="{E9641CFD-667B-46BA-B8AC-826ECA30F4AD}" destId="{3674F86D-CF88-48BF-8765-C9FFB42DDB67}" srcOrd="0" destOrd="0" presId="urn:microsoft.com/office/officeart/2005/8/layout/vProcess5"/>
    <dgm:cxn modelId="{F1A83CA3-D3D5-4E53-8493-CECE9A8339BC}" type="presOf" srcId="{7B0356AE-34D1-4646-B95F-56ABB2DDA121}" destId="{E880B4C7-B712-43F8-B158-F0130D3911F9}" srcOrd="1" destOrd="0" presId="urn:microsoft.com/office/officeart/2005/8/layout/vProcess5"/>
    <dgm:cxn modelId="{4623009B-F561-41AD-A340-A10C1D5720CE}" srcId="{2674370D-06A7-4F8C-8F8C-5895E55AAC66}" destId="{089FD981-093B-4A9E-90F6-7CB9C2A81E4D}" srcOrd="3" destOrd="0" parTransId="{336F59CE-779A-4B20-A541-54E40E354722}" sibTransId="{E07F9DAE-8197-48C8-95CC-9B7B2096EB60}"/>
    <dgm:cxn modelId="{5340B8AB-ED3B-44EA-9DCD-C1111771A12E}" type="presOf" srcId="{F0F102EE-B228-4BC3-BD52-3501A67942D7}" destId="{857B73CA-F14D-4853-BEA5-A4D74A77508B}" srcOrd="1" destOrd="0" presId="urn:microsoft.com/office/officeart/2005/8/layout/vProcess5"/>
    <dgm:cxn modelId="{A594609F-48EA-4204-B166-16A2FB09C0E0}" type="presOf" srcId="{E40B7934-2054-4A54-AE35-85C51C3441DC}" destId="{950BF803-91CA-467C-BDB5-D42E5813123E}" srcOrd="0" destOrd="0" presId="urn:microsoft.com/office/officeart/2005/8/layout/vProcess5"/>
    <dgm:cxn modelId="{E620813A-BFAA-446E-BF3C-9185D6EC42A6}" type="presOf" srcId="{9FA5F16F-97B7-4697-B9D4-7FA210624085}" destId="{B147CA37-D82A-4203-84B5-E04A9B84F671}" srcOrd="0" destOrd="0" presId="urn:microsoft.com/office/officeart/2005/8/layout/vProcess5"/>
    <dgm:cxn modelId="{B39E8769-AA4B-4DED-9171-7C8A67554F93}" srcId="{2674370D-06A7-4F8C-8F8C-5895E55AAC66}" destId="{E40B7934-2054-4A54-AE35-85C51C3441DC}" srcOrd="2" destOrd="0" parTransId="{555CC1DD-6D4F-4104-9157-92CD5798AC24}" sibTransId="{E9641CFD-667B-46BA-B8AC-826ECA30F4AD}"/>
    <dgm:cxn modelId="{D72391A8-D35C-444F-BA96-0217D570951A}" type="presOf" srcId="{E40B7934-2054-4A54-AE35-85C51C3441DC}" destId="{71A0E38D-6A11-4C3E-A5BB-D9164D6CDDA2}" srcOrd="1" destOrd="0" presId="urn:microsoft.com/office/officeart/2005/8/layout/vProcess5"/>
    <dgm:cxn modelId="{A02C2AC3-84C5-4D3E-844F-6060A3EE0441}" type="presOf" srcId="{F0F102EE-B228-4BC3-BD52-3501A67942D7}" destId="{9F7D5FCD-7BAD-4309-AC52-6B55E966CDF7}" srcOrd="0" destOrd="0" presId="urn:microsoft.com/office/officeart/2005/8/layout/vProcess5"/>
    <dgm:cxn modelId="{97D0F787-D0AD-4099-AC84-87CBE357F608}" type="presOf" srcId="{B230B763-9910-405A-A9A7-346151FB2A72}" destId="{DE4CE5F7-8CB9-4DAD-AB9A-0D6578C69BEE}" srcOrd="0" destOrd="0" presId="urn:microsoft.com/office/officeart/2005/8/layout/vProcess5"/>
    <dgm:cxn modelId="{E21EE8F1-3581-4B6A-AE12-204914C52649}" type="presOf" srcId="{7B0356AE-34D1-4646-B95F-56ABB2DDA121}" destId="{D9C7FDE3-6BF9-4C21-950E-74454647123F}" srcOrd="0" destOrd="0" presId="urn:microsoft.com/office/officeart/2005/8/layout/vProcess5"/>
    <dgm:cxn modelId="{E31EA575-1D61-4417-9B40-1532FA154525}" type="presOf" srcId="{7C3A2D4B-0C8A-4954-9B52-27CEDB49B9DD}" destId="{A2BBFDC2-0F09-4CEA-B1CC-B428F71B6351}" srcOrd="0" destOrd="0" presId="urn:microsoft.com/office/officeart/2005/8/layout/vProcess5"/>
    <dgm:cxn modelId="{32E6A6CD-D175-42BF-B9A3-0FF007D1525F}" type="presOf" srcId="{9FA5F16F-97B7-4697-B9D4-7FA210624085}" destId="{A077D3A1-F260-4A03-A2D4-D5CE286B7E74}" srcOrd="1" destOrd="0" presId="urn:microsoft.com/office/officeart/2005/8/layout/vProcess5"/>
    <dgm:cxn modelId="{EB1295D8-2414-49DA-9D87-CF258DF199DC}" type="presParOf" srcId="{3E7A2091-A485-474A-BA34-7AFCE460D9AD}" destId="{41AA7D9F-F975-4A19-AB80-11DB62ED9A3C}" srcOrd="0" destOrd="0" presId="urn:microsoft.com/office/officeart/2005/8/layout/vProcess5"/>
    <dgm:cxn modelId="{64C33C4C-B87F-44DC-B1CB-38A0FD4B8ACE}" type="presParOf" srcId="{3E7A2091-A485-474A-BA34-7AFCE460D9AD}" destId="{D9C7FDE3-6BF9-4C21-950E-74454647123F}" srcOrd="1" destOrd="0" presId="urn:microsoft.com/office/officeart/2005/8/layout/vProcess5"/>
    <dgm:cxn modelId="{9BEF6F40-B4BA-470C-BB33-F1EC7AE0C226}" type="presParOf" srcId="{3E7A2091-A485-474A-BA34-7AFCE460D9AD}" destId="{B147CA37-D82A-4203-84B5-E04A9B84F671}" srcOrd="2" destOrd="0" presId="urn:microsoft.com/office/officeart/2005/8/layout/vProcess5"/>
    <dgm:cxn modelId="{0F73E2E5-C2BC-4943-AF30-2F28B0F0F940}" type="presParOf" srcId="{3E7A2091-A485-474A-BA34-7AFCE460D9AD}" destId="{950BF803-91CA-467C-BDB5-D42E5813123E}" srcOrd="3" destOrd="0" presId="urn:microsoft.com/office/officeart/2005/8/layout/vProcess5"/>
    <dgm:cxn modelId="{CF46AB68-D99F-4FAB-B2A4-8E74DC6EC8B7}" type="presParOf" srcId="{3E7A2091-A485-474A-BA34-7AFCE460D9AD}" destId="{7E569000-0982-40E3-A921-9EE11664F2D6}" srcOrd="4" destOrd="0" presId="urn:microsoft.com/office/officeart/2005/8/layout/vProcess5"/>
    <dgm:cxn modelId="{F8099727-486A-4D2A-A8BC-F8ECD2F2CC3D}" type="presParOf" srcId="{3E7A2091-A485-474A-BA34-7AFCE460D9AD}" destId="{9F7D5FCD-7BAD-4309-AC52-6B55E966CDF7}" srcOrd="5" destOrd="0" presId="urn:microsoft.com/office/officeart/2005/8/layout/vProcess5"/>
    <dgm:cxn modelId="{D7415F22-A7F9-4C33-96E0-BD9ABBFF13AB}" type="presParOf" srcId="{3E7A2091-A485-474A-BA34-7AFCE460D9AD}" destId="{DE4CE5F7-8CB9-4DAD-AB9A-0D6578C69BEE}" srcOrd="6" destOrd="0" presId="urn:microsoft.com/office/officeart/2005/8/layout/vProcess5"/>
    <dgm:cxn modelId="{FA2A466D-5039-4253-A15A-A528BE3A29F2}" type="presParOf" srcId="{3E7A2091-A485-474A-BA34-7AFCE460D9AD}" destId="{A2BBFDC2-0F09-4CEA-B1CC-B428F71B6351}" srcOrd="7" destOrd="0" presId="urn:microsoft.com/office/officeart/2005/8/layout/vProcess5"/>
    <dgm:cxn modelId="{BBB5F7A9-B3AE-445C-865F-A25E27248FD9}" type="presParOf" srcId="{3E7A2091-A485-474A-BA34-7AFCE460D9AD}" destId="{3674F86D-CF88-48BF-8765-C9FFB42DDB67}" srcOrd="8" destOrd="0" presId="urn:microsoft.com/office/officeart/2005/8/layout/vProcess5"/>
    <dgm:cxn modelId="{F0D648DE-D86E-4A2D-9D8C-ADAB4FD90C37}" type="presParOf" srcId="{3E7A2091-A485-474A-BA34-7AFCE460D9AD}" destId="{A75FD389-4660-429D-9A9C-F6C36B830ABB}" srcOrd="9" destOrd="0" presId="urn:microsoft.com/office/officeart/2005/8/layout/vProcess5"/>
    <dgm:cxn modelId="{0D8AC11C-E54A-4066-A152-F12F5BDD31A8}" type="presParOf" srcId="{3E7A2091-A485-474A-BA34-7AFCE460D9AD}" destId="{E880B4C7-B712-43F8-B158-F0130D3911F9}" srcOrd="10" destOrd="0" presId="urn:microsoft.com/office/officeart/2005/8/layout/vProcess5"/>
    <dgm:cxn modelId="{900E0ED8-A47A-4518-982B-B6B96871FB6F}" type="presParOf" srcId="{3E7A2091-A485-474A-BA34-7AFCE460D9AD}" destId="{A077D3A1-F260-4A03-A2D4-D5CE286B7E74}" srcOrd="11" destOrd="0" presId="urn:microsoft.com/office/officeart/2005/8/layout/vProcess5"/>
    <dgm:cxn modelId="{9300AC28-A26A-4E8F-A30B-EC9B3FDEDD72}" type="presParOf" srcId="{3E7A2091-A485-474A-BA34-7AFCE460D9AD}" destId="{71A0E38D-6A11-4C3E-A5BB-D9164D6CDDA2}" srcOrd="12" destOrd="0" presId="urn:microsoft.com/office/officeart/2005/8/layout/vProcess5"/>
    <dgm:cxn modelId="{30FE1B16-9C05-471B-91C9-B28988667B98}" type="presParOf" srcId="{3E7A2091-A485-474A-BA34-7AFCE460D9AD}" destId="{517A6663-B160-41DD-8659-B83E7F01C2C5}" srcOrd="13" destOrd="0" presId="urn:microsoft.com/office/officeart/2005/8/layout/vProcess5"/>
    <dgm:cxn modelId="{153C3957-B952-4C63-8D58-4F89FE74164F}" type="presParOf" srcId="{3E7A2091-A485-474A-BA34-7AFCE460D9AD}" destId="{857B73CA-F14D-4853-BEA5-A4D74A77508B}" srcOrd="14" destOrd="0" presId="urn:microsoft.com/office/officeart/2005/8/layout/vProcess5"/>
  </dgm:cxnLst>
  <dgm:bg/>
  <dgm:whole/>
</dgm:dataModel>
</file>

<file path=ppt/diagrams/data56.xml><?xml version="1.0" encoding="utf-8"?>
<dgm:dataModel xmlns:dgm="http://schemas.openxmlformats.org/drawingml/2006/diagram" xmlns:a="http://schemas.openxmlformats.org/drawingml/2006/main">
  <dgm:ptLst>
    <dgm:pt modelId="{2674370D-06A7-4F8C-8F8C-5895E55AAC66}"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fr-FR"/>
        </a:p>
      </dgm:t>
    </dgm:pt>
    <dgm:pt modelId="{7B0356AE-34D1-4646-B95F-56ABB2DDA121}">
      <dgm:prSet phldrT="[Texte]" custT="1"/>
      <dgm:spPr>
        <a:solidFill>
          <a:srgbClr val="AC3682"/>
        </a:solidFill>
        <a:effectLst>
          <a:glow rad="228600">
            <a:srgbClr val="F1B1D7">
              <a:alpha val="40000"/>
            </a:srgbClr>
          </a:glow>
        </a:effectLst>
      </dgm:spPr>
      <dgm:t>
        <a:bodyPr/>
        <a:lstStyle/>
        <a:p>
          <a:pPr algn="ctr"/>
          <a:r>
            <a:rPr lang="fr-FR" sz="2000" b="1" dirty="0" smtClean="0">
              <a:solidFill>
                <a:srgbClr val="F1B1D7"/>
              </a:solidFill>
              <a:latin typeface="Comic Sans MS" pitchFamily="66" charset="0"/>
            </a:rPr>
            <a:t>Les psychopathes</a:t>
          </a:r>
          <a:endParaRPr lang="fr-FR" sz="2000" b="1" dirty="0">
            <a:solidFill>
              <a:srgbClr val="F1B1D7"/>
            </a:solidFill>
          </a:endParaRPr>
        </a:p>
      </dgm:t>
    </dgm:pt>
    <dgm:pt modelId="{1F097341-C0B1-4FF9-B660-B62E17FA7F79}" type="parTrans" cxnId="{4D075399-1C0B-46E0-80F5-2EAC7C8D66CE}">
      <dgm:prSet/>
      <dgm:spPr/>
      <dgm:t>
        <a:bodyPr/>
        <a:lstStyle/>
        <a:p>
          <a:endParaRPr lang="fr-FR"/>
        </a:p>
      </dgm:t>
    </dgm:pt>
    <dgm:pt modelId="{B230B763-9910-405A-A9A7-346151FB2A72}" type="sibTrans" cxnId="{4D075399-1C0B-46E0-80F5-2EAC7C8D66CE}">
      <dgm:prSet/>
      <dgm:spPr>
        <a:solidFill>
          <a:srgbClr val="F1B1D7">
            <a:alpha val="90000"/>
          </a:srgbClr>
        </a:solidFill>
      </dgm:spPr>
      <dgm:t>
        <a:bodyPr/>
        <a:lstStyle/>
        <a:p>
          <a:endParaRPr lang="fr-FR"/>
        </a:p>
      </dgm:t>
    </dgm:pt>
    <dgm:pt modelId="{9FA5F16F-97B7-4697-B9D4-7FA210624085}">
      <dgm:prSet phldrT="[Texte]" custT="1"/>
      <dgm:spPr>
        <a:solidFill>
          <a:srgbClr val="AC3682"/>
        </a:solidFill>
        <a:effectLst>
          <a:glow rad="228600">
            <a:srgbClr val="F1B1D7">
              <a:alpha val="40000"/>
            </a:srgbClr>
          </a:glow>
        </a:effectLst>
      </dgm:spPr>
      <dgm:t>
        <a:bodyPr/>
        <a:lstStyle/>
        <a:p>
          <a:pPr algn="ctr"/>
          <a:r>
            <a:rPr lang="fr-FR" sz="1800" b="1" dirty="0" smtClean="0">
              <a:solidFill>
                <a:srgbClr val="F1B1D7"/>
              </a:solidFill>
              <a:latin typeface="Comic Sans MS" pitchFamily="66" charset="0"/>
            </a:rPr>
            <a:t>La femme en cours de gestation normale et pathologique (en cas de vomissement incoercible-prévention du syndrome pré-éclamptique)</a:t>
          </a:r>
          <a:endParaRPr lang="fr-FR" sz="1800" b="1" dirty="0">
            <a:solidFill>
              <a:srgbClr val="F1B1D7"/>
            </a:solidFill>
          </a:endParaRPr>
        </a:p>
      </dgm:t>
    </dgm:pt>
    <dgm:pt modelId="{28F58230-2597-48D1-8996-B6386187C9F0}" type="parTrans" cxnId="{BEB41E18-13B4-476D-B114-953F5A739446}">
      <dgm:prSet/>
      <dgm:spPr/>
      <dgm:t>
        <a:bodyPr/>
        <a:lstStyle/>
        <a:p>
          <a:endParaRPr lang="fr-FR"/>
        </a:p>
      </dgm:t>
    </dgm:pt>
    <dgm:pt modelId="{7C3A2D4B-0C8A-4954-9B52-27CEDB49B9DD}" type="sibTrans" cxnId="{BEB41E18-13B4-476D-B114-953F5A739446}">
      <dgm:prSet/>
      <dgm:spPr>
        <a:solidFill>
          <a:srgbClr val="F1B1D7">
            <a:alpha val="90000"/>
          </a:srgbClr>
        </a:solidFill>
      </dgm:spPr>
      <dgm:t>
        <a:bodyPr/>
        <a:lstStyle/>
        <a:p>
          <a:endParaRPr lang="fr-FR"/>
        </a:p>
      </dgm:t>
    </dgm:pt>
    <dgm:pt modelId="{E40B7934-2054-4A54-AE35-85C51C3441DC}">
      <dgm:prSet phldrT="[Texte]" custT="1"/>
      <dgm:spPr>
        <a:solidFill>
          <a:srgbClr val="AC3682"/>
        </a:solidFill>
        <a:effectLst>
          <a:glow rad="228600">
            <a:srgbClr val="F1B1D7">
              <a:alpha val="40000"/>
            </a:srgbClr>
          </a:glow>
        </a:effectLst>
      </dgm:spPr>
      <dgm:t>
        <a:bodyPr/>
        <a:lstStyle/>
        <a:p>
          <a:pPr algn="ctr"/>
          <a:r>
            <a:rPr lang="fr-FR" sz="1800" b="1" dirty="0" smtClean="0">
              <a:solidFill>
                <a:srgbClr val="F1B1D7"/>
              </a:solidFill>
              <a:latin typeface="Comic Sans MS" pitchFamily="66" charset="0"/>
            </a:rPr>
            <a:t>Sujet en cours de certains traitements médicamenteux (corticoïdes, antituberculeux… )</a:t>
          </a:r>
          <a:endParaRPr lang="fr-FR" sz="1800" b="1" dirty="0">
            <a:solidFill>
              <a:srgbClr val="F1B1D7"/>
            </a:solidFill>
          </a:endParaRPr>
        </a:p>
      </dgm:t>
    </dgm:pt>
    <dgm:pt modelId="{555CC1DD-6D4F-4104-9157-92CD5798AC24}" type="parTrans" cxnId="{B39E8769-AA4B-4DED-9171-7C8A67554F93}">
      <dgm:prSet/>
      <dgm:spPr/>
      <dgm:t>
        <a:bodyPr/>
        <a:lstStyle/>
        <a:p>
          <a:endParaRPr lang="fr-FR"/>
        </a:p>
      </dgm:t>
    </dgm:pt>
    <dgm:pt modelId="{E9641CFD-667B-46BA-B8AC-826ECA30F4AD}" type="sibTrans" cxnId="{B39E8769-AA4B-4DED-9171-7C8A67554F93}">
      <dgm:prSet/>
      <dgm:spPr>
        <a:solidFill>
          <a:srgbClr val="F1B1D7">
            <a:alpha val="90000"/>
          </a:srgbClr>
        </a:solidFill>
      </dgm:spPr>
      <dgm:t>
        <a:bodyPr/>
        <a:lstStyle/>
        <a:p>
          <a:endParaRPr lang="fr-FR"/>
        </a:p>
      </dgm:t>
    </dgm:pt>
    <dgm:pt modelId="{089FD981-093B-4A9E-90F6-7CB9C2A81E4D}">
      <dgm:prSet phldrT="[Texte]" custT="1"/>
      <dgm:spPr>
        <a:solidFill>
          <a:srgbClr val="AC3682"/>
        </a:solidFill>
        <a:effectLst>
          <a:glow rad="228600">
            <a:srgbClr val="F1B1D7">
              <a:alpha val="40000"/>
            </a:srgbClr>
          </a:glow>
        </a:effectLst>
      </dgm:spPr>
      <dgm:t>
        <a:bodyPr/>
        <a:lstStyle/>
        <a:p>
          <a:pPr algn="ctr"/>
          <a:r>
            <a:rPr lang="fr-FR" sz="1800" b="1" dirty="0" smtClean="0">
              <a:solidFill>
                <a:srgbClr val="F1B1D7"/>
              </a:solidFill>
              <a:latin typeface="Comic Sans MS" pitchFamily="66" charset="0"/>
            </a:rPr>
            <a:t>Mesure du métabolisme basal</a:t>
          </a:r>
          <a:endParaRPr lang="fr-FR" sz="1800" b="1" dirty="0">
            <a:solidFill>
              <a:srgbClr val="F1B1D7"/>
            </a:solidFill>
          </a:endParaRPr>
        </a:p>
      </dgm:t>
    </dgm:pt>
    <dgm:pt modelId="{336F59CE-779A-4B20-A541-54E40E354722}" type="parTrans" cxnId="{4623009B-F561-41AD-A340-A10C1D5720CE}">
      <dgm:prSet/>
      <dgm:spPr/>
      <dgm:t>
        <a:bodyPr/>
        <a:lstStyle/>
        <a:p>
          <a:endParaRPr lang="fr-FR"/>
        </a:p>
      </dgm:t>
    </dgm:pt>
    <dgm:pt modelId="{E07F9DAE-8197-48C8-95CC-9B7B2096EB60}" type="sibTrans" cxnId="{4623009B-F561-41AD-A340-A10C1D5720CE}">
      <dgm:prSet/>
      <dgm:spPr/>
      <dgm:t>
        <a:bodyPr/>
        <a:lstStyle/>
        <a:p>
          <a:endParaRPr lang="fr-FR"/>
        </a:p>
      </dgm:t>
    </dgm:pt>
    <dgm:pt modelId="{3E7A2091-A485-474A-BA34-7AFCE460D9AD}" type="pres">
      <dgm:prSet presAssocID="{2674370D-06A7-4F8C-8F8C-5895E55AAC66}" presName="outerComposite" presStyleCnt="0">
        <dgm:presLayoutVars>
          <dgm:chMax val="5"/>
          <dgm:dir/>
          <dgm:resizeHandles val="exact"/>
        </dgm:presLayoutVars>
      </dgm:prSet>
      <dgm:spPr/>
      <dgm:t>
        <a:bodyPr/>
        <a:lstStyle/>
        <a:p>
          <a:endParaRPr lang="fr-FR"/>
        </a:p>
      </dgm:t>
    </dgm:pt>
    <dgm:pt modelId="{41AA7D9F-F975-4A19-AB80-11DB62ED9A3C}" type="pres">
      <dgm:prSet presAssocID="{2674370D-06A7-4F8C-8F8C-5895E55AAC66}" presName="dummyMaxCanvas" presStyleCnt="0">
        <dgm:presLayoutVars/>
      </dgm:prSet>
      <dgm:spPr/>
    </dgm:pt>
    <dgm:pt modelId="{60C0520C-BAD9-44FD-B8C7-EAFAB7E44097}" type="pres">
      <dgm:prSet presAssocID="{2674370D-06A7-4F8C-8F8C-5895E55AAC66}" presName="FourNodes_1" presStyleLbl="node1" presStyleIdx="0" presStyleCnt="4">
        <dgm:presLayoutVars>
          <dgm:bulletEnabled val="1"/>
        </dgm:presLayoutVars>
      </dgm:prSet>
      <dgm:spPr/>
      <dgm:t>
        <a:bodyPr/>
        <a:lstStyle/>
        <a:p>
          <a:endParaRPr lang="fr-FR"/>
        </a:p>
      </dgm:t>
    </dgm:pt>
    <dgm:pt modelId="{885AD94A-CA81-4B82-AA40-D0B163E0D6FD}" type="pres">
      <dgm:prSet presAssocID="{2674370D-06A7-4F8C-8F8C-5895E55AAC66}" presName="FourNodes_2" presStyleLbl="node1" presStyleIdx="1" presStyleCnt="4">
        <dgm:presLayoutVars>
          <dgm:bulletEnabled val="1"/>
        </dgm:presLayoutVars>
      </dgm:prSet>
      <dgm:spPr/>
      <dgm:t>
        <a:bodyPr/>
        <a:lstStyle/>
        <a:p>
          <a:endParaRPr lang="fr-FR"/>
        </a:p>
      </dgm:t>
    </dgm:pt>
    <dgm:pt modelId="{0456F4D4-0354-457F-A04B-CA6C21600A48}" type="pres">
      <dgm:prSet presAssocID="{2674370D-06A7-4F8C-8F8C-5895E55AAC66}" presName="FourNodes_3" presStyleLbl="node1" presStyleIdx="2" presStyleCnt="4">
        <dgm:presLayoutVars>
          <dgm:bulletEnabled val="1"/>
        </dgm:presLayoutVars>
      </dgm:prSet>
      <dgm:spPr/>
      <dgm:t>
        <a:bodyPr/>
        <a:lstStyle/>
        <a:p>
          <a:endParaRPr lang="fr-FR"/>
        </a:p>
      </dgm:t>
    </dgm:pt>
    <dgm:pt modelId="{9D2A6828-39DC-4F47-8520-2FC4FFC8253D}" type="pres">
      <dgm:prSet presAssocID="{2674370D-06A7-4F8C-8F8C-5895E55AAC66}" presName="FourNodes_4" presStyleLbl="node1" presStyleIdx="3" presStyleCnt="4">
        <dgm:presLayoutVars>
          <dgm:bulletEnabled val="1"/>
        </dgm:presLayoutVars>
      </dgm:prSet>
      <dgm:spPr/>
      <dgm:t>
        <a:bodyPr/>
        <a:lstStyle/>
        <a:p>
          <a:endParaRPr lang="fr-FR"/>
        </a:p>
      </dgm:t>
    </dgm:pt>
    <dgm:pt modelId="{E81729CC-E768-4F80-8477-01593C1C302C}" type="pres">
      <dgm:prSet presAssocID="{2674370D-06A7-4F8C-8F8C-5895E55AAC66}" presName="FourConn_1-2" presStyleLbl="fgAccFollowNode1" presStyleIdx="0" presStyleCnt="3">
        <dgm:presLayoutVars>
          <dgm:bulletEnabled val="1"/>
        </dgm:presLayoutVars>
      </dgm:prSet>
      <dgm:spPr/>
      <dgm:t>
        <a:bodyPr/>
        <a:lstStyle/>
        <a:p>
          <a:endParaRPr lang="fr-FR"/>
        </a:p>
      </dgm:t>
    </dgm:pt>
    <dgm:pt modelId="{C90C9829-0DEC-440A-89B5-C9C9322DC5E6}" type="pres">
      <dgm:prSet presAssocID="{2674370D-06A7-4F8C-8F8C-5895E55AAC66}" presName="FourConn_2-3" presStyleLbl="fgAccFollowNode1" presStyleIdx="1" presStyleCnt="3">
        <dgm:presLayoutVars>
          <dgm:bulletEnabled val="1"/>
        </dgm:presLayoutVars>
      </dgm:prSet>
      <dgm:spPr/>
      <dgm:t>
        <a:bodyPr/>
        <a:lstStyle/>
        <a:p>
          <a:endParaRPr lang="fr-FR"/>
        </a:p>
      </dgm:t>
    </dgm:pt>
    <dgm:pt modelId="{2D7E9DF4-E9B7-42FE-99AD-FF3C64A685F0}" type="pres">
      <dgm:prSet presAssocID="{2674370D-06A7-4F8C-8F8C-5895E55AAC66}" presName="FourConn_3-4" presStyleLbl="fgAccFollowNode1" presStyleIdx="2" presStyleCnt="3">
        <dgm:presLayoutVars>
          <dgm:bulletEnabled val="1"/>
        </dgm:presLayoutVars>
      </dgm:prSet>
      <dgm:spPr/>
      <dgm:t>
        <a:bodyPr/>
        <a:lstStyle/>
        <a:p>
          <a:endParaRPr lang="fr-FR"/>
        </a:p>
      </dgm:t>
    </dgm:pt>
    <dgm:pt modelId="{763A4E54-CA7F-4469-9E28-6E41F19989D8}" type="pres">
      <dgm:prSet presAssocID="{2674370D-06A7-4F8C-8F8C-5895E55AAC66}" presName="FourNodes_1_text" presStyleLbl="node1" presStyleIdx="3" presStyleCnt="4">
        <dgm:presLayoutVars>
          <dgm:bulletEnabled val="1"/>
        </dgm:presLayoutVars>
      </dgm:prSet>
      <dgm:spPr/>
      <dgm:t>
        <a:bodyPr/>
        <a:lstStyle/>
        <a:p>
          <a:endParaRPr lang="fr-FR"/>
        </a:p>
      </dgm:t>
    </dgm:pt>
    <dgm:pt modelId="{FF410A3A-8473-4923-BBC8-36A9139D2CF1}" type="pres">
      <dgm:prSet presAssocID="{2674370D-06A7-4F8C-8F8C-5895E55AAC66}" presName="FourNodes_2_text" presStyleLbl="node1" presStyleIdx="3" presStyleCnt="4">
        <dgm:presLayoutVars>
          <dgm:bulletEnabled val="1"/>
        </dgm:presLayoutVars>
      </dgm:prSet>
      <dgm:spPr/>
      <dgm:t>
        <a:bodyPr/>
        <a:lstStyle/>
        <a:p>
          <a:endParaRPr lang="fr-FR"/>
        </a:p>
      </dgm:t>
    </dgm:pt>
    <dgm:pt modelId="{94E49D95-97AA-4315-B9A8-676BB4784B8F}" type="pres">
      <dgm:prSet presAssocID="{2674370D-06A7-4F8C-8F8C-5895E55AAC66}" presName="FourNodes_3_text" presStyleLbl="node1" presStyleIdx="3" presStyleCnt="4">
        <dgm:presLayoutVars>
          <dgm:bulletEnabled val="1"/>
        </dgm:presLayoutVars>
      </dgm:prSet>
      <dgm:spPr/>
      <dgm:t>
        <a:bodyPr/>
        <a:lstStyle/>
        <a:p>
          <a:endParaRPr lang="fr-FR"/>
        </a:p>
      </dgm:t>
    </dgm:pt>
    <dgm:pt modelId="{41EA459B-DAF3-45FB-BF06-2B5E8967E233}" type="pres">
      <dgm:prSet presAssocID="{2674370D-06A7-4F8C-8F8C-5895E55AAC66}" presName="FourNodes_4_text" presStyleLbl="node1" presStyleIdx="3" presStyleCnt="4">
        <dgm:presLayoutVars>
          <dgm:bulletEnabled val="1"/>
        </dgm:presLayoutVars>
      </dgm:prSet>
      <dgm:spPr/>
      <dgm:t>
        <a:bodyPr/>
        <a:lstStyle/>
        <a:p>
          <a:endParaRPr lang="fr-FR"/>
        </a:p>
      </dgm:t>
    </dgm:pt>
  </dgm:ptLst>
  <dgm:cxnLst>
    <dgm:cxn modelId="{E83EDA2D-0060-4200-9151-2E3A46567068}" type="presOf" srcId="{089FD981-093B-4A9E-90F6-7CB9C2A81E4D}" destId="{9D2A6828-39DC-4F47-8520-2FC4FFC8253D}" srcOrd="0" destOrd="0" presId="urn:microsoft.com/office/officeart/2005/8/layout/vProcess5"/>
    <dgm:cxn modelId="{BEB41E18-13B4-476D-B114-953F5A739446}" srcId="{2674370D-06A7-4F8C-8F8C-5895E55AAC66}" destId="{9FA5F16F-97B7-4697-B9D4-7FA210624085}" srcOrd="1" destOrd="0" parTransId="{28F58230-2597-48D1-8996-B6386187C9F0}" sibTransId="{7C3A2D4B-0C8A-4954-9B52-27CEDB49B9DD}"/>
    <dgm:cxn modelId="{4D075399-1C0B-46E0-80F5-2EAC7C8D66CE}" srcId="{2674370D-06A7-4F8C-8F8C-5895E55AAC66}" destId="{7B0356AE-34D1-4646-B95F-56ABB2DDA121}" srcOrd="0" destOrd="0" parTransId="{1F097341-C0B1-4FF9-B660-B62E17FA7F79}" sibTransId="{B230B763-9910-405A-A9A7-346151FB2A72}"/>
    <dgm:cxn modelId="{B24768FB-C1AF-4EEE-BC74-65EF338A5A26}" type="presOf" srcId="{E40B7934-2054-4A54-AE35-85C51C3441DC}" destId="{94E49D95-97AA-4315-B9A8-676BB4784B8F}" srcOrd="1" destOrd="0" presId="urn:microsoft.com/office/officeart/2005/8/layout/vProcess5"/>
    <dgm:cxn modelId="{F0AACBB1-F11D-4BA8-9161-54ABD7F1E6FA}" type="presOf" srcId="{089FD981-093B-4A9E-90F6-7CB9C2A81E4D}" destId="{41EA459B-DAF3-45FB-BF06-2B5E8967E233}" srcOrd="1" destOrd="0" presId="urn:microsoft.com/office/officeart/2005/8/layout/vProcess5"/>
    <dgm:cxn modelId="{EA7A9763-AFA3-440B-AD83-45E045B0FE14}" type="presOf" srcId="{7C3A2D4B-0C8A-4954-9B52-27CEDB49B9DD}" destId="{C90C9829-0DEC-440A-89B5-C9C9322DC5E6}" srcOrd="0" destOrd="0" presId="urn:microsoft.com/office/officeart/2005/8/layout/vProcess5"/>
    <dgm:cxn modelId="{5631CFE8-4B14-445C-8DBC-4A93F6B79D8B}" type="presOf" srcId="{2674370D-06A7-4F8C-8F8C-5895E55AAC66}" destId="{3E7A2091-A485-474A-BA34-7AFCE460D9AD}" srcOrd="0" destOrd="0" presId="urn:microsoft.com/office/officeart/2005/8/layout/vProcess5"/>
    <dgm:cxn modelId="{119B8DFC-D74A-449A-A45A-69A26DBBCF22}" type="presOf" srcId="{E9641CFD-667B-46BA-B8AC-826ECA30F4AD}" destId="{2D7E9DF4-E9B7-42FE-99AD-FF3C64A685F0}" srcOrd="0" destOrd="0" presId="urn:microsoft.com/office/officeart/2005/8/layout/vProcess5"/>
    <dgm:cxn modelId="{4623009B-F561-41AD-A340-A10C1D5720CE}" srcId="{2674370D-06A7-4F8C-8F8C-5895E55AAC66}" destId="{089FD981-093B-4A9E-90F6-7CB9C2A81E4D}" srcOrd="3" destOrd="0" parTransId="{336F59CE-779A-4B20-A541-54E40E354722}" sibTransId="{E07F9DAE-8197-48C8-95CC-9B7B2096EB60}"/>
    <dgm:cxn modelId="{E7E57534-C80C-4A28-B7E9-401D3516F799}" type="presOf" srcId="{7B0356AE-34D1-4646-B95F-56ABB2DDA121}" destId="{763A4E54-CA7F-4469-9E28-6E41F19989D8}" srcOrd="1" destOrd="0" presId="urn:microsoft.com/office/officeart/2005/8/layout/vProcess5"/>
    <dgm:cxn modelId="{43E0ED84-89A9-4674-90CA-0F42BB600727}" type="presOf" srcId="{B230B763-9910-405A-A9A7-346151FB2A72}" destId="{E81729CC-E768-4F80-8477-01593C1C302C}" srcOrd="0" destOrd="0" presId="urn:microsoft.com/office/officeart/2005/8/layout/vProcess5"/>
    <dgm:cxn modelId="{B39E8769-AA4B-4DED-9171-7C8A67554F93}" srcId="{2674370D-06A7-4F8C-8F8C-5895E55AAC66}" destId="{E40B7934-2054-4A54-AE35-85C51C3441DC}" srcOrd="2" destOrd="0" parTransId="{555CC1DD-6D4F-4104-9157-92CD5798AC24}" sibTransId="{E9641CFD-667B-46BA-B8AC-826ECA30F4AD}"/>
    <dgm:cxn modelId="{148DC103-F8BD-4A74-9FB7-BCC5B3D4B561}" type="presOf" srcId="{7B0356AE-34D1-4646-B95F-56ABB2DDA121}" destId="{60C0520C-BAD9-44FD-B8C7-EAFAB7E44097}" srcOrd="0" destOrd="0" presId="urn:microsoft.com/office/officeart/2005/8/layout/vProcess5"/>
    <dgm:cxn modelId="{59870D49-FEC4-44F5-BA8A-426F1CE8C5C6}" type="presOf" srcId="{E40B7934-2054-4A54-AE35-85C51C3441DC}" destId="{0456F4D4-0354-457F-A04B-CA6C21600A48}" srcOrd="0" destOrd="0" presId="urn:microsoft.com/office/officeart/2005/8/layout/vProcess5"/>
    <dgm:cxn modelId="{E4DE4F5C-1A26-4329-A488-E372BC20ED42}" type="presOf" srcId="{9FA5F16F-97B7-4697-B9D4-7FA210624085}" destId="{FF410A3A-8473-4923-BBC8-36A9139D2CF1}" srcOrd="1" destOrd="0" presId="urn:microsoft.com/office/officeart/2005/8/layout/vProcess5"/>
    <dgm:cxn modelId="{FE88DB99-ED03-4654-90B3-7E17F51619BB}" type="presOf" srcId="{9FA5F16F-97B7-4697-B9D4-7FA210624085}" destId="{885AD94A-CA81-4B82-AA40-D0B163E0D6FD}" srcOrd="0" destOrd="0" presId="urn:microsoft.com/office/officeart/2005/8/layout/vProcess5"/>
    <dgm:cxn modelId="{6D246DA6-6B57-4833-9987-02AA6E7839EF}" type="presParOf" srcId="{3E7A2091-A485-474A-BA34-7AFCE460D9AD}" destId="{41AA7D9F-F975-4A19-AB80-11DB62ED9A3C}" srcOrd="0" destOrd="0" presId="urn:microsoft.com/office/officeart/2005/8/layout/vProcess5"/>
    <dgm:cxn modelId="{8173C9E0-3B08-45E4-B3FD-9F54F23104DD}" type="presParOf" srcId="{3E7A2091-A485-474A-BA34-7AFCE460D9AD}" destId="{60C0520C-BAD9-44FD-B8C7-EAFAB7E44097}" srcOrd="1" destOrd="0" presId="urn:microsoft.com/office/officeart/2005/8/layout/vProcess5"/>
    <dgm:cxn modelId="{5AEF20AA-6CC1-4FDB-BA4C-490223FC168B}" type="presParOf" srcId="{3E7A2091-A485-474A-BA34-7AFCE460D9AD}" destId="{885AD94A-CA81-4B82-AA40-D0B163E0D6FD}" srcOrd="2" destOrd="0" presId="urn:microsoft.com/office/officeart/2005/8/layout/vProcess5"/>
    <dgm:cxn modelId="{BAB0B69B-DDF5-4753-82B6-1149ECCDCE20}" type="presParOf" srcId="{3E7A2091-A485-474A-BA34-7AFCE460D9AD}" destId="{0456F4D4-0354-457F-A04B-CA6C21600A48}" srcOrd="3" destOrd="0" presId="urn:microsoft.com/office/officeart/2005/8/layout/vProcess5"/>
    <dgm:cxn modelId="{CE62EE5E-7B7F-4C7C-B060-0B7E260C46A1}" type="presParOf" srcId="{3E7A2091-A485-474A-BA34-7AFCE460D9AD}" destId="{9D2A6828-39DC-4F47-8520-2FC4FFC8253D}" srcOrd="4" destOrd="0" presId="urn:microsoft.com/office/officeart/2005/8/layout/vProcess5"/>
    <dgm:cxn modelId="{B82DD5F3-2541-488B-AB86-CE4DCEBF38A8}" type="presParOf" srcId="{3E7A2091-A485-474A-BA34-7AFCE460D9AD}" destId="{E81729CC-E768-4F80-8477-01593C1C302C}" srcOrd="5" destOrd="0" presId="urn:microsoft.com/office/officeart/2005/8/layout/vProcess5"/>
    <dgm:cxn modelId="{64B0F087-3BCD-4107-A65A-96383903CAB5}" type="presParOf" srcId="{3E7A2091-A485-474A-BA34-7AFCE460D9AD}" destId="{C90C9829-0DEC-440A-89B5-C9C9322DC5E6}" srcOrd="6" destOrd="0" presId="urn:microsoft.com/office/officeart/2005/8/layout/vProcess5"/>
    <dgm:cxn modelId="{39DC76D1-03D1-4FB9-910F-4B119FA4E299}" type="presParOf" srcId="{3E7A2091-A485-474A-BA34-7AFCE460D9AD}" destId="{2D7E9DF4-E9B7-42FE-99AD-FF3C64A685F0}" srcOrd="7" destOrd="0" presId="urn:microsoft.com/office/officeart/2005/8/layout/vProcess5"/>
    <dgm:cxn modelId="{0C2AFF13-0E45-4BCD-BCD9-4D0E684F28E8}" type="presParOf" srcId="{3E7A2091-A485-474A-BA34-7AFCE460D9AD}" destId="{763A4E54-CA7F-4469-9E28-6E41F19989D8}" srcOrd="8" destOrd="0" presId="urn:microsoft.com/office/officeart/2005/8/layout/vProcess5"/>
    <dgm:cxn modelId="{B9F2D803-357C-4CC6-8318-F4954BB6CAC1}" type="presParOf" srcId="{3E7A2091-A485-474A-BA34-7AFCE460D9AD}" destId="{FF410A3A-8473-4923-BBC8-36A9139D2CF1}" srcOrd="9" destOrd="0" presId="urn:microsoft.com/office/officeart/2005/8/layout/vProcess5"/>
    <dgm:cxn modelId="{3D1B70E3-7BAA-42E5-9039-2AAF69783AF5}" type="presParOf" srcId="{3E7A2091-A485-474A-BA34-7AFCE460D9AD}" destId="{94E49D95-97AA-4315-B9A8-676BB4784B8F}" srcOrd="10" destOrd="0" presId="urn:microsoft.com/office/officeart/2005/8/layout/vProcess5"/>
    <dgm:cxn modelId="{2F8F97AC-142E-440E-AF4C-DD9809F50966}" type="presParOf" srcId="{3E7A2091-A485-474A-BA34-7AFCE460D9AD}" destId="{41EA459B-DAF3-45FB-BF06-2B5E8967E233}" srcOrd="11" destOrd="0" presId="urn:microsoft.com/office/officeart/2005/8/layout/vProcess5"/>
  </dgm:cxnLst>
  <dgm:bg/>
  <dgm:whole/>
</dgm:dataModel>
</file>

<file path=ppt/diagrams/data57.xml><?xml version="1.0" encoding="utf-8"?>
<dgm:dataModel xmlns:dgm="http://schemas.openxmlformats.org/drawingml/2006/diagram" xmlns:a="http://schemas.openxmlformats.org/drawingml/2006/main">
  <dgm:ptLst>
    <dgm:pt modelId="{0362B139-28C2-4C4D-91D3-1B4023E0AA94}" type="doc">
      <dgm:prSet loTypeId="urn:microsoft.com/office/officeart/2005/8/layout/vList3" loCatId="list" qsTypeId="urn:microsoft.com/office/officeart/2005/8/quickstyle/3d2" qsCatId="3D" csTypeId="urn:microsoft.com/office/officeart/2005/8/colors/accent1_2" csCatId="accent1" phldr="1"/>
      <dgm:spPr/>
      <dgm:t>
        <a:bodyPr/>
        <a:lstStyle/>
        <a:p>
          <a:endParaRPr lang="fr-FR"/>
        </a:p>
      </dgm:t>
    </dgm:pt>
    <dgm:pt modelId="{78735EA3-1108-47EA-ABB5-CF089F69BEC9}">
      <dgm:prSet phldrT="[Texte]"/>
      <dgm:spPr>
        <a:solidFill>
          <a:srgbClr val="AC3682"/>
        </a:solidFill>
        <a:effectLst>
          <a:glow rad="139700">
            <a:srgbClr val="F1B1D7">
              <a:alpha val="40000"/>
            </a:srgbClr>
          </a:glow>
        </a:effectLst>
      </dgm:spPr>
      <dgm:t>
        <a:bodyPr/>
        <a:lstStyle/>
        <a:p>
          <a:r>
            <a:rPr lang="fr-FR" dirty="0" smtClean="0">
              <a:latin typeface="Comic Sans MS" pitchFamily="66" charset="0"/>
            </a:rPr>
            <a:t>Avec la même balance</a:t>
          </a:r>
          <a:endParaRPr lang="fr-FR" dirty="0"/>
        </a:p>
      </dgm:t>
    </dgm:pt>
    <dgm:pt modelId="{80A78803-DD73-42F0-A7BE-C50D46596D95}" type="parTrans" cxnId="{2DD55518-F76A-4CDE-A129-E8892B342C2B}">
      <dgm:prSet/>
      <dgm:spPr/>
      <dgm:t>
        <a:bodyPr/>
        <a:lstStyle/>
        <a:p>
          <a:endParaRPr lang="fr-FR"/>
        </a:p>
      </dgm:t>
    </dgm:pt>
    <dgm:pt modelId="{7C44803B-B2F2-490D-BD1F-AC2F1E4C666F}" type="sibTrans" cxnId="{2DD55518-F76A-4CDE-A129-E8892B342C2B}">
      <dgm:prSet/>
      <dgm:spPr/>
      <dgm:t>
        <a:bodyPr/>
        <a:lstStyle/>
        <a:p>
          <a:endParaRPr lang="fr-FR"/>
        </a:p>
      </dgm:t>
    </dgm:pt>
    <dgm:pt modelId="{5B9F0330-DE28-4588-966E-876C661B7346}">
      <dgm:prSet phldrT="[Texte]"/>
      <dgm:spPr>
        <a:solidFill>
          <a:srgbClr val="AC3682"/>
        </a:solidFill>
        <a:effectLst>
          <a:glow rad="139700">
            <a:srgbClr val="F1B1D7">
              <a:alpha val="40000"/>
            </a:srgbClr>
          </a:glow>
        </a:effectLst>
      </dgm:spPr>
      <dgm:t>
        <a:bodyPr/>
        <a:lstStyle/>
        <a:p>
          <a:r>
            <a:rPr lang="fr-FR" dirty="0" smtClean="0">
              <a:latin typeface="Comic Sans MS" pitchFamily="66" charset="0"/>
            </a:rPr>
            <a:t>A la même heure</a:t>
          </a:r>
          <a:endParaRPr lang="fr-FR" dirty="0"/>
        </a:p>
      </dgm:t>
    </dgm:pt>
    <dgm:pt modelId="{F18C496C-AE26-4429-86F7-ABE040F86E20}" type="parTrans" cxnId="{F797E0BB-F295-4B58-AC4F-F56F65FAC1A8}">
      <dgm:prSet/>
      <dgm:spPr/>
      <dgm:t>
        <a:bodyPr/>
        <a:lstStyle/>
        <a:p>
          <a:endParaRPr lang="fr-FR"/>
        </a:p>
      </dgm:t>
    </dgm:pt>
    <dgm:pt modelId="{ACAFF72A-F5A7-4825-91CE-D8B5ED90E62E}" type="sibTrans" cxnId="{F797E0BB-F295-4B58-AC4F-F56F65FAC1A8}">
      <dgm:prSet/>
      <dgm:spPr/>
      <dgm:t>
        <a:bodyPr/>
        <a:lstStyle/>
        <a:p>
          <a:endParaRPr lang="fr-FR"/>
        </a:p>
      </dgm:t>
    </dgm:pt>
    <dgm:pt modelId="{5A77146F-0A43-4EB2-BFD7-448093409E7A}">
      <dgm:prSet phldrT="[Texte]"/>
      <dgm:spPr>
        <a:solidFill>
          <a:srgbClr val="AC3682"/>
        </a:solidFill>
        <a:effectLst>
          <a:glow rad="139700">
            <a:srgbClr val="F1B1D7">
              <a:alpha val="40000"/>
            </a:srgbClr>
          </a:glow>
        </a:effectLst>
      </dgm:spPr>
      <dgm:t>
        <a:bodyPr/>
        <a:lstStyle/>
        <a:p>
          <a:r>
            <a:rPr lang="fr-FR" dirty="0" smtClean="0">
              <a:latin typeface="Comic Sans MS" pitchFamily="66" charset="0"/>
            </a:rPr>
            <a:t>A jeun de préférence</a:t>
          </a:r>
          <a:endParaRPr lang="fr-FR" dirty="0"/>
        </a:p>
      </dgm:t>
    </dgm:pt>
    <dgm:pt modelId="{F03373D5-2D5B-4975-BD12-A59A229474D9}" type="parTrans" cxnId="{AC5952FE-5CDC-4F33-83FC-7B5B12A20E2C}">
      <dgm:prSet/>
      <dgm:spPr/>
      <dgm:t>
        <a:bodyPr/>
        <a:lstStyle/>
        <a:p>
          <a:endParaRPr lang="fr-FR"/>
        </a:p>
      </dgm:t>
    </dgm:pt>
    <dgm:pt modelId="{C7B661E4-95B4-4425-A6DF-D8F5C09C1ABD}" type="sibTrans" cxnId="{AC5952FE-5CDC-4F33-83FC-7B5B12A20E2C}">
      <dgm:prSet/>
      <dgm:spPr/>
      <dgm:t>
        <a:bodyPr/>
        <a:lstStyle/>
        <a:p>
          <a:endParaRPr lang="fr-FR"/>
        </a:p>
      </dgm:t>
    </dgm:pt>
    <dgm:pt modelId="{DF7F5290-A271-4ADB-AF55-67C20358279C}">
      <dgm:prSet phldrT="[Texte]"/>
      <dgm:spPr>
        <a:solidFill>
          <a:srgbClr val="AC3682"/>
        </a:solidFill>
        <a:effectLst>
          <a:glow rad="139700">
            <a:srgbClr val="F1B1D7">
              <a:alpha val="40000"/>
            </a:srgbClr>
          </a:glow>
        </a:effectLst>
      </dgm:spPr>
      <dgm:t>
        <a:bodyPr/>
        <a:lstStyle/>
        <a:p>
          <a:r>
            <a:rPr lang="fr-FR" dirty="0" smtClean="0">
              <a:latin typeface="Comic Sans MS" pitchFamily="66" charset="0"/>
            </a:rPr>
            <a:t>Dans la même tenue(de préférence simple chemise et pantalon)</a:t>
          </a:r>
          <a:endParaRPr lang="fr-FR" dirty="0"/>
        </a:p>
      </dgm:t>
    </dgm:pt>
    <dgm:pt modelId="{8D34B31F-4C74-42F1-B3CE-A42308BD0FAE}" type="parTrans" cxnId="{2D43A4AD-3C75-458A-8982-B6319BE12D5E}">
      <dgm:prSet/>
      <dgm:spPr/>
      <dgm:t>
        <a:bodyPr/>
        <a:lstStyle/>
        <a:p>
          <a:endParaRPr lang="fr-FR"/>
        </a:p>
      </dgm:t>
    </dgm:pt>
    <dgm:pt modelId="{8758AE55-1A8F-476C-AACA-AFD6AF8AF51F}" type="sibTrans" cxnId="{2D43A4AD-3C75-458A-8982-B6319BE12D5E}">
      <dgm:prSet/>
      <dgm:spPr/>
      <dgm:t>
        <a:bodyPr/>
        <a:lstStyle/>
        <a:p>
          <a:endParaRPr lang="fr-FR"/>
        </a:p>
      </dgm:t>
    </dgm:pt>
    <dgm:pt modelId="{CC686302-F6FE-46B4-BB13-FA5106CC18D6}" type="pres">
      <dgm:prSet presAssocID="{0362B139-28C2-4C4D-91D3-1B4023E0AA94}" presName="linearFlow" presStyleCnt="0">
        <dgm:presLayoutVars>
          <dgm:dir/>
          <dgm:resizeHandles val="exact"/>
        </dgm:presLayoutVars>
      </dgm:prSet>
      <dgm:spPr/>
      <dgm:t>
        <a:bodyPr/>
        <a:lstStyle/>
        <a:p>
          <a:endParaRPr lang="fr-FR"/>
        </a:p>
      </dgm:t>
    </dgm:pt>
    <dgm:pt modelId="{85D483AC-8E7D-4107-8A16-6977022D789D}" type="pres">
      <dgm:prSet presAssocID="{78735EA3-1108-47EA-ABB5-CF089F69BEC9}" presName="composite" presStyleCnt="0"/>
      <dgm:spPr/>
    </dgm:pt>
    <dgm:pt modelId="{2DE3008F-6306-4438-9CA4-16A2BB996B74}" type="pres">
      <dgm:prSet presAssocID="{78735EA3-1108-47EA-ABB5-CF089F69BEC9}" presName="imgShp" presStyleLbl="fgImgPlace1" presStyleIdx="0" presStyleCnt="4"/>
      <dgm:spPr>
        <a:blipFill rotWithShape="0">
          <a:blip xmlns:r="http://schemas.openxmlformats.org/officeDocument/2006/relationships" r:embed="rId1"/>
          <a:stretch>
            <a:fillRect/>
          </a:stretch>
        </a:blipFill>
      </dgm:spPr>
    </dgm:pt>
    <dgm:pt modelId="{583095D8-DBEB-41CD-84AC-823682BCE81C}" type="pres">
      <dgm:prSet presAssocID="{78735EA3-1108-47EA-ABB5-CF089F69BEC9}" presName="txShp" presStyleLbl="node1" presStyleIdx="0" presStyleCnt="4">
        <dgm:presLayoutVars>
          <dgm:bulletEnabled val="1"/>
        </dgm:presLayoutVars>
      </dgm:prSet>
      <dgm:spPr/>
      <dgm:t>
        <a:bodyPr/>
        <a:lstStyle/>
        <a:p>
          <a:endParaRPr lang="fr-FR"/>
        </a:p>
      </dgm:t>
    </dgm:pt>
    <dgm:pt modelId="{B852983B-5941-4008-B190-00200B7FDDF9}" type="pres">
      <dgm:prSet presAssocID="{7C44803B-B2F2-490D-BD1F-AC2F1E4C666F}" presName="spacing" presStyleCnt="0"/>
      <dgm:spPr/>
    </dgm:pt>
    <dgm:pt modelId="{82321407-16FD-4255-8E2B-01686684DE4D}" type="pres">
      <dgm:prSet presAssocID="{5B9F0330-DE28-4588-966E-876C661B7346}" presName="composite" presStyleCnt="0"/>
      <dgm:spPr/>
    </dgm:pt>
    <dgm:pt modelId="{7928D5C0-C33F-4C1A-B400-ECD246574414}" type="pres">
      <dgm:prSet presAssocID="{5B9F0330-DE28-4588-966E-876C661B7346}" presName="imgShp" presStyleLbl="fgImgPlace1" presStyleIdx="1" presStyleCnt="4"/>
      <dgm:spPr>
        <a:blipFill rotWithShape="0">
          <a:blip xmlns:r="http://schemas.openxmlformats.org/officeDocument/2006/relationships" r:embed="rId2"/>
          <a:stretch>
            <a:fillRect/>
          </a:stretch>
        </a:blipFill>
      </dgm:spPr>
    </dgm:pt>
    <dgm:pt modelId="{C9C66AFC-877A-464F-84A4-00BDE6C05350}" type="pres">
      <dgm:prSet presAssocID="{5B9F0330-DE28-4588-966E-876C661B7346}" presName="txShp" presStyleLbl="node1" presStyleIdx="1" presStyleCnt="4">
        <dgm:presLayoutVars>
          <dgm:bulletEnabled val="1"/>
        </dgm:presLayoutVars>
      </dgm:prSet>
      <dgm:spPr/>
      <dgm:t>
        <a:bodyPr/>
        <a:lstStyle/>
        <a:p>
          <a:endParaRPr lang="fr-FR"/>
        </a:p>
      </dgm:t>
    </dgm:pt>
    <dgm:pt modelId="{F2F98B28-4E2C-4F34-A66D-599E5C1835C3}" type="pres">
      <dgm:prSet presAssocID="{ACAFF72A-F5A7-4825-91CE-D8B5ED90E62E}" presName="spacing" presStyleCnt="0"/>
      <dgm:spPr/>
    </dgm:pt>
    <dgm:pt modelId="{CED0C470-410C-458D-BCBF-600E9154403C}" type="pres">
      <dgm:prSet presAssocID="{5A77146F-0A43-4EB2-BFD7-448093409E7A}" presName="composite" presStyleCnt="0"/>
      <dgm:spPr/>
    </dgm:pt>
    <dgm:pt modelId="{ECAFECB4-A91E-4D87-A3B9-F7D3990CC123}" type="pres">
      <dgm:prSet presAssocID="{5A77146F-0A43-4EB2-BFD7-448093409E7A}" presName="imgShp" presStyleLbl="fgImgPlace1" presStyleIdx="2" presStyleCnt="4"/>
      <dgm:spPr>
        <a:blipFill rotWithShape="0">
          <a:blip xmlns:r="http://schemas.openxmlformats.org/officeDocument/2006/relationships" r:embed="rId3"/>
          <a:stretch>
            <a:fillRect/>
          </a:stretch>
        </a:blipFill>
      </dgm:spPr>
    </dgm:pt>
    <dgm:pt modelId="{61E0D23C-987C-4A40-91DF-0464DA18F4DD}" type="pres">
      <dgm:prSet presAssocID="{5A77146F-0A43-4EB2-BFD7-448093409E7A}" presName="txShp" presStyleLbl="node1" presStyleIdx="2" presStyleCnt="4">
        <dgm:presLayoutVars>
          <dgm:bulletEnabled val="1"/>
        </dgm:presLayoutVars>
      </dgm:prSet>
      <dgm:spPr/>
      <dgm:t>
        <a:bodyPr/>
        <a:lstStyle/>
        <a:p>
          <a:endParaRPr lang="fr-FR"/>
        </a:p>
      </dgm:t>
    </dgm:pt>
    <dgm:pt modelId="{12A4FFA1-9A79-4259-827D-A75B117E1DED}" type="pres">
      <dgm:prSet presAssocID="{C7B661E4-95B4-4425-A6DF-D8F5C09C1ABD}" presName="spacing" presStyleCnt="0"/>
      <dgm:spPr/>
    </dgm:pt>
    <dgm:pt modelId="{1183BD1B-4501-4E21-A18A-27F5109CA20F}" type="pres">
      <dgm:prSet presAssocID="{DF7F5290-A271-4ADB-AF55-67C20358279C}" presName="composite" presStyleCnt="0"/>
      <dgm:spPr/>
    </dgm:pt>
    <dgm:pt modelId="{6F1B37E3-8AAD-425F-B07E-B1E064CF1D43}" type="pres">
      <dgm:prSet presAssocID="{DF7F5290-A271-4ADB-AF55-67C20358279C}" presName="imgShp" presStyleLbl="fgImgPlace1" presStyleIdx="3" presStyleCnt="4"/>
      <dgm:spPr>
        <a:blipFill rotWithShape="0">
          <a:blip xmlns:r="http://schemas.openxmlformats.org/officeDocument/2006/relationships" r:embed="rId4"/>
          <a:stretch>
            <a:fillRect/>
          </a:stretch>
        </a:blipFill>
      </dgm:spPr>
    </dgm:pt>
    <dgm:pt modelId="{965A1E87-F9DC-45A1-B4AD-3DE2E1DA4391}" type="pres">
      <dgm:prSet presAssocID="{DF7F5290-A271-4ADB-AF55-67C20358279C}" presName="txShp" presStyleLbl="node1" presStyleIdx="3" presStyleCnt="4">
        <dgm:presLayoutVars>
          <dgm:bulletEnabled val="1"/>
        </dgm:presLayoutVars>
      </dgm:prSet>
      <dgm:spPr/>
      <dgm:t>
        <a:bodyPr/>
        <a:lstStyle/>
        <a:p>
          <a:endParaRPr lang="fr-FR"/>
        </a:p>
      </dgm:t>
    </dgm:pt>
  </dgm:ptLst>
  <dgm:cxnLst>
    <dgm:cxn modelId="{85AE50D8-8BF9-418D-BCBF-9F7CF2974027}" type="presOf" srcId="{DF7F5290-A271-4ADB-AF55-67C20358279C}" destId="{965A1E87-F9DC-45A1-B4AD-3DE2E1DA4391}" srcOrd="0" destOrd="0" presId="urn:microsoft.com/office/officeart/2005/8/layout/vList3"/>
    <dgm:cxn modelId="{F93382FA-4AE5-409B-8CA4-0BFC5B22C8C4}" type="presOf" srcId="{0362B139-28C2-4C4D-91D3-1B4023E0AA94}" destId="{CC686302-F6FE-46B4-BB13-FA5106CC18D6}" srcOrd="0" destOrd="0" presId="urn:microsoft.com/office/officeart/2005/8/layout/vList3"/>
    <dgm:cxn modelId="{2DD55518-F76A-4CDE-A129-E8892B342C2B}" srcId="{0362B139-28C2-4C4D-91D3-1B4023E0AA94}" destId="{78735EA3-1108-47EA-ABB5-CF089F69BEC9}" srcOrd="0" destOrd="0" parTransId="{80A78803-DD73-42F0-A7BE-C50D46596D95}" sibTransId="{7C44803B-B2F2-490D-BD1F-AC2F1E4C666F}"/>
    <dgm:cxn modelId="{F797E0BB-F295-4B58-AC4F-F56F65FAC1A8}" srcId="{0362B139-28C2-4C4D-91D3-1B4023E0AA94}" destId="{5B9F0330-DE28-4588-966E-876C661B7346}" srcOrd="1" destOrd="0" parTransId="{F18C496C-AE26-4429-86F7-ABE040F86E20}" sibTransId="{ACAFF72A-F5A7-4825-91CE-D8B5ED90E62E}"/>
    <dgm:cxn modelId="{AC5952FE-5CDC-4F33-83FC-7B5B12A20E2C}" srcId="{0362B139-28C2-4C4D-91D3-1B4023E0AA94}" destId="{5A77146F-0A43-4EB2-BFD7-448093409E7A}" srcOrd="2" destOrd="0" parTransId="{F03373D5-2D5B-4975-BD12-A59A229474D9}" sibTransId="{C7B661E4-95B4-4425-A6DF-D8F5C09C1ABD}"/>
    <dgm:cxn modelId="{0A85EBE9-65BC-4C07-8E86-BCD280E6E206}" type="presOf" srcId="{78735EA3-1108-47EA-ABB5-CF089F69BEC9}" destId="{583095D8-DBEB-41CD-84AC-823682BCE81C}" srcOrd="0" destOrd="0" presId="urn:microsoft.com/office/officeart/2005/8/layout/vList3"/>
    <dgm:cxn modelId="{356BCBD3-8BAD-4B69-9FE4-60ABA8B09C9B}" type="presOf" srcId="{5A77146F-0A43-4EB2-BFD7-448093409E7A}" destId="{61E0D23C-987C-4A40-91DF-0464DA18F4DD}" srcOrd="0" destOrd="0" presId="urn:microsoft.com/office/officeart/2005/8/layout/vList3"/>
    <dgm:cxn modelId="{FAE1706C-FBB1-4BB3-B283-C97B57A1C0A7}" type="presOf" srcId="{5B9F0330-DE28-4588-966E-876C661B7346}" destId="{C9C66AFC-877A-464F-84A4-00BDE6C05350}" srcOrd="0" destOrd="0" presId="urn:microsoft.com/office/officeart/2005/8/layout/vList3"/>
    <dgm:cxn modelId="{2D43A4AD-3C75-458A-8982-B6319BE12D5E}" srcId="{0362B139-28C2-4C4D-91D3-1B4023E0AA94}" destId="{DF7F5290-A271-4ADB-AF55-67C20358279C}" srcOrd="3" destOrd="0" parTransId="{8D34B31F-4C74-42F1-B3CE-A42308BD0FAE}" sibTransId="{8758AE55-1A8F-476C-AACA-AFD6AF8AF51F}"/>
    <dgm:cxn modelId="{ACBF3031-8B2B-4FDF-BE0A-7222AE3067C2}" type="presParOf" srcId="{CC686302-F6FE-46B4-BB13-FA5106CC18D6}" destId="{85D483AC-8E7D-4107-8A16-6977022D789D}" srcOrd="0" destOrd="0" presId="urn:microsoft.com/office/officeart/2005/8/layout/vList3"/>
    <dgm:cxn modelId="{9D1A8F64-219A-4111-A679-1C22FDAD22A2}" type="presParOf" srcId="{85D483AC-8E7D-4107-8A16-6977022D789D}" destId="{2DE3008F-6306-4438-9CA4-16A2BB996B74}" srcOrd="0" destOrd="0" presId="urn:microsoft.com/office/officeart/2005/8/layout/vList3"/>
    <dgm:cxn modelId="{7BDA0872-D101-4DCF-A2AA-AAE896544265}" type="presParOf" srcId="{85D483AC-8E7D-4107-8A16-6977022D789D}" destId="{583095D8-DBEB-41CD-84AC-823682BCE81C}" srcOrd="1" destOrd="0" presId="urn:microsoft.com/office/officeart/2005/8/layout/vList3"/>
    <dgm:cxn modelId="{77B1B3E7-F89B-4DCB-BF0C-D927BC27CAD0}" type="presParOf" srcId="{CC686302-F6FE-46B4-BB13-FA5106CC18D6}" destId="{B852983B-5941-4008-B190-00200B7FDDF9}" srcOrd="1" destOrd="0" presId="urn:microsoft.com/office/officeart/2005/8/layout/vList3"/>
    <dgm:cxn modelId="{C19890ED-5F8B-4AFD-82BC-4EAF52359D41}" type="presParOf" srcId="{CC686302-F6FE-46B4-BB13-FA5106CC18D6}" destId="{82321407-16FD-4255-8E2B-01686684DE4D}" srcOrd="2" destOrd="0" presId="urn:microsoft.com/office/officeart/2005/8/layout/vList3"/>
    <dgm:cxn modelId="{A5D091D6-9AA5-4280-868C-BD6C80568228}" type="presParOf" srcId="{82321407-16FD-4255-8E2B-01686684DE4D}" destId="{7928D5C0-C33F-4C1A-B400-ECD246574414}" srcOrd="0" destOrd="0" presId="urn:microsoft.com/office/officeart/2005/8/layout/vList3"/>
    <dgm:cxn modelId="{A813D1A4-50C8-46D2-9A26-055E94202B89}" type="presParOf" srcId="{82321407-16FD-4255-8E2B-01686684DE4D}" destId="{C9C66AFC-877A-464F-84A4-00BDE6C05350}" srcOrd="1" destOrd="0" presId="urn:microsoft.com/office/officeart/2005/8/layout/vList3"/>
    <dgm:cxn modelId="{586403A9-288B-4C5B-B493-C9F4EEDFDE7D}" type="presParOf" srcId="{CC686302-F6FE-46B4-BB13-FA5106CC18D6}" destId="{F2F98B28-4E2C-4F34-A66D-599E5C1835C3}" srcOrd="3" destOrd="0" presId="urn:microsoft.com/office/officeart/2005/8/layout/vList3"/>
    <dgm:cxn modelId="{9B77F921-3716-4CA8-966F-C6ECCA756C1C}" type="presParOf" srcId="{CC686302-F6FE-46B4-BB13-FA5106CC18D6}" destId="{CED0C470-410C-458D-BCBF-600E9154403C}" srcOrd="4" destOrd="0" presId="urn:microsoft.com/office/officeart/2005/8/layout/vList3"/>
    <dgm:cxn modelId="{C621BDC4-7BE4-467C-A677-FB5E91166026}" type="presParOf" srcId="{CED0C470-410C-458D-BCBF-600E9154403C}" destId="{ECAFECB4-A91E-4D87-A3B9-F7D3990CC123}" srcOrd="0" destOrd="0" presId="urn:microsoft.com/office/officeart/2005/8/layout/vList3"/>
    <dgm:cxn modelId="{D1A16A2A-8046-41AA-AB6B-CB96CC27E8EB}" type="presParOf" srcId="{CED0C470-410C-458D-BCBF-600E9154403C}" destId="{61E0D23C-987C-4A40-91DF-0464DA18F4DD}" srcOrd="1" destOrd="0" presId="urn:microsoft.com/office/officeart/2005/8/layout/vList3"/>
    <dgm:cxn modelId="{3079A10C-DA24-411C-9C9A-9A2D78837782}" type="presParOf" srcId="{CC686302-F6FE-46B4-BB13-FA5106CC18D6}" destId="{12A4FFA1-9A79-4259-827D-A75B117E1DED}" srcOrd="5" destOrd="0" presId="urn:microsoft.com/office/officeart/2005/8/layout/vList3"/>
    <dgm:cxn modelId="{427B6C5F-7403-4C82-BD34-0505F6F01667}" type="presParOf" srcId="{CC686302-F6FE-46B4-BB13-FA5106CC18D6}" destId="{1183BD1B-4501-4E21-A18A-27F5109CA20F}" srcOrd="6" destOrd="0" presId="urn:microsoft.com/office/officeart/2005/8/layout/vList3"/>
    <dgm:cxn modelId="{0A14414F-FD44-4AD9-9936-5815D80BBC22}" type="presParOf" srcId="{1183BD1B-4501-4E21-A18A-27F5109CA20F}" destId="{6F1B37E3-8AAD-425F-B07E-B1E064CF1D43}" srcOrd="0" destOrd="0" presId="urn:microsoft.com/office/officeart/2005/8/layout/vList3"/>
    <dgm:cxn modelId="{65EDDE38-89CC-4C5E-B0EA-1370DA1906E4}" type="presParOf" srcId="{1183BD1B-4501-4E21-A18A-27F5109CA20F}" destId="{965A1E87-F9DC-45A1-B4AD-3DE2E1DA4391}" srcOrd="1" destOrd="0" presId="urn:microsoft.com/office/officeart/2005/8/layout/vList3"/>
  </dgm:cxnLst>
  <dgm:bg/>
  <dgm:whole/>
</dgm:dataModel>
</file>

<file path=ppt/diagrams/data58.xml><?xml version="1.0" encoding="utf-8"?>
<dgm:dataModel xmlns:dgm="http://schemas.openxmlformats.org/drawingml/2006/diagram" xmlns:a="http://schemas.openxmlformats.org/drawingml/2006/main">
  <dgm:ptLst>
    <dgm:pt modelId="{8F25E44A-E22F-4291-9081-65288FC16545}" type="doc">
      <dgm:prSet loTypeId="urn:microsoft.com/office/officeart/2005/8/layout/list1" loCatId="list" qsTypeId="urn:microsoft.com/office/officeart/2005/8/quickstyle/3d2" qsCatId="3D" csTypeId="urn:microsoft.com/office/officeart/2005/8/colors/accent1_2" csCatId="accent1" phldr="1"/>
      <dgm:spPr/>
      <dgm:t>
        <a:bodyPr/>
        <a:lstStyle/>
        <a:p>
          <a:endParaRPr lang="fr-FR"/>
        </a:p>
      </dgm:t>
    </dgm:pt>
    <dgm:pt modelId="{FB82A662-B35D-4344-9DF7-654B3BD778F7}">
      <dgm:prSet phldrT="[Texte]" custT="1"/>
      <dgm:spPr>
        <a:solidFill>
          <a:srgbClr val="1B9532"/>
        </a:solidFill>
        <a:effectLst>
          <a:glow rad="228600">
            <a:schemeClr val="accent2">
              <a:satMod val="175000"/>
              <a:alpha val="40000"/>
            </a:schemeClr>
          </a:glow>
        </a:effectLst>
      </dgm:spPr>
      <dgm:t>
        <a:bodyPr/>
        <a:lstStyle/>
        <a:p>
          <a:pPr algn="ctr"/>
          <a:r>
            <a:rPr lang="fr-FR" sz="2800" b="1" dirty="0" smtClean="0">
              <a:solidFill>
                <a:srgbClr val="92D050"/>
              </a:solidFill>
              <a:latin typeface="Comic Sans MS" pitchFamily="66" charset="0"/>
            </a:rPr>
            <a:t>La diurèse est la quantité d’urines émise en 24 heures. La diurèse normale est de :</a:t>
          </a:r>
          <a:endParaRPr lang="fr-FR" sz="2800" b="1" dirty="0">
            <a:solidFill>
              <a:srgbClr val="92D050"/>
            </a:solidFill>
          </a:endParaRPr>
        </a:p>
      </dgm:t>
    </dgm:pt>
    <dgm:pt modelId="{012D5D43-6D26-4102-9693-C6BD8B577529}" type="parTrans" cxnId="{D7C5DACC-6E1C-4B54-9077-A6C51EB08AC4}">
      <dgm:prSet/>
      <dgm:spPr/>
      <dgm:t>
        <a:bodyPr/>
        <a:lstStyle/>
        <a:p>
          <a:endParaRPr lang="fr-FR"/>
        </a:p>
      </dgm:t>
    </dgm:pt>
    <dgm:pt modelId="{B90A710D-2DC5-453E-8AB2-AB1719994C85}" type="sibTrans" cxnId="{D7C5DACC-6E1C-4B54-9077-A6C51EB08AC4}">
      <dgm:prSet/>
      <dgm:spPr/>
      <dgm:t>
        <a:bodyPr/>
        <a:lstStyle/>
        <a:p>
          <a:endParaRPr lang="fr-FR"/>
        </a:p>
      </dgm:t>
    </dgm:pt>
    <dgm:pt modelId="{A886C399-2373-4BE9-B4F8-BA7D00EC1ACF}">
      <dgm:prSet custT="1"/>
      <dgm:spPr/>
      <dgm:t>
        <a:bodyPr/>
        <a:lstStyle/>
        <a:p>
          <a:r>
            <a:rPr lang="fr-FR" sz="1400" b="1" dirty="0" smtClean="0">
              <a:solidFill>
                <a:srgbClr val="1B9532"/>
              </a:solidFill>
              <a:latin typeface="Comic Sans MS" pitchFamily="66" charset="0"/>
            </a:rPr>
            <a:t>1,200 L à  1,400 L   chez l’homme</a:t>
          </a:r>
          <a:endParaRPr lang="fr-FR" sz="1400" b="1" dirty="0">
            <a:solidFill>
              <a:srgbClr val="1B9532"/>
            </a:solidFill>
            <a:latin typeface="Comic Sans MS" pitchFamily="66" charset="0"/>
          </a:endParaRPr>
        </a:p>
      </dgm:t>
    </dgm:pt>
    <dgm:pt modelId="{F5D43EAE-D752-4C8F-8360-14BCAB3D4E6D}" type="parTrans" cxnId="{10DC569C-9448-47E0-9D5A-6C0283C0DB61}">
      <dgm:prSet/>
      <dgm:spPr/>
      <dgm:t>
        <a:bodyPr/>
        <a:lstStyle/>
        <a:p>
          <a:endParaRPr lang="fr-FR"/>
        </a:p>
      </dgm:t>
    </dgm:pt>
    <dgm:pt modelId="{4DBA1156-D726-4199-B01E-84445A66B008}" type="sibTrans" cxnId="{10DC569C-9448-47E0-9D5A-6C0283C0DB61}">
      <dgm:prSet/>
      <dgm:spPr/>
      <dgm:t>
        <a:bodyPr/>
        <a:lstStyle/>
        <a:p>
          <a:endParaRPr lang="fr-FR"/>
        </a:p>
      </dgm:t>
    </dgm:pt>
    <dgm:pt modelId="{E96D4207-4DB6-4384-9A9F-85A652EC5C47}">
      <dgm:prSet custT="1"/>
      <dgm:spPr/>
      <dgm:t>
        <a:bodyPr/>
        <a:lstStyle/>
        <a:p>
          <a:r>
            <a:rPr lang="fr-FR" sz="1400" b="1" dirty="0" smtClean="0">
              <a:solidFill>
                <a:srgbClr val="1B9532"/>
              </a:solidFill>
              <a:latin typeface="Comic Sans MS" pitchFamily="66" charset="0"/>
            </a:rPr>
            <a:t>1,000 L à  1,200 L   chez la femme</a:t>
          </a:r>
          <a:endParaRPr lang="fr-FR" sz="1400" b="1" dirty="0">
            <a:solidFill>
              <a:srgbClr val="1B9532"/>
            </a:solidFill>
            <a:latin typeface="Comic Sans MS" pitchFamily="66" charset="0"/>
          </a:endParaRPr>
        </a:p>
      </dgm:t>
    </dgm:pt>
    <dgm:pt modelId="{E72FB722-0941-47B6-AC02-22D6ABB24CB0}" type="sibTrans" cxnId="{FA36CF8A-531B-4E0B-A1DB-3D1606214A43}">
      <dgm:prSet/>
      <dgm:spPr/>
      <dgm:t>
        <a:bodyPr/>
        <a:lstStyle/>
        <a:p>
          <a:endParaRPr lang="fr-FR"/>
        </a:p>
      </dgm:t>
    </dgm:pt>
    <dgm:pt modelId="{0117EDFE-923E-435E-B592-3E0F585AA379}" type="parTrans" cxnId="{FA36CF8A-531B-4E0B-A1DB-3D1606214A43}">
      <dgm:prSet/>
      <dgm:spPr/>
      <dgm:t>
        <a:bodyPr/>
        <a:lstStyle/>
        <a:p>
          <a:endParaRPr lang="fr-FR"/>
        </a:p>
      </dgm:t>
    </dgm:pt>
    <dgm:pt modelId="{71DAFF0A-B774-467D-8552-B34CD25E0246}" type="pres">
      <dgm:prSet presAssocID="{8F25E44A-E22F-4291-9081-65288FC16545}" presName="linear" presStyleCnt="0">
        <dgm:presLayoutVars>
          <dgm:dir/>
          <dgm:animLvl val="lvl"/>
          <dgm:resizeHandles val="exact"/>
        </dgm:presLayoutVars>
      </dgm:prSet>
      <dgm:spPr/>
      <dgm:t>
        <a:bodyPr/>
        <a:lstStyle/>
        <a:p>
          <a:endParaRPr lang="fr-FR"/>
        </a:p>
      </dgm:t>
    </dgm:pt>
    <dgm:pt modelId="{BAEAE3EA-55DF-4F23-AE0B-7F740A8931CE}" type="pres">
      <dgm:prSet presAssocID="{FB82A662-B35D-4344-9DF7-654B3BD778F7}" presName="parentLin" presStyleCnt="0"/>
      <dgm:spPr/>
    </dgm:pt>
    <dgm:pt modelId="{D1579A6F-2775-42BF-AD0B-57D81C7E2331}" type="pres">
      <dgm:prSet presAssocID="{FB82A662-B35D-4344-9DF7-654B3BD778F7}" presName="parentLeftMargin" presStyleLbl="node1" presStyleIdx="0" presStyleCnt="1"/>
      <dgm:spPr/>
      <dgm:t>
        <a:bodyPr/>
        <a:lstStyle/>
        <a:p>
          <a:endParaRPr lang="fr-FR"/>
        </a:p>
      </dgm:t>
    </dgm:pt>
    <dgm:pt modelId="{DD5FA549-562F-4427-BF50-9C6540C2F031}" type="pres">
      <dgm:prSet presAssocID="{FB82A662-B35D-4344-9DF7-654B3BD778F7}" presName="parentText" presStyleLbl="node1" presStyleIdx="0" presStyleCnt="1" custScaleY="914736">
        <dgm:presLayoutVars>
          <dgm:chMax val="0"/>
          <dgm:bulletEnabled val="1"/>
        </dgm:presLayoutVars>
      </dgm:prSet>
      <dgm:spPr/>
      <dgm:t>
        <a:bodyPr/>
        <a:lstStyle/>
        <a:p>
          <a:endParaRPr lang="fr-FR"/>
        </a:p>
      </dgm:t>
    </dgm:pt>
    <dgm:pt modelId="{A39C2A05-5E64-4D7B-AA83-16F21DB905CD}" type="pres">
      <dgm:prSet presAssocID="{FB82A662-B35D-4344-9DF7-654B3BD778F7}" presName="negativeSpace" presStyleCnt="0"/>
      <dgm:spPr/>
    </dgm:pt>
    <dgm:pt modelId="{DE13FA1C-F10E-44A5-A802-DE0ECC221F06}" type="pres">
      <dgm:prSet presAssocID="{FB82A662-B35D-4344-9DF7-654B3BD778F7}" presName="childText" presStyleLbl="conFgAcc1" presStyleIdx="0" presStyleCnt="1" custScaleY="127254">
        <dgm:presLayoutVars>
          <dgm:bulletEnabled val="1"/>
        </dgm:presLayoutVars>
      </dgm:prSet>
      <dgm:spPr/>
      <dgm:t>
        <a:bodyPr/>
        <a:lstStyle/>
        <a:p>
          <a:endParaRPr lang="fr-FR"/>
        </a:p>
      </dgm:t>
    </dgm:pt>
  </dgm:ptLst>
  <dgm:cxnLst>
    <dgm:cxn modelId="{B5A40C9D-B2A0-4EBD-AF7F-B186EC5F4FA0}" type="presOf" srcId="{A886C399-2373-4BE9-B4F8-BA7D00EC1ACF}" destId="{DE13FA1C-F10E-44A5-A802-DE0ECC221F06}" srcOrd="0" destOrd="0" presId="urn:microsoft.com/office/officeart/2005/8/layout/list1"/>
    <dgm:cxn modelId="{3473F180-7603-44C0-BDA5-6BE13B2A29D2}" type="presOf" srcId="{E96D4207-4DB6-4384-9A9F-85A652EC5C47}" destId="{DE13FA1C-F10E-44A5-A802-DE0ECC221F06}" srcOrd="0" destOrd="1" presId="urn:microsoft.com/office/officeart/2005/8/layout/list1"/>
    <dgm:cxn modelId="{588F2995-0011-4CF2-8FC4-D6769142514E}" type="presOf" srcId="{FB82A662-B35D-4344-9DF7-654B3BD778F7}" destId="{DD5FA549-562F-4427-BF50-9C6540C2F031}" srcOrd="1" destOrd="0" presId="urn:microsoft.com/office/officeart/2005/8/layout/list1"/>
    <dgm:cxn modelId="{B6889B47-8159-4C3A-8945-62314B7B103E}" type="presOf" srcId="{8F25E44A-E22F-4291-9081-65288FC16545}" destId="{71DAFF0A-B774-467D-8552-B34CD25E0246}" srcOrd="0" destOrd="0" presId="urn:microsoft.com/office/officeart/2005/8/layout/list1"/>
    <dgm:cxn modelId="{FA36CF8A-531B-4E0B-A1DB-3D1606214A43}" srcId="{FB82A662-B35D-4344-9DF7-654B3BD778F7}" destId="{E96D4207-4DB6-4384-9A9F-85A652EC5C47}" srcOrd="1" destOrd="0" parTransId="{0117EDFE-923E-435E-B592-3E0F585AA379}" sibTransId="{E72FB722-0941-47B6-AC02-22D6ABB24CB0}"/>
    <dgm:cxn modelId="{D7C5DACC-6E1C-4B54-9077-A6C51EB08AC4}" srcId="{8F25E44A-E22F-4291-9081-65288FC16545}" destId="{FB82A662-B35D-4344-9DF7-654B3BD778F7}" srcOrd="0" destOrd="0" parTransId="{012D5D43-6D26-4102-9693-C6BD8B577529}" sibTransId="{B90A710D-2DC5-453E-8AB2-AB1719994C85}"/>
    <dgm:cxn modelId="{F30B8F0E-78E3-4238-A20C-0F9435F45E22}" type="presOf" srcId="{FB82A662-B35D-4344-9DF7-654B3BD778F7}" destId="{D1579A6F-2775-42BF-AD0B-57D81C7E2331}" srcOrd="0" destOrd="0" presId="urn:microsoft.com/office/officeart/2005/8/layout/list1"/>
    <dgm:cxn modelId="{10DC569C-9448-47E0-9D5A-6C0283C0DB61}" srcId="{FB82A662-B35D-4344-9DF7-654B3BD778F7}" destId="{A886C399-2373-4BE9-B4F8-BA7D00EC1ACF}" srcOrd="0" destOrd="0" parTransId="{F5D43EAE-D752-4C8F-8360-14BCAB3D4E6D}" sibTransId="{4DBA1156-D726-4199-B01E-84445A66B008}"/>
    <dgm:cxn modelId="{6CE53433-82CA-4A5A-9B3E-A495657009A4}" type="presParOf" srcId="{71DAFF0A-B774-467D-8552-B34CD25E0246}" destId="{BAEAE3EA-55DF-4F23-AE0B-7F740A8931CE}" srcOrd="0" destOrd="0" presId="urn:microsoft.com/office/officeart/2005/8/layout/list1"/>
    <dgm:cxn modelId="{3785E3C8-FAB6-4951-911E-D66C62A985DF}" type="presParOf" srcId="{BAEAE3EA-55DF-4F23-AE0B-7F740A8931CE}" destId="{D1579A6F-2775-42BF-AD0B-57D81C7E2331}" srcOrd="0" destOrd="0" presId="urn:microsoft.com/office/officeart/2005/8/layout/list1"/>
    <dgm:cxn modelId="{BF62BAEA-4490-4912-8976-777000431717}" type="presParOf" srcId="{BAEAE3EA-55DF-4F23-AE0B-7F740A8931CE}" destId="{DD5FA549-562F-4427-BF50-9C6540C2F031}" srcOrd="1" destOrd="0" presId="urn:microsoft.com/office/officeart/2005/8/layout/list1"/>
    <dgm:cxn modelId="{038CE3F6-57A0-40A7-A2BB-C80C1DD0123C}" type="presParOf" srcId="{71DAFF0A-B774-467D-8552-B34CD25E0246}" destId="{A39C2A05-5E64-4D7B-AA83-16F21DB905CD}" srcOrd="1" destOrd="0" presId="urn:microsoft.com/office/officeart/2005/8/layout/list1"/>
    <dgm:cxn modelId="{167B545E-00B2-47EB-B8FA-ED5468BD1252}" type="presParOf" srcId="{71DAFF0A-B774-467D-8552-B34CD25E0246}" destId="{DE13FA1C-F10E-44A5-A802-DE0ECC221F06}" srcOrd="2" destOrd="0" presId="urn:microsoft.com/office/officeart/2005/8/layout/list1"/>
  </dgm:cxnLst>
  <dgm:bg/>
  <dgm:whole/>
</dgm:dataModel>
</file>

<file path=ppt/diagrams/data59.xml><?xml version="1.0" encoding="utf-8"?>
<dgm:dataModel xmlns:dgm="http://schemas.openxmlformats.org/drawingml/2006/diagram" xmlns:a="http://schemas.openxmlformats.org/drawingml/2006/main">
  <dgm:ptLst>
    <dgm:pt modelId="{1B67AF76-E5DB-48FF-AC78-A6100CF04552}" type="doc">
      <dgm:prSet loTypeId="urn:microsoft.com/office/officeart/2005/8/layout/vList3" loCatId="list" qsTypeId="urn:microsoft.com/office/officeart/2005/8/quickstyle/3d2" qsCatId="3D" csTypeId="urn:microsoft.com/office/officeart/2005/8/colors/accent1_2" csCatId="accent1" phldr="1"/>
      <dgm:spPr/>
      <dgm:t>
        <a:bodyPr/>
        <a:lstStyle/>
        <a:p>
          <a:endParaRPr lang="fr-FR"/>
        </a:p>
      </dgm:t>
    </dgm:pt>
    <dgm:pt modelId="{6A124351-510F-4963-8D1B-17C776B810B9}">
      <dgm:prSet phldrT="[Texte]"/>
      <dgm:spPr>
        <a:solidFill>
          <a:srgbClr val="1B9532"/>
        </a:solidFill>
        <a:effectLst>
          <a:glow rad="139700">
            <a:srgbClr val="92D050">
              <a:alpha val="40000"/>
            </a:srgbClr>
          </a:glow>
        </a:effectLst>
      </dgm:spPr>
      <dgm:t>
        <a:bodyPr/>
        <a:lstStyle/>
        <a:p>
          <a:r>
            <a:rPr lang="fr-FR" dirty="0" smtClean="0">
              <a:latin typeface="Comic Sans MS" pitchFamily="66" charset="0"/>
            </a:rPr>
            <a:t>Au cours de certains traitements (diurétique)</a:t>
          </a:r>
          <a:endParaRPr lang="fr-FR" dirty="0"/>
        </a:p>
      </dgm:t>
    </dgm:pt>
    <dgm:pt modelId="{E4B82B0D-BE83-4D8C-AC1A-F4EBD12C02CF}" type="parTrans" cxnId="{0E7C8281-5D43-4B72-879D-CFC0DB305F45}">
      <dgm:prSet/>
      <dgm:spPr/>
      <dgm:t>
        <a:bodyPr/>
        <a:lstStyle/>
        <a:p>
          <a:endParaRPr lang="fr-FR"/>
        </a:p>
      </dgm:t>
    </dgm:pt>
    <dgm:pt modelId="{FB4AD3B4-F0F8-4761-BA4C-9922058B288A}" type="sibTrans" cxnId="{0E7C8281-5D43-4B72-879D-CFC0DB305F45}">
      <dgm:prSet/>
      <dgm:spPr/>
      <dgm:t>
        <a:bodyPr/>
        <a:lstStyle/>
        <a:p>
          <a:endParaRPr lang="fr-FR"/>
        </a:p>
      </dgm:t>
    </dgm:pt>
    <dgm:pt modelId="{842A6730-A2B5-455B-A5B3-4F537AACF8AE}">
      <dgm:prSet phldrT="[Texte]"/>
      <dgm:spPr>
        <a:solidFill>
          <a:srgbClr val="1B9532"/>
        </a:solidFill>
        <a:effectLst>
          <a:glow rad="139700">
            <a:srgbClr val="92D050">
              <a:alpha val="40000"/>
            </a:srgbClr>
          </a:glow>
        </a:effectLst>
      </dgm:spPr>
      <dgm:t>
        <a:bodyPr/>
        <a:lstStyle/>
        <a:p>
          <a:r>
            <a:rPr lang="fr-FR" dirty="0" smtClean="0">
              <a:latin typeface="Comic Sans MS" pitchFamily="66" charset="0"/>
            </a:rPr>
            <a:t>Au cours des régimes désodés ou à restriction hydrique</a:t>
          </a:r>
          <a:endParaRPr lang="fr-FR" dirty="0"/>
        </a:p>
      </dgm:t>
    </dgm:pt>
    <dgm:pt modelId="{6A96ACA0-E962-4810-B95E-17FB4A1F0DA7}" type="parTrans" cxnId="{03F75D57-C74A-4F58-883D-3237269D3073}">
      <dgm:prSet/>
      <dgm:spPr/>
      <dgm:t>
        <a:bodyPr/>
        <a:lstStyle/>
        <a:p>
          <a:endParaRPr lang="fr-FR"/>
        </a:p>
      </dgm:t>
    </dgm:pt>
    <dgm:pt modelId="{6B57DC85-1D4D-4887-9930-90B952FDD50D}" type="sibTrans" cxnId="{03F75D57-C74A-4F58-883D-3237269D3073}">
      <dgm:prSet/>
      <dgm:spPr/>
      <dgm:t>
        <a:bodyPr/>
        <a:lstStyle/>
        <a:p>
          <a:endParaRPr lang="fr-FR"/>
        </a:p>
      </dgm:t>
    </dgm:pt>
    <dgm:pt modelId="{78A277E7-F8B4-4F20-8A84-26ED13B81FEE}">
      <dgm:prSet phldrT="[Texte]"/>
      <dgm:spPr>
        <a:solidFill>
          <a:srgbClr val="1B9532"/>
        </a:solidFill>
        <a:effectLst>
          <a:glow rad="139700">
            <a:srgbClr val="92D050">
              <a:alpha val="40000"/>
            </a:srgbClr>
          </a:glow>
        </a:effectLst>
      </dgm:spPr>
      <dgm:t>
        <a:bodyPr/>
        <a:lstStyle/>
        <a:p>
          <a:r>
            <a:rPr lang="fr-FR" dirty="0" smtClean="0">
              <a:latin typeface="Comic Sans MS" pitchFamily="66" charset="0"/>
            </a:rPr>
            <a:t>En cas d’œdème </a:t>
          </a:r>
          <a:endParaRPr lang="fr-FR" dirty="0"/>
        </a:p>
      </dgm:t>
    </dgm:pt>
    <dgm:pt modelId="{011752C8-04E0-4BC0-BEFD-8513B4E6BE33}" type="parTrans" cxnId="{6AF59CF9-1664-4387-BF74-34AFC5E001DA}">
      <dgm:prSet/>
      <dgm:spPr/>
      <dgm:t>
        <a:bodyPr/>
        <a:lstStyle/>
        <a:p>
          <a:endParaRPr lang="fr-FR"/>
        </a:p>
      </dgm:t>
    </dgm:pt>
    <dgm:pt modelId="{E6ADF851-A438-4AB5-B615-696FFC8B26C9}" type="sibTrans" cxnId="{6AF59CF9-1664-4387-BF74-34AFC5E001DA}">
      <dgm:prSet/>
      <dgm:spPr/>
      <dgm:t>
        <a:bodyPr/>
        <a:lstStyle/>
        <a:p>
          <a:endParaRPr lang="fr-FR"/>
        </a:p>
      </dgm:t>
    </dgm:pt>
    <dgm:pt modelId="{8C6F717E-7901-41C3-B2BE-108B51A4CEEA}">
      <dgm:prSet phldrT="[Texte]"/>
      <dgm:spPr>
        <a:solidFill>
          <a:srgbClr val="1B9532"/>
        </a:solidFill>
        <a:effectLst>
          <a:glow rad="139700">
            <a:srgbClr val="92D050">
              <a:alpha val="40000"/>
            </a:srgbClr>
          </a:glow>
        </a:effectLst>
      </dgm:spPr>
      <dgm:t>
        <a:bodyPr/>
        <a:lstStyle/>
        <a:p>
          <a:r>
            <a:rPr lang="fr-FR" dirty="0" smtClean="0">
              <a:latin typeface="Comic Sans MS" pitchFamily="66" charset="0"/>
            </a:rPr>
            <a:t>En vue d’examens</a:t>
          </a:r>
          <a:endParaRPr lang="fr-FR" dirty="0"/>
        </a:p>
      </dgm:t>
    </dgm:pt>
    <dgm:pt modelId="{D05FA87F-E161-4DD1-A9FC-D343790A2824}" type="parTrans" cxnId="{4F2DE388-C748-4A63-8E1A-93F5C7EC2159}">
      <dgm:prSet/>
      <dgm:spPr/>
      <dgm:t>
        <a:bodyPr/>
        <a:lstStyle/>
        <a:p>
          <a:endParaRPr lang="fr-FR"/>
        </a:p>
      </dgm:t>
    </dgm:pt>
    <dgm:pt modelId="{432AA338-8577-45DB-9FAD-BCA04FAE698F}" type="sibTrans" cxnId="{4F2DE388-C748-4A63-8E1A-93F5C7EC2159}">
      <dgm:prSet/>
      <dgm:spPr/>
      <dgm:t>
        <a:bodyPr/>
        <a:lstStyle/>
        <a:p>
          <a:endParaRPr lang="fr-FR"/>
        </a:p>
      </dgm:t>
    </dgm:pt>
    <dgm:pt modelId="{362382EF-CBCE-4972-A294-4AE424184876}">
      <dgm:prSet phldrT="[Texte]"/>
      <dgm:spPr>
        <a:solidFill>
          <a:srgbClr val="1B9532"/>
        </a:solidFill>
        <a:effectLst>
          <a:glow rad="139700">
            <a:srgbClr val="92D050">
              <a:alpha val="40000"/>
            </a:srgbClr>
          </a:glow>
        </a:effectLst>
      </dgm:spPr>
      <dgm:t>
        <a:bodyPr/>
        <a:lstStyle/>
        <a:p>
          <a:r>
            <a:rPr lang="fr-FR" dirty="0" smtClean="0">
              <a:latin typeface="Comic Sans MS" pitchFamily="66" charset="0"/>
            </a:rPr>
            <a:t>Contrôle des entrées et sorties</a:t>
          </a:r>
          <a:endParaRPr lang="fr-FR" dirty="0"/>
        </a:p>
      </dgm:t>
    </dgm:pt>
    <dgm:pt modelId="{BB4DCAE3-CE6A-4123-9FA0-DE250E4CFEA0}" type="parTrans" cxnId="{F2515597-42EC-49E5-AD5B-AADCDD882C66}">
      <dgm:prSet/>
      <dgm:spPr/>
      <dgm:t>
        <a:bodyPr/>
        <a:lstStyle/>
        <a:p>
          <a:endParaRPr lang="fr-FR"/>
        </a:p>
      </dgm:t>
    </dgm:pt>
    <dgm:pt modelId="{0EBA8140-DDFE-4AEC-8CFA-23B0B18A8414}" type="sibTrans" cxnId="{F2515597-42EC-49E5-AD5B-AADCDD882C66}">
      <dgm:prSet/>
      <dgm:spPr/>
      <dgm:t>
        <a:bodyPr/>
        <a:lstStyle/>
        <a:p>
          <a:endParaRPr lang="fr-FR"/>
        </a:p>
      </dgm:t>
    </dgm:pt>
    <dgm:pt modelId="{4584AB5C-B188-4D26-96DD-F2AA69530F5C}">
      <dgm:prSet phldrT="[Texte]"/>
      <dgm:spPr>
        <a:solidFill>
          <a:srgbClr val="1B9532"/>
        </a:solidFill>
        <a:effectLst>
          <a:glow rad="139700">
            <a:srgbClr val="92D050">
              <a:alpha val="40000"/>
            </a:srgbClr>
          </a:glow>
        </a:effectLst>
      </dgm:spPr>
      <dgm:t>
        <a:bodyPr/>
        <a:lstStyle/>
        <a:p>
          <a:r>
            <a:rPr lang="fr-FR" dirty="0" smtClean="0">
              <a:latin typeface="Comic Sans MS" pitchFamily="66" charset="0"/>
            </a:rPr>
            <a:t>Dépistage de certaines maladies rénales et troubles cardiaques</a:t>
          </a:r>
          <a:endParaRPr lang="fr-FR" dirty="0"/>
        </a:p>
      </dgm:t>
    </dgm:pt>
    <dgm:pt modelId="{E466359E-E607-44B0-B915-088120057E24}" type="parTrans" cxnId="{14802D13-F304-4491-A818-AB9EE0CFFE82}">
      <dgm:prSet/>
      <dgm:spPr/>
      <dgm:t>
        <a:bodyPr/>
        <a:lstStyle/>
        <a:p>
          <a:endParaRPr lang="fr-FR"/>
        </a:p>
      </dgm:t>
    </dgm:pt>
    <dgm:pt modelId="{262A0221-A46F-416D-9BA2-BA63BBE61300}" type="sibTrans" cxnId="{14802D13-F304-4491-A818-AB9EE0CFFE82}">
      <dgm:prSet/>
      <dgm:spPr/>
      <dgm:t>
        <a:bodyPr/>
        <a:lstStyle/>
        <a:p>
          <a:endParaRPr lang="fr-FR"/>
        </a:p>
      </dgm:t>
    </dgm:pt>
    <dgm:pt modelId="{B9FC2900-037B-4437-833E-A7D8A2AF7903}" type="pres">
      <dgm:prSet presAssocID="{1B67AF76-E5DB-48FF-AC78-A6100CF04552}" presName="linearFlow" presStyleCnt="0">
        <dgm:presLayoutVars>
          <dgm:dir/>
          <dgm:resizeHandles val="exact"/>
        </dgm:presLayoutVars>
      </dgm:prSet>
      <dgm:spPr/>
      <dgm:t>
        <a:bodyPr/>
        <a:lstStyle/>
        <a:p>
          <a:endParaRPr lang="fr-FR"/>
        </a:p>
      </dgm:t>
    </dgm:pt>
    <dgm:pt modelId="{B695C645-2279-4767-A225-E34798CC944C}" type="pres">
      <dgm:prSet presAssocID="{6A124351-510F-4963-8D1B-17C776B810B9}" presName="composite" presStyleCnt="0"/>
      <dgm:spPr/>
    </dgm:pt>
    <dgm:pt modelId="{490173D5-6A5D-49CC-9FFF-5A333D46B038}" type="pres">
      <dgm:prSet presAssocID="{6A124351-510F-4963-8D1B-17C776B810B9}" presName="imgShp" presStyleLbl="fgImgPlace1" presStyleIdx="0" presStyleCnt="6"/>
      <dgm:spPr>
        <a:blipFill rotWithShape="0">
          <a:blip xmlns:r="http://schemas.openxmlformats.org/officeDocument/2006/relationships" r:embed="rId1"/>
          <a:stretch>
            <a:fillRect/>
          </a:stretch>
        </a:blipFill>
      </dgm:spPr>
    </dgm:pt>
    <dgm:pt modelId="{9AF23004-CDB8-4DE9-8B81-6F77FA368307}" type="pres">
      <dgm:prSet presAssocID="{6A124351-510F-4963-8D1B-17C776B810B9}" presName="txShp" presStyleLbl="node1" presStyleIdx="0" presStyleCnt="6">
        <dgm:presLayoutVars>
          <dgm:bulletEnabled val="1"/>
        </dgm:presLayoutVars>
      </dgm:prSet>
      <dgm:spPr/>
      <dgm:t>
        <a:bodyPr/>
        <a:lstStyle/>
        <a:p>
          <a:endParaRPr lang="fr-FR"/>
        </a:p>
      </dgm:t>
    </dgm:pt>
    <dgm:pt modelId="{B3CF32C2-C6AA-405E-B2D3-3BD160C7FDF7}" type="pres">
      <dgm:prSet presAssocID="{FB4AD3B4-F0F8-4761-BA4C-9922058B288A}" presName="spacing" presStyleCnt="0"/>
      <dgm:spPr/>
    </dgm:pt>
    <dgm:pt modelId="{80E446C5-3C69-4BC1-9823-1537DCACCF19}" type="pres">
      <dgm:prSet presAssocID="{842A6730-A2B5-455B-A5B3-4F537AACF8AE}" presName="composite" presStyleCnt="0"/>
      <dgm:spPr/>
    </dgm:pt>
    <dgm:pt modelId="{B6370F1D-7E09-4339-9CCD-C904887DCF62}" type="pres">
      <dgm:prSet presAssocID="{842A6730-A2B5-455B-A5B3-4F537AACF8AE}" presName="imgShp" presStyleLbl="fgImgPlace1" presStyleIdx="1" presStyleCnt="6"/>
      <dgm:spPr>
        <a:blipFill rotWithShape="0">
          <a:blip xmlns:r="http://schemas.openxmlformats.org/officeDocument/2006/relationships" r:embed="rId2"/>
          <a:stretch>
            <a:fillRect/>
          </a:stretch>
        </a:blipFill>
      </dgm:spPr>
    </dgm:pt>
    <dgm:pt modelId="{D4C11C9E-4E6E-40FD-9E4D-EC310C0A4343}" type="pres">
      <dgm:prSet presAssocID="{842A6730-A2B5-455B-A5B3-4F537AACF8AE}" presName="txShp" presStyleLbl="node1" presStyleIdx="1" presStyleCnt="6">
        <dgm:presLayoutVars>
          <dgm:bulletEnabled val="1"/>
        </dgm:presLayoutVars>
      </dgm:prSet>
      <dgm:spPr/>
      <dgm:t>
        <a:bodyPr/>
        <a:lstStyle/>
        <a:p>
          <a:endParaRPr lang="fr-FR"/>
        </a:p>
      </dgm:t>
    </dgm:pt>
    <dgm:pt modelId="{9A53F5D3-123E-49F1-A942-AC422BF0DDE2}" type="pres">
      <dgm:prSet presAssocID="{6B57DC85-1D4D-4887-9930-90B952FDD50D}" presName="spacing" presStyleCnt="0"/>
      <dgm:spPr/>
    </dgm:pt>
    <dgm:pt modelId="{4B4054D5-C5D4-45EA-A4F0-096C59360009}" type="pres">
      <dgm:prSet presAssocID="{78A277E7-F8B4-4F20-8A84-26ED13B81FEE}" presName="composite" presStyleCnt="0"/>
      <dgm:spPr/>
    </dgm:pt>
    <dgm:pt modelId="{D305DED5-462D-446D-A10F-AF39DA743A7B}" type="pres">
      <dgm:prSet presAssocID="{78A277E7-F8B4-4F20-8A84-26ED13B81FEE}" presName="imgShp" presStyleLbl="fgImgPlace1" presStyleIdx="2" presStyleCnt="6"/>
      <dgm:spPr>
        <a:blipFill rotWithShape="0">
          <a:blip xmlns:r="http://schemas.openxmlformats.org/officeDocument/2006/relationships" r:embed="rId3"/>
          <a:stretch>
            <a:fillRect/>
          </a:stretch>
        </a:blipFill>
      </dgm:spPr>
    </dgm:pt>
    <dgm:pt modelId="{08DB3DE1-FA4A-4434-8855-F037659FAE35}" type="pres">
      <dgm:prSet presAssocID="{78A277E7-F8B4-4F20-8A84-26ED13B81FEE}" presName="txShp" presStyleLbl="node1" presStyleIdx="2" presStyleCnt="6">
        <dgm:presLayoutVars>
          <dgm:bulletEnabled val="1"/>
        </dgm:presLayoutVars>
      </dgm:prSet>
      <dgm:spPr/>
      <dgm:t>
        <a:bodyPr/>
        <a:lstStyle/>
        <a:p>
          <a:endParaRPr lang="fr-FR"/>
        </a:p>
      </dgm:t>
    </dgm:pt>
    <dgm:pt modelId="{755426F9-2DB4-40F0-88A1-F3A40A60BB0F}" type="pres">
      <dgm:prSet presAssocID="{E6ADF851-A438-4AB5-B615-696FFC8B26C9}" presName="spacing" presStyleCnt="0"/>
      <dgm:spPr/>
    </dgm:pt>
    <dgm:pt modelId="{E4319131-20FD-471A-9693-7E63B22CEBC9}" type="pres">
      <dgm:prSet presAssocID="{8C6F717E-7901-41C3-B2BE-108B51A4CEEA}" presName="composite" presStyleCnt="0"/>
      <dgm:spPr/>
    </dgm:pt>
    <dgm:pt modelId="{FCFD5924-B886-4A77-9B80-73273D7EC94E}" type="pres">
      <dgm:prSet presAssocID="{8C6F717E-7901-41C3-B2BE-108B51A4CEEA}" presName="imgShp" presStyleLbl="fgImgPlace1" presStyleIdx="3" presStyleCnt="6"/>
      <dgm:spPr>
        <a:blipFill rotWithShape="0">
          <a:blip xmlns:r="http://schemas.openxmlformats.org/officeDocument/2006/relationships" r:embed="rId4"/>
          <a:stretch>
            <a:fillRect/>
          </a:stretch>
        </a:blipFill>
      </dgm:spPr>
    </dgm:pt>
    <dgm:pt modelId="{5AD9070D-0549-4D62-8581-5566D5BD7BDD}" type="pres">
      <dgm:prSet presAssocID="{8C6F717E-7901-41C3-B2BE-108B51A4CEEA}" presName="txShp" presStyleLbl="node1" presStyleIdx="3" presStyleCnt="6">
        <dgm:presLayoutVars>
          <dgm:bulletEnabled val="1"/>
        </dgm:presLayoutVars>
      </dgm:prSet>
      <dgm:spPr/>
      <dgm:t>
        <a:bodyPr/>
        <a:lstStyle/>
        <a:p>
          <a:endParaRPr lang="fr-FR"/>
        </a:p>
      </dgm:t>
    </dgm:pt>
    <dgm:pt modelId="{90C93A73-1F0B-4A0D-A4BA-03D346A155EC}" type="pres">
      <dgm:prSet presAssocID="{432AA338-8577-45DB-9FAD-BCA04FAE698F}" presName="spacing" presStyleCnt="0"/>
      <dgm:spPr/>
    </dgm:pt>
    <dgm:pt modelId="{0A6AD3E5-8247-49E3-BB1C-825699122E34}" type="pres">
      <dgm:prSet presAssocID="{362382EF-CBCE-4972-A294-4AE424184876}" presName="composite" presStyleCnt="0"/>
      <dgm:spPr/>
    </dgm:pt>
    <dgm:pt modelId="{66B47533-0F72-4AEB-943B-BA8C38721EB0}" type="pres">
      <dgm:prSet presAssocID="{362382EF-CBCE-4972-A294-4AE424184876}" presName="imgShp" presStyleLbl="fgImgPlace1" presStyleIdx="4" presStyleCnt="6"/>
      <dgm:spPr>
        <a:blipFill rotWithShape="0">
          <a:blip xmlns:r="http://schemas.openxmlformats.org/officeDocument/2006/relationships" r:embed="rId5"/>
          <a:stretch>
            <a:fillRect/>
          </a:stretch>
        </a:blipFill>
      </dgm:spPr>
    </dgm:pt>
    <dgm:pt modelId="{FD976F5C-CB76-4054-AC96-61446EAB72C2}" type="pres">
      <dgm:prSet presAssocID="{362382EF-CBCE-4972-A294-4AE424184876}" presName="txShp" presStyleLbl="node1" presStyleIdx="4" presStyleCnt="6">
        <dgm:presLayoutVars>
          <dgm:bulletEnabled val="1"/>
        </dgm:presLayoutVars>
      </dgm:prSet>
      <dgm:spPr/>
      <dgm:t>
        <a:bodyPr/>
        <a:lstStyle/>
        <a:p>
          <a:endParaRPr lang="fr-FR"/>
        </a:p>
      </dgm:t>
    </dgm:pt>
    <dgm:pt modelId="{4C138C43-045C-47B4-8AE3-D5487B99FE30}" type="pres">
      <dgm:prSet presAssocID="{0EBA8140-DDFE-4AEC-8CFA-23B0B18A8414}" presName="spacing" presStyleCnt="0"/>
      <dgm:spPr/>
    </dgm:pt>
    <dgm:pt modelId="{7D099C31-B6E5-4A5C-B1F3-35CE71165E54}" type="pres">
      <dgm:prSet presAssocID="{4584AB5C-B188-4D26-96DD-F2AA69530F5C}" presName="composite" presStyleCnt="0"/>
      <dgm:spPr/>
    </dgm:pt>
    <dgm:pt modelId="{8BEFFDF4-0890-4576-8A0C-93FDAA6934B1}" type="pres">
      <dgm:prSet presAssocID="{4584AB5C-B188-4D26-96DD-F2AA69530F5C}" presName="imgShp" presStyleLbl="fgImgPlace1" presStyleIdx="5" presStyleCnt="6"/>
      <dgm:spPr>
        <a:blipFill rotWithShape="0">
          <a:blip xmlns:r="http://schemas.openxmlformats.org/officeDocument/2006/relationships" r:embed="rId6"/>
          <a:stretch>
            <a:fillRect/>
          </a:stretch>
        </a:blipFill>
      </dgm:spPr>
    </dgm:pt>
    <dgm:pt modelId="{8D4F1246-CAC1-4BAB-856F-AEE38E2C187A}" type="pres">
      <dgm:prSet presAssocID="{4584AB5C-B188-4D26-96DD-F2AA69530F5C}" presName="txShp" presStyleLbl="node1" presStyleIdx="5" presStyleCnt="6">
        <dgm:presLayoutVars>
          <dgm:bulletEnabled val="1"/>
        </dgm:presLayoutVars>
      </dgm:prSet>
      <dgm:spPr/>
      <dgm:t>
        <a:bodyPr/>
        <a:lstStyle/>
        <a:p>
          <a:endParaRPr lang="fr-FR"/>
        </a:p>
      </dgm:t>
    </dgm:pt>
  </dgm:ptLst>
  <dgm:cxnLst>
    <dgm:cxn modelId="{13592099-501A-42E3-86D7-EF20F890CC1B}" type="presOf" srcId="{8C6F717E-7901-41C3-B2BE-108B51A4CEEA}" destId="{5AD9070D-0549-4D62-8581-5566D5BD7BDD}" srcOrd="0" destOrd="0" presId="urn:microsoft.com/office/officeart/2005/8/layout/vList3"/>
    <dgm:cxn modelId="{B0333A74-D085-41CD-A20B-E5FAC6F2D5BE}" type="presOf" srcId="{6A124351-510F-4963-8D1B-17C776B810B9}" destId="{9AF23004-CDB8-4DE9-8B81-6F77FA368307}" srcOrd="0" destOrd="0" presId="urn:microsoft.com/office/officeart/2005/8/layout/vList3"/>
    <dgm:cxn modelId="{6AF59CF9-1664-4387-BF74-34AFC5E001DA}" srcId="{1B67AF76-E5DB-48FF-AC78-A6100CF04552}" destId="{78A277E7-F8B4-4F20-8A84-26ED13B81FEE}" srcOrd="2" destOrd="0" parTransId="{011752C8-04E0-4BC0-BEFD-8513B4E6BE33}" sibTransId="{E6ADF851-A438-4AB5-B615-696FFC8B26C9}"/>
    <dgm:cxn modelId="{D4CCEB17-B9B6-4A27-996F-1D8185013A5D}" type="presOf" srcId="{78A277E7-F8B4-4F20-8A84-26ED13B81FEE}" destId="{08DB3DE1-FA4A-4434-8855-F037659FAE35}" srcOrd="0" destOrd="0" presId="urn:microsoft.com/office/officeart/2005/8/layout/vList3"/>
    <dgm:cxn modelId="{A87D7014-89EF-4D73-B7C0-1D27CF06B4DB}" type="presOf" srcId="{842A6730-A2B5-455B-A5B3-4F537AACF8AE}" destId="{D4C11C9E-4E6E-40FD-9E4D-EC310C0A4343}" srcOrd="0" destOrd="0" presId="urn:microsoft.com/office/officeart/2005/8/layout/vList3"/>
    <dgm:cxn modelId="{4F2DE388-C748-4A63-8E1A-93F5C7EC2159}" srcId="{1B67AF76-E5DB-48FF-AC78-A6100CF04552}" destId="{8C6F717E-7901-41C3-B2BE-108B51A4CEEA}" srcOrd="3" destOrd="0" parTransId="{D05FA87F-E161-4DD1-A9FC-D343790A2824}" sibTransId="{432AA338-8577-45DB-9FAD-BCA04FAE698F}"/>
    <dgm:cxn modelId="{4C681576-B0DC-4125-9DEA-BC09355FE709}" type="presOf" srcId="{4584AB5C-B188-4D26-96DD-F2AA69530F5C}" destId="{8D4F1246-CAC1-4BAB-856F-AEE38E2C187A}" srcOrd="0" destOrd="0" presId="urn:microsoft.com/office/officeart/2005/8/layout/vList3"/>
    <dgm:cxn modelId="{03F75D57-C74A-4F58-883D-3237269D3073}" srcId="{1B67AF76-E5DB-48FF-AC78-A6100CF04552}" destId="{842A6730-A2B5-455B-A5B3-4F537AACF8AE}" srcOrd="1" destOrd="0" parTransId="{6A96ACA0-E962-4810-B95E-17FB4A1F0DA7}" sibTransId="{6B57DC85-1D4D-4887-9930-90B952FDD50D}"/>
    <dgm:cxn modelId="{F2515597-42EC-49E5-AD5B-AADCDD882C66}" srcId="{1B67AF76-E5DB-48FF-AC78-A6100CF04552}" destId="{362382EF-CBCE-4972-A294-4AE424184876}" srcOrd="4" destOrd="0" parTransId="{BB4DCAE3-CE6A-4123-9FA0-DE250E4CFEA0}" sibTransId="{0EBA8140-DDFE-4AEC-8CFA-23B0B18A8414}"/>
    <dgm:cxn modelId="{14802D13-F304-4491-A818-AB9EE0CFFE82}" srcId="{1B67AF76-E5DB-48FF-AC78-A6100CF04552}" destId="{4584AB5C-B188-4D26-96DD-F2AA69530F5C}" srcOrd="5" destOrd="0" parTransId="{E466359E-E607-44B0-B915-088120057E24}" sibTransId="{262A0221-A46F-416D-9BA2-BA63BBE61300}"/>
    <dgm:cxn modelId="{9DDA724D-70BF-4489-8336-A1C7E6FACCCF}" type="presOf" srcId="{362382EF-CBCE-4972-A294-4AE424184876}" destId="{FD976F5C-CB76-4054-AC96-61446EAB72C2}" srcOrd="0" destOrd="0" presId="urn:microsoft.com/office/officeart/2005/8/layout/vList3"/>
    <dgm:cxn modelId="{0E7C8281-5D43-4B72-879D-CFC0DB305F45}" srcId="{1B67AF76-E5DB-48FF-AC78-A6100CF04552}" destId="{6A124351-510F-4963-8D1B-17C776B810B9}" srcOrd="0" destOrd="0" parTransId="{E4B82B0D-BE83-4D8C-AC1A-F4EBD12C02CF}" sibTransId="{FB4AD3B4-F0F8-4761-BA4C-9922058B288A}"/>
    <dgm:cxn modelId="{5F05E828-082B-45C6-A398-F698381CD834}" type="presOf" srcId="{1B67AF76-E5DB-48FF-AC78-A6100CF04552}" destId="{B9FC2900-037B-4437-833E-A7D8A2AF7903}" srcOrd="0" destOrd="0" presId="urn:microsoft.com/office/officeart/2005/8/layout/vList3"/>
    <dgm:cxn modelId="{BA43E209-B358-497B-AE64-8E1A7DE653DA}" type="presParOf" srcId="{B9FC2900-037B-4437-833E-A7D8A2AF7903}" destId="{B695C645-2279-4767-A225-E34798CC944C}" srcOrd="0" destOrd="0" presId="urn:microsoft.com/office/officeart/2005/8/layout/vList3"/>
    <dgm:cxn modelId="{2975E757-4217-4E1B-B97D-0B7147F7F5F5}" type="presParOf" srcId="{B695C645-2279-4767-A225-E34798CC944C}" destId="{490173D5-6A5D-49CC-9FFF-5A333D46B038}" srcOrd="0" destOrd="0" presId="urn:microsoft.com/office/officeart/2005/8/layout/vList3"/>
    <dgm:cxn modelId="{45B9560F-4061-4A71-9CE1-C3A1C75495E7}" type="presParOf" srcId="{B695C645-2279-4767-A225-E34798CC944C}" destId="{9AF23004-CDB8-4DE9-8B81-6F77FA368307}" srcOrd="1" destOrd="0" presId="urn:microsoft.com/office/officeart/2005/8/layout/vList3"/>
    <dgm:cxn modelId="{F13D428A-D738-4EF1-9023-1FD592514424}" type="presParOf" srcId="{B9FC2900-037B-4437-833E-A7D8A2AF7903}" destId="{B3CF32C2-C6AA-405E-B2D3-3BD160C7FDF7}" srcOrd="1" destOrd="0" presId="urn:microsoft.com/office/officeart/2005/8/layout/vList3"/>
    <dgm:cxn modelId="{41B8D512-0DFA-4594-9110-4C62FFCC36DE}" type="presParOf" srcId="{B9FC2900-037B-4437-833E-A7D8A2AF7903}" destId="{80E446C5-3C69-4BC1-9823-1537DCACCF19}" srcOrd="2" destOrd="0" presId="urn:microsoft.com/office/officeart/2005/8/layout/vList3"/>
    <dgm:cxn modelId="{78B5425A-3693-4BA2-8F98-EFBB99154702}" type="presParOf" srcId="{80E446C5-3C69-4BC1-9823-1537DCACCF19}" destId="{B6370F1D-7E09-4339-9CCD-C904887DCF62}" srcOrd="0" destOrd="0" presId="urn:microsoft.com/office/officeart/2005/8/layout/vList3"/>
    <dgm:cxn modelId="{984982AD-E745-4E6D-AD98-8586582A8F4B}" type="presParOf" srcId="{80E446C5-3C69-4BC1-9823-1537DCACCF19}" destId="{D4C11C9E-4E6E-40FD-9E4D-EC310C0A4343}" srcOrd="1" destOrd="0" presId="urn:microsoft.com/office/officeart/2005/8/layout/vList3"/>
    <dgm:cxn modelId="{46D36BCE-B2A5-4343-9BAB-320166889AE8}" type="presParOf" srcId="{B9FC2900-037B-4437-833E-A7D8A2AF7903}" destId="{9A53F5D3-123E-49F1-A942-AC422BF0DDE2}" srcOrd="3" destOrd="0" presId="urn:microsoft.com/office/officeart/2005/8/layout/vList3"/>
    <dgm:cxn modelId="{8ED847A1-B2AD-450D-9B19-68E8CB6DF614}" type="presParOf" srcId="{B9FC2900-037B-4437-833E-A7D8A2AF7903}" destId="{4B4054D5-C5D4-45EA-A4F0-096C59360009}" srcOrd="4" destOrd="0" presId="urn:microsoft.com/office/officeart/2005/8/layout/vList3"/>
    <dgm:cxn modelId="{6FD49F3E-C70A-44FA-A8C1-B7606E2CC2FD}" type="presParOf" srcId="{4B4054D5-C5D4-45EA-A4F0-096C59360009}" destId="{D305DED5-462D-446D-A10F-AF39DA743A7B}" srcOrd="0" destOrd="0" presId="urn:microsoft.com/office/officeart/2005/8/layout/vList3"/>
    <dgm:cxn modelId="{8C00849D-2544-48E7-9AAE-44391583F79E}" type="presParOf" srcId="{4B4054D5-C5D4-45EA-A4F0-096C59360009}" destId="{08DB3DE1-FA4A-4434-8855-F037659FAE35}" srcOrd="1" destOrd="0" presId="urn:microsoft.com/office/officeart/2005/8/layout/vList3"/>
    <dgm:cxn modelId="{6AD6729E-E9A5-4325-92F6-D3A59430D786}" type="presParOf" srcId="{B9FC2900-037B-4437-833E-A7D8A2AF7903}" destId="{755426F9-2DB4-40F0-88A1-F3A40A60BB0F}" srcOrd="5" destOrd="0" presId="urn:microsoft.com/office/officeart/2005/8/layout/vList3"/>
    <dgm:cxn modelId="{4BBE168F-BAF8-459B-A627-AE6FF578A0DF}" type="presParOf" srcId="{B9FC2900-037B-4437-833E-A7D8A2AF7903}" destId="{E4319131-20FD-471A-9693-7E63B22CEBC9}" srcOrd="6" destOrd="0" presId="urn:microsoft.com/office/officeart/2005/8/layout/vList3"/>
    <dgm:cxn modelId="{4CD9C2FD-8BD6-41CB-9D19-4B7ABD3D599A}" type="presParOf" srcId="{E4319131-20FD-471A-9693-7E63B22CEBC9}" destId="{FCFD5924-B886-4A77-9B80-73273D7EC94E}" srcOrd="0" destOrd="0" presId="urn:microsoft.com/office/officeart/2005/8/layout/vList3"/>
    <dgm:cxn modelId="{C9696EC4-2F63-41A6-8DC0-1A20A7F9C86F}" type="presParOf" srcId="{E4319131-20FD-471A-9693-7E63B22CEBC9}" destId="{5AD9070D-0549-4D62-8581-5566D5BD7BDD}" srcOrd="1" destOrd="0" presId="urn:microsoft.com/office/officeart/2005/8/layout/vList3"/>
    <dgm:cxn modelId="{E2B5FF2C-0BCA-4FFA-A97A-AB4144F92677}" type="presParOf" srcId="{B9FC2900-037B-4437-833E-A7D8A2AF7903}" destId="{90C93A73-1F0B-4A0D-A4BA-03D346A155EC}" srcOrd="7" destOrd="0" presId="urn:microsoft.com/office/officeart/2005/8/layout/vList3"/>
    <dgm:cxn modelId="{C84F9BDB-EA73-4F2A-9795-C82B6C51BD98}" type="presParOf" srcId="{B9FC2900-037B-4437-833E-A7D8A2AF7903}" destId="{0A6AD3E5-8247-49E3-BB1C-825699122E34}" srcOrd="8" destOrd="0" presId="urn:microsoft.com/office/officeart/2005/8/layout/vList3"/>
    <dgm:cxn modelId="{270B2C17-9DC0-4F67-ADB7-D6CCE73EC5C9}" type="presParOf" srcId="{0A6AD3E5-8247-49E3-BB1C-825699122E34}" destId="{66B47533-0F72-4AEB-943B-BA8C38721EB0}" srcOrd="0" destOrd="0" presId="urn:microsoft.com/office/officeart/2005/8/layout/vList3"/>
    <dgm:cxn modelId="{CC3F760F-DA2F-4F51-A735-1C95812EE69A}" type="presParOf" srcId="{0A6AD3E5-8247-49E3-BB1C-825699122E34}" destId="{FD976F5C-CB76-4054-AC96-61446EAB72C2}" srcOrd="1" destOrd="0" presId="urn:microsoft.com/office/officeart/2005/8/layout/vList3"/>
    <dgm:cxn modelId="{9D13C087-4A83-48BB-9FAB-E232A0291902}" type="presParOf" srcId="{B9FC2900-037B-4437-833E-A7D8A2AF7903}" destId="{4C138C43-045C-47B4-8AE3-D5487B99FE30}" srcOrd="9" destOrd="0" presId="urn:microsoft.com/office/officeart/2005/8/layout/vList3"/>
    <dgm:cxn modelId="{2C7A4952-53A8-40C2-A5A1-CFB2782DC06D}" type="presParOf" srcId="{B9FC2900-037B-4437-833E-A7D8A2AF7903}" destId="{7D099C31-B6E5-4A5C-B1F3-35CE71165E54}" srcOrd="10" destOrd="0" presId="urn:microsoft.com/office/officeart/2005/8/layout/vList3"/>
    <dgm:cxn modelId="{DA4B1DCC-50D1-4E60-B635-0066433CD2C2}" type="presParOf" srcId="{7D099C31-B6E5-4A5C-B1F3-35CE71165E54}" destId="{8BEFFDF4-0890-4576-8A0C-93FDAA6934B1}" srcOrd="0" destOrd="0" presId="urn:microsoft.com/office/officeart/2005/8/layout/vList3"/>
    <dgm:cxn modelId="{87066BB5-FD45-4768-AACE-6C62950EEB24}" type="presParOf" srcId="{7D099C31-B6E5-4A5C-B1F3-35CE71165E54}" destId="{8D4F1246-CAC1-4BAB-856F-AEE38E2C187A}" srcOrd="1" destOrd="0" presId="urn:microsoft.com/office/officeart/2005/8/layout/vList3"/>
  </dgm:cxnLst>
  <dgm:bg/>
  <dgm:whole/>
</dgm:dataModel>
</file>

<file path=ppt/diagrams/data6.xml><?xml version="1.0" encoding="utf-8"?>
<dgm:dataModel xmlns:dgm="http://schemas.openxmlformats.org/drawingml/2006/diagram" xmlns:a="http://schemas.openxmlformats.org/drawingml/2006/main">
  <dgm:ptLst>
    <dgm:pt modelId="{D778D3E6-EE1F-464B-9417-BD1E404B3634}" type="doc">
      <dgm:prSet loTypeId="urn:microsoft.com/office/officeart/2005/8/layout/hList6" loCatId="list" qsTypeId="urn:microsoft.com/office/officeart/2005/8/quickstyle/3d2" qsCatId="3D" csTypeId="urn:microsoft.com/office/officeart/2005/8/colors/accent1_2" csCatId="accent1" phldr="1"/>
      <dgm:spPr/>
      <dgm:t>
        <a:bodyPr/>
        <a:lstStyle/>
        <a:p>
          <a:endParaRPr lang="fr-FR"/>
        </a:p>
      </dgm:t>
    </dgm:pt>
    <dgm:pt modelId="{3A9D4C25-A9CC-4DAD-8149-10BD9C5E8EF5}">
      <dgm:prSet phldrT="[Texte]" custT="1"/>
      <dgm:spPr/>
      <dgm:t>
        <a:bodyPr/>
        <a:lstStyle/>
        <a:p>
          <a:pPr algn="ctr"/>
          <a:r>
            <a:rPr lang="fr-FR" sz="2400" b="1" dirty="0" smtClean="0">
              <a:latin typeface="Comic Sans MS" pitchFamily="66" charset="0"/>
            </a:rPr>
            <a:t>I/ LA PRISE DE TEMPERATURE</a:t>
          </a:r>
          <a:endParaRPr lang="fr-FR" sz="2400" b="1" dirty="0"/>
        </a:p>
      </dgm:t>
    </dgm:pt>
    <dgm:pt modelId="{307EAE66-7EE4-4334-8F77-5AA61E2CCD07}" type="parTrans" cxnId="{B0D95B87-BA58-44A2-A345-7EE3D0E23F9E}">
      <dgm:prSet/>
      <dgm:spPr/>
      <dgm:t>
        <a:bodyPr/>
        <a:lstStyle/>
        <a:p>
          <a:endParaRPr lang="fr-FR"/>
        </a:p>
      </dgm:t>
    </dgm:pt>
    <dgm:pt modelId="{CAB8B9DE-6DA0-42B5-B116-866DA00EECA0}" type="sibTrans" cxnId="{B0D95B87-BA58-44A2-A345-7EE3D0E23F9E}">
      <dgm:prSet/>
      <dgm:spPr/>
      <dgm:t>
        <a:bodyPr/>
        <a:lstStyle/>
        <a:p>
          <a:endParaRPr lang="fr-FR"/>
        </a:p>
      </dgm:t>
    </dgm:pt>
    <dgm:pt modelId="{E158B41F-FBE3-4538-9D1B-3773C19617BE}">
      <dgm:prSet phldrT="[Texte]" custT="1"/>
      <dgm:spPr/>
      <dgm:t>
        <a:bodyPr/>
        <a:lstStyle/>
        <a:p>
          <a:pPr algn="l"/>
          <a:r>
            <a:rPr lang="fr-FR" sz="1800" dirty="0" smtClean="0">
              <a:latin typeface="Comic Sans MS" pitchFamily="66" charset="0"/>
            </a:rPr>
            <a:t>Définition de la température</a:t>
          </a:r>
          <a:endParaRPr lang="fr-FR" sz="1800" dirty="0"/>
        </a:p>
      </dgm:t>
    </dgm:pt>
    <dgm:pt modelId="{DF6816B2-82B9-4098-AD23-E5582164C8F4}" type="parTrans" cxnId="{AE85EF5E-6FE2-4293-AB34-E9612FA853B4}">
      <dgm:prSet/>
      <dgm:spPr/>
      <dgm:t>
        <a:bodyPr/>
        <a:lstStyle/>
        <a:p>
          <a:endParaRPr lang="fr-FR"/>
        </a:p>
      </dgm:t>
    </dgm:pt>
    <dgm:pt modelId="{DA87AF7B-7B72-45D6-8C40-CBAE4C69A661}" type="sibTrans" cxnId="{AE85EF5E-6FE2-4293-AB34-E9612FA853B4}">
      <dgm:prSet/>
      <dgm:spPr/>
      <dgm:t>
        <a:bodyPr/>
        <a:lstStyle/>
        <a:p>
          <a:endParaRPr lang="fr-FR"/>
        </a:p>
      </dgm:t>
    </dgm:pt>
    <dgm:pt modelId="{0F93F339-900C-41D1-8EAF-37C2A54667E9}">
      <dgm:prSet phldrT="[Texte]" custT="1"/>
      <dgm:spPr>
        <a:solidFill>
          <a:schemeClr val="accent5">
            <a:lumMod val="50000"/>
          </a:schemeClr>
        </a:solidFill>
      </dgm:spPr>
      <dgm:t>
        <a:bodyPr/>
        <a:lstStyle/>
        <a:p>
          <a:pPr algn="ctr"/>
          <a:r>
            <a:rPr lang="fr-FR" sz="2400" b="1" dirty="0" smtClean="0">
              <a:latin typeface="Comic Sans MS" pitchFamily="66" charset="0"/>
            </a:rPr>
            <a:t>II/ LA PRISE DU POULS</a:t>
          </a:r>
        </a:p>
        <a:p>
          <a:pPr algn="ctr"/>
          <a:endParaRPr lang="fr-FR" sz="2400" b="1" dirty="0"/>
        </a:p>
      </dgm:t>
    </dgm:pt>
    <dgm:pt modelId="{CB91379C-FFF5-4FD2-A4B2-A44CECC5E901}" type="parTrans" cxnId="{9C3F852A-E4F1-4FA7-A6E1-C5FC7B23BB89}">
      <dgm:prSet/>
      <dgm:spPr/>
      <dgm:t>
        <a:bodyPr/>
        <a:lstStyle/>
        <a:p>
          <a:endParaRPr lang="fr-FR"/>
        </a:p>
      </dgm:t>
    </dgm:pt>
    <dgm:pt modelId="{A99B4F2F-EEC7-4789-AB25-6FB35B607CEF}" type="sibTrans" cxnId="{9C3F852A-E4F1-4FA7-A6E1-C5FC7B23BB89}">
      <dgm:prSet/>
      <dgm:spPr/>
      <dgm:t>
        <a:bodyPr/>
        <a:lstStyle/>
        <a:p>
          <a:endParaRPr lang="fr-FR"/>
        </a:p>
      </dgm:t>
    </dgm:pt>
    <dgm:pt modelId="{E376C230-F449-47AA-9F6B-9CE9B551A2C8}">
      <dgm:prSet phldrT="[Texte]" custT="1"/>
      <dgm:spPr>
        <a:solidFill>
          <a:schemeClr val="accent5">
            <a:lumMod val="50000"/>
          </a:schemeClr>
        </a:solidFill>
      </dgm:spPr>
      <dgm:t>
        <a:bodyPr/>
        <a:lstStyle/>
        <a:p>
          <a:pPr algn="l"/>
          <a:r>
            <a:rPr lang="fr-FR" sz="2000" dirty="0" smtClean="0">
              <a:latin typeface="Comic Sans MS" pitchFamily="66" charset="0"/>
            </a:rPr>
            <a:t>Définition du pouls</a:t>
          </a:r>
          <a:endParaRPr lang="fr-FR" sz="2000" dirty="0"/>
        </a:p>
      </dgm:t>
    </dgm:pt>
    <dgm:pt modelId="{BB5EFE87-7A5A-4FCC-A9BC-5EAE6D9F8E84}" type="parTrans" cxnId="{4B59B592-5DFF-4384-B08D-78AA31928BF5}">
      <dgm:prSet/>
      <dgm:spPr/>
      <dgm:t>
        <a:bodyPr/>
        <a:lstStyle/>
        <a:p>
          <a:endParaRPr lang="fr-FR"/>
        </a:p>
      </dgm:t>
    </dgm:pt>
    <dgm:pt modelId="{964FBBED-AF8E-4F0F-B3CE-87C3FD0CCFCB}" type="sibTrans" cxnId="{4B59B592-5DFF-4384-B08D-78AA31928BF5}">
      <dgm:prSet/>
      <dgm:spPr/>
      <dgm:t>
        <a:bodyPr/>
        <a:lstStyle/>
        <a:p>
          <a:endParaRPr lang="fr-FR"/>
        </a:p>
      </dgm:t>
    </dgm:pt>
    <dgm:pt modelId="{89E997D0-98E5-4FC1-98C1-B997DDA46136}">
      <dgm:prSet custT="1"/>
      <dgm:spPr/>
      <dgm:t>
        <a:bodyPr/>
        <a:lstStyle/>
        <a:p>
          <a:pPr algn="l"/>
          <a:r>
            <a:rPr lang="fr-FR" sz="1800" dirty="0" smtClean="0">
              <a:latin typeface="Comic Sans MS" pitchFamily="66" charset="0"/>
            </a:rPr>
            <a:t>Description du thermomètre médicale</a:t>
          </a:r>
          <a:endParaRPr lang="fr-FR" sz="1800" dirty="0">
            <a:latin typeface="Comic Sans MS" pitchFamily="66" charset="0"/>
          </a:endParaRPr>
        </a:p>
      </dgm:t>
    </dgm:pt>
    <dgm:pt modelId="{EBF7D5B0-0CDE-4588-990C-6F99881D775A}" type="parTrans" cxnId="{6993B971-BA60-4852-9F7D-2CF0BDA8FE94}">
      <dgm:prSet/>
      <dgm:spPr/>
      <dgm:t>
        <a:bodyPr/>
        <a:lstStyle/>
        <a:p>
          <a:endParaRPr lang="fr-FR"/>
        </a:p>
      </dgm:t>
    </dgm:pt>
    <dgm:pt modelId="{FC1A9AFB-040D-4A78-9131-31DA4716F9E7}" type="sibTrans" cxnId="{6993B971-BA60-4852-9F7D-2CF0BDA8FE94}">
      <dgm:prSet/>
      <dgm:spPr/>
      <dgm:t>
        <a:bodyPr/>
        <a:lstStyle/>
        <a:p>
          <a:endParaRPr lang="fr-FR"/>
        </a:p>
      </dgm:t>
    </dgm:pt>
    <dgm:pt modelId="{FACF6BD0-5A3F-4F28-86D3-0CD4FDC54B7E}">
      <dgm:prSet custT="1"/>
      <dgm:spPr/>
      <dgm:t>
        <a:bodyPr/>
        <a:lstStyle/>
        <a:p>
          <a:pPr algn="l"/>
          <a:r>
            <a:rPr lang="fr-FR" sz="1800" dirty="0" smtClean="0">
              <a:latin typeface="Comic Sans MS" pitchFamily="66" charset="0"/>
            </a:rPr>
            <a:t>Variations physiologiques et pathologiques de la température</a:t>
          </a:r>
          <a:endParaRPr lang="fr-FR" sz="1800" dirty="0">
            <a:latin typeface="Comic Sans MS" pitchFamily="66" charset="0"/>
          </a:endParaRPr>
        </a:p>
      </dgm:t>
    </dgm:pt>
    <dgm:pt modelId="{594B1183-5E6A-4A16-98FE-9BBC8EA1743E}" type="parTrans" cxnId="{75518BB0-556A-49F0-AF4E-CDE9826FD081}">
      <dgm:prSet/>
      <dgm:spPr/>
      <dgm:t>
        <a:bodyPr/>
        <a:lstStyle/>
        <a:p>
          <a:endParaRPr lang="fr-FR"/>
        </a:p>
      </dgm:t>
    </dgm:pt>
    <dgm:pt modelId="{C708D387-2B74-4FE2-A924-5819FE3831F3}" type="sibTrans" cxnId="{75518BB0-556A-49F0-AF4E-CDE9826FD081}">
      <dgm:prSet/>
      <dgm:spPr/>
      <dgm:t>
        <a:bodyPr/>
        <a:lstStyle/>
        <a:p>
          <a:endParaRPr lang="fr-FR"/>
        </a:p>
      </dgm:t>
    </dgm:pt>
    <dgm:pt modelId="{A1EAF6C2-AFDC-4A6F-848E-27D1165F1083}">
      <dgm:prSet custT="1"/>
      <dgm:spPr/>
      <dgm:t>
        <a:bodyPr/>
        <a:lstStyle/>
        <a:p>
          <a:pPr algn="l"/>
          <a:r>
            <a:rPr lang="fr-FR" sz="1800" dirty="0" smtClean="0">
              <a:latin typeface="Comic Sans MS" pitchFamily="66" charset="0"/>
            </a:rPr>
            <a:t>Les différents lieux de prise de la température</a:t>
          </a:r>
          <a:endParaRPr lang="fr-FR" sz="1800" dirty="0">
            <a:latin typeface="Comic Sans MS" pitchFamily="66" charset="0"/>
          </a:endParaRPr>
        </a:p>
      </dgm:t>
    </dgm:pt>
    <dgm:pt modelId="{A76F2482-10A3-4B1D-BB6E-E3C1CCC55D4A}" type="parTrans" cxnId="{F467981E-B67E-43A9-9C6D-1CA4068AB298}">
      <dgm:prSet/>
      <dgm:spPr/>
      <dgm:t>
        <a:bodyPr/>
        <a:lstStyle/>
        <a:p>
          <a:endParaRPr lang="fr-FR"/>
        </a:p>
      </dgm:t>
    </dgm:pt>
    <dgm:pt modelId="{76D2943F-78F8-4F4E-99E9-8A05061C4F9F}" type="sibTrans" cxnId="{F467981E-B67E-43A9-9C6D-1CA4068AB298}">
      <dgm:prSet/>
      <dgm:spPr/>
      <dgm:t>
        <a:bodyPr/>
        <a:lstStyle/>
        <a:p>
          <a:endParaRPr lang="fr-FR"/>
        </a:p>
      </dgm:t>
    </dgm:pt>
    <dgm:pt modelId="{2636002B-8072-4566-B63F-472899B4EA66}">
      <dgm:prSet custT="1"/>
      <dgm:spPr/>
      <dgm:t>
        <a:bodyPr/>
        <a:lstStyle/>
        <a:p>
          <a:pPr algn="l"/>
          <a:r>
            <a:rPr lang="fr-FR" sz="1800" dirty="0" smtClean="0">
              <a:latin typeface="Comic Sans MS" pitchFamily="66" charset="0"/>
            </a:rPr>
            <a:t>Les différentes courbes de température</a:t>
          </a:r>
          <a:endParaRPr lang="fr-FR" sz="1800" dirty="0">
            <a:latin typeface="Comic Sans MS" pitchFamily="66" charset="0"/>
          </a:endParaRPr>
        </a:p>
      </dgm:t>
    </dgm:pt>
    <dgm:pt modelId="{9E892E20-258E-4F59-B557-8AEAF074BB60}" type="parTrans" cxnId="{786796B1-05D8-43C9-BAFA-081A2B0A723D}">
      <dgm:prSet/>
      <dgm:spPr/>
      <dgm:t>
        <a:bodyPr/>
        <a:lstStyle/>
        <a:p>
          <a:endParaRPr lang="fr-FR"/>
        </a:p>
      </dgm:t>
    </dgm:pt>
    <dgm:pt modelId="{E44EFB6C-0C87-4F38-88B6-2C116EE727EB}" type="sibTrans" cxnId="{786796B1-05D8-43C9-BAFA-081A2B0A723D}">
      <dgm:prSet/>
      <dgm:spPr/>
      <dgm:t>
        <a:bodyPr/>
        <a:lstStyle/>
        <a:p>
          <a:endParaRPr lang="fr-FR"/>
        </a:p>
      </dgm:t>
    </dgm:pt>
    <dgm:pt modelId="{18995801-840B-4908-BD51-25C1FD364280}">
      <dgm:prSet custT="1"/>
      <dgm:spPr>
        <a:solidFill>
          <a:schemeClr val="accent5">
            <a:lumMod val="50000"/>
          </a:schemeClr>
        </a:solidFill>
      </dgm:spPr>
      <dgm:t>
        <a:bodyPr/>
        <a:lstStyle/>
        <a:p>
          <a:pPr algn="l"/>
          <a:r>
            <a:rPr lang="fr-FR" sz="2000" dirty="0" smtClean="0">
              <a:latin typeface="Comic Sans MS" pitchFamily="66" charset="0"/>
            </a:rPr>
            <a:t>Variations pathologiques</a:t>
          </a:r>
          <a:endParaRPr lang="fr-FR" sz="2000" dirty="0">
            <a:latin typeface="Comic Sans MS" pitchFamily="66" charset="0"/>
          </a:endParaRPr>
        </a:p>
      </dgm:t>
    </dgm:pt>
    <dgm:pt modelId="{E60E1162-B13D-4C73-BB5D-835971E0E3FE}" type="parTrans" cxnId="{FDB6E484-7E47-4FF1-9D71-CE770461A4BD}">
      <dgm:prSet/>
      <dgm:spPr/>
      <dgm:t>
        <a:bodyPr/>
        <a:lstStyle/>
        <a:p>
          <a:endParaRPr lang="fr-FR"/>
        </a:p>
      </dgm:t>
    </dgm:pt>
    <dgm:pt modelId="{FCAE38A8-B4D2-4BB7-A962-BA66B271FD88}" type="sibTrans" cxnId="{FDB6E484-7E47-4FF1-9D71-CE770461A4BD}">
      <dgm:prSet/>
      <dgm:spPr/>
      <dgm:t>
        <a:bodyPr/>
        <a:lstStyle/>
        <a:p>
          <a:endParaRPr lang="fr-FR"/>
        </a:p>
      </dgm:t>
    </dgm:pt>
    <dgm:pt modelId="{50598840-0800-4FFC-9176-B0732C1B82A0}">
      <dgm:prSet custT="1"/>
      <dgm:spPr>
        <a:solidFill>
          <a:schemeClr val="accent5">
            <a:lumMod val="50000"/>
          </a:schemeClr>
        </a:solidFill>
      </dgm:spPr>
      <dgm:t>
        <a:bodyPr/>
        <a:lstStyle/>
        <a:p>
          <a:pPr algn="l"/>
          <a:r>
            <a:rPr lang="fr-FR" sz="2000" dirty="0" smtClean="0">
              <a:latin typeface="Comic Sans MS" pitchFamily="66" charset="0"/>
            </a:rPr>
            <a:t>Précautions à prendre</a:t>
          </a:r>
          <a:endParaRPr lang="fr-FR" sz="2000" dirty="0">
            <a:latin typeface="Comic Sans MS" pitchFamily="66" charset="0"/>
          </a:endParaRPr>
        </a:p>
      </dgm:t>
    </dgm:pt>
    <dgm:pt modelId="{459D326F-3A29-45DE-928F-CC2343592095}" type="parTrans" cxnId="{3D07325E-91C0-41D9-8D7D-0853A5A9A327}">
      <dgm:prSet/>
      <dgm:spPr/>
      <dgm:t>
        <a:bodyPr/>
        <a:lstStyle/>
        <a:p>
          <a:endParaRPr lang="fr-FR"/>
        </a:p>
      </dgm:t>
    </dgm:pt>
    <dgm:pt modelId="{329EC78D-0DD0-415C-A8F6-8483C37D12EF}" type="sibTrans" cxnId="{3D07325E-91C0-41D9-8D7D-0853A5A9A327}">
      <dgm:prSet/>
      <dgm:spPr/>
      <dgm:t>
        <a:bodyPr/>
        <a:lstStyle/>
        <a:p>
          <a:endParaRPr lang="fr-FR"/>
        </a:p>
      </dgm:t>
    </dgm:pt>
    <dgm:pt modelId="{94DAA099-738E-4EA9-88E0-38F5F9682AD5}">
      <dgm:prSet custT="1"/>
      <dgm:spPr>
        <a:solidFill>
          <a:schemeClr val="accent5">
            <a:lumMod val="50000"/>
          </a:schemeClr>
        </a:solidFill>
      </dgm:spPr>
      <dgm:t>
        <a:bodyPr/>
        <a:lstStyle/>
        <a:p>
          <a:pPr algn="l"/>
          <a:r>
            <a:rPr lang="fr-FR" sz="2000" dirty="0" smtClean="0">
              <a:latin typeface="Comic Sans MS" pitchFamily="66" charset="0"/>
            </a:rPr>
            <a:t>Variations physiologiques</a:t>
          </a:r>
          <a:endParaRPr lang="fr-FR" sz="2000" dirty="0">
            <a:latin typeface="Comic Sans MS" pitchFamily="66" charset="0"/>
          </a:endParaRPr>
        </a:p>
      </dgm:t>
    </dgm:pt>
    <dgm:pt modelId="{F84CDF7C-8139-45B8-BE03-D838BDD97EFF}" type="parTrans" cxnId="{B0467D3C-C505-43FC-ABC9-935FF41A8731}">
      <dgm:prSet/>
      <dgm:spPr/>
      <dgm:t>
        <a:bodyPr/>
        <a:lstStyle/>
        <a:p>
          <a:endParaRPr lang="fr-FR"/>
        </a:p>
      </dgm:t>
    </dgm:pt>
    <dgm:pt modelId="{53C7ECB7-AC39-4789-B91F-E9171CC18347}" type="sibTrans" cxnId="{B0467D3C-C505-43FC-ABC9-935FF41A8731}">
      <dgm:prSet/>
      <dgm:spPr/>
      <dgm:t>
        <a:bodyPr/>
        <a:lstStyle/>
        <a:p>
          <a:endParaRPr lang="fr-FR"/>
        </a:p>
      </dgm:t>
    </dgm:pt>
    <dgm:pt modelId="{EE375022-FBD4-41A7-81EE-D1A71D082455}" type="pres">
      <dgm:prSet presAssocID="{D778D3E6-EE1F-464B-9417-BD1E404B3634}" presName="Name0" presStyleCnt="0">
        <dgm:presLayoutVars>
          <dgm:dir/>
          <dgm:resizeHandles val="exact"/>
        </dgm:presLayoutVars>
      </dgm:prSet>
      <dgm:spPr/>
      <dgm:t>
        <a:bodyPr/>
        <a:lstStyle/>
        <a:p>
          <a:endParaRPr lang="fr-FR"/>
        </a:p>
      </dgm:t>
    </dgm:pt>
    <dgm:pt modelId="{BA237132-69AA-46F2-A921-EF96C78A8C97}" type="pres">
      <dgm:prSet presAssocID="{3A9D4C25-A9CC-4DAD-8149-10BD9C5E8EF5}" presName="node" presStyleLbl="node1" presStyleIdx="0" presStyleCnt="2">
        <dgm:presLayoutVars>
          <dgm:bulletEnabled val="1"/>
        </dgm:presLayoutVars>
      </dgm:prSet>
      <dgm:spPr/>
      <dgm:t>
        <a:bodyPr/>
        <a:lstStyle/>
        <a:p>
          <a:endParaRPr lang="fr-FR"/>
        </a:p>
      </dgm:t>
    </dgm:pt>
    <dgm:pt modelId="{05E4F1CA-05BB-432F-AAC5-831E3ACE6F59}" type="pres">
      <dgm:prSet presAssocID="{CAB8B9DE-6DA0-42B5-B116-866DA00EECA0}" presName="sibTrans" presStyleCnt="0"/>
      <dgm:spPr/>
    </dgm:pt>
    <dgm:pt modelId="{2B717A28-6DFC-4205-8143-C712D4C4ADF5}" type="pres">
      <dgm:prSet presAssocID="{0F93F339-900C-41D1-8EAF-37C2A54667E9}" presName="node" presStyleLbl="node1" presStyleIdx="1" presStyleCnt="2">
        <dgm:presLayoutVars>
          <dgm:bulletEnabled val="1"/>
        </dgm:presLayoutVars>
      </dgm:prSet>
      <dgm:spPr/>
      <dgm:t>
        <a:bodyPr/>
        <a:lstStyle/>
        <a:p>
          <a:endParaRPr lang="fr-FR"/>
        </a:p>
      </dgm:t>
    </dgm:pt>
  </dgm:ptLst>
  <dgm:cxnLst>
    <dgm:cxn modelId="{5463DA61-18E3-4910-8FF6-D36B69CEAB26}" type="presOf" srcId="{94DAA099-738E-4EA9-88E0-38F5F9682AD5}" destId="{2B717A28-6DFC-4205-8143-C712D4C4ADF5}" srcOrd="0" destOrd="2" presId="urn:microsoft.com/office/officeart/2005/8/layout/hList6"/>
    <dgm:cxn modelId="{7BECD0BC-45E1-42C4-A9CA-9665C877897D}" type="presOf" srcId="{E158B41F-FBE3-4538-9D1B-3773C19617BE}" destId="{BA237132-69AA-46F2-A921-EF96C78A8C97}" srcOrd="0" destOrd="1" presId="urn:microsoft.com/office/officeart/2005/8/layout/hList6"/>
    <dgm:cxn modelId="{F3276801-C83C-466C-9447-9464CFC342B3}" type="presOf" srcId="{18995801-840B-4908-BD51-25C1FD364280}" destId="{2B717A28-6DFC-4205-8143-C712D4C4ADF5}" srcOrd="0" destOrd="3" presId="urn:microsoft.com/office/officeart/2005/8/layout/hList6"/>
    <dgm:cxn modelId="{C1894AC1-0B68-43A4-A5A6-05C497017F02}" type="presOf" srcId="{2636002B-8072-4566-B63F-472899B4EA66}" destId="{BA237132-69AA-46F2-A921-EF96C78A8C97}" srcOrd="0" destOrd="5" presId="urn:microsoft.com/office/officeart/2005/8/layout/hList6"/>
    <dgm:cxn modelId="{B0D95B87-BA58-44A2-A345-7EE3D0E23F9E}" srcId="{D778D3E6-EE1F-464B-9417-BD1E404B3634}" destId="{3A9D4C25-A9CC-4DAD-8149-10BD9C5E8EF5}" srcOrd="0" destOrd="0" parTransId="{307EAE66-7EE4-4334-8F77-5AA61E2CCD07}" sibTransId="{CAB8B9DE-6DA0-42B5-B116-866DA00EECA0}"/>
    <dgm:cxn modelId="{FFB99927-7F87-4BEF-B0A1-550449088D21}" type="presOf" srcId="{89E997D0-98E5-4FC1-98C1-B997DDA46136}" destId="{BA237132-69AA-46F2-A921-EF96C78A8C97}" srcOrd="0" destOrd="2" presId="urn:microsoft.com/office/officeart/2005/8/layout/hList6"/>
    <dgm:cxn modelId="{A18F6D8F-7241-4A03-85B2-BCF0E4074359}" type="presOf" srcId="{D778D3E6-EE1F-464B-9417-BD1E404B3634}" destId="{EE375022-FBD4-41A7-81EE-D1A71D082455}" srcOrd="0" destOrd="0" presId="urn:microsoft.com/office/officeart/2005/8/layout/hList6"/>
    <dgm:cxn modelId="{786796B1-05D8-43C9-BAFA-081A2B0A723D}" srcId="{3A9D4C25-A9CC-4DAD-8149-10BD9C5E8EF5}" destId="{2636002B-8072-4566-B63F-472899B4EA66}" srcOrd="4" destOrd="0" parTransId="{9E892E20-258E-4F59-B557-8AEAF074BB60}" sibTransId="{E44EFB6C-0C87-4F38-88B6-2C116EE727EB}"/>
    <dgm:cxn modelId="{5255D646-C32B-4F3C-B5A4-ACE36CFC5CB7}" type="presOf" srcId="{FACF6BD0-5A3F-4F28-86D3-0CD4FDC54B7E}" destId="{BA237132-69AA-46F2-A921-EF96C78A8C97}" srcOrd="0" destOrd="3" presId="urn:microsoft.com/office/officeart/2005/8/layout/hList6"/>
    <dgm:cxn modelId="{AE85EF5E-6FE2-4293-AB34-E9612FA853B4}" srcId="{3A9D4C25-A9CC-4DAD-8149-10BD9C5E8EF5}" destId="{E158B41F-FBE3-4538-9D1B-3773C19617BE}" srcOrd="0" destOrd="0" parTransId="{DF6816B2-82B9-4098-AD23-E5582164C8F4}" sibTransId="{DA87AF7B-7B72-45D6-8C40-CBAE4C69A661}"/>
    <dgm:cxn modelId="{D18267FB-2861-4686-845A-DA8477B47523}" type="presOf" srcId="{A1EAF6C2-AFDC-4A6F-848E-27D1165F1083}" destId="{BA237132-69AA-46F2-A921-EF96C78A8C97}" srcOrd="0" destOrd="4" presId="urn:microsoft.com/office/officeart/2005/8/layout/hList6"/>
    <dgm:cxn modelId="{7740CF87-B1CD-4E85-BF83-295E343A0D06}" type="presOf" srcId="{3A9D4C25-A9CC-4DAD-8149-10BD9C5E8EF5}" destId="{BA237132-69AA-46F2-A921-EF96C78A8C97}" srcOrd="0" destOrd="0" presId="urn:microsoft.com/office/officeart/2005/8/layout/hList6"/>
    <dgm:cxn modelId="{FDB6E484-7E47-4FF1-9D71-CE770461A4BD}" srcId="{0F93F339-900C-41D1-8EAF-37C2A54667E9}" destId="{18995801-840B-4908-BD51-25C1FD364280}" srcOrd="2" destOrd="0" parTransId="{E60E1162-B13D-4C73-BB5D-835971E0E3FE}" sibTransId="{FCAE38A8-B4D2-4BB7-A962-BA66B271FD88}"/>
    <dgm:cxn modelId="{EF6240F1-3009-4F78-B5DA-709E9C59CF23}" type="presOf" srcId="{0F93F339-900C-41D1-8EAF-37C2A54667E9}" destId="{2B717A28-6DFC-4205-8143-C712D4C4ADF5}" srcOrd="0" destOrd="0" presId="urn:microsoft.com/office/officeart/2005/8/layout/hList6"/>
    <dgm:cxn modelId="{75518BB0-556A-49F0-AF4E-CDE9826FD081}" srcId="{3A9D4C25-A9CC-4DAD-8149-10BD9C5E8EF5}" destId="{FACF6BD0-5A3F-4F28-86D3-0CD4FDC54B7E}" srcOrd="2" destOrd="0" parTransId="{594B1183-5E6A-4A16-98FE-9BBC8EA1743E}" sibTransId="{C708D387-2B74-4FE2-A924-5819FE3831F3}"/>
    <dgm:cxn modelId="{4B59B592-5DFF-4384-B08D-78AA31928BF5}" srcId="{0F93F339-900C-41D1-8EAF-37C2A54667E9}" destId="{E376C230-F449-47AA-9F6B-9CE9B551A2C8}" srcOrd="0" destOrd="0" parTransId="{BB5EFE87-7A5A-4FCC-A9BC-5EAE6D9F8E84}" sibTransId="{964FBBED-AF8E-4F0F-B3CE-87C3FD0CCFCB}"/>
    <dgm:cxn modelId="{6993B971-BA60-4852-9F7D-2CF0BDA8FE94}" srcId="{3A9D4C25-A9CC-4DAD-8149-10BD9C5E8EF5}" destId="{89E997D0-98E5-4FC1-98C1-B997DDA46136}" srcOrd="1" destOrd="0" parTransId="{EBF7D5B0-0CDE-4588-990C-6F99881D775A}" sibTransId="{FC1A9AFB-040D-4A78-9131-31DA4716F9E7}"/>
    <dgm:cxn modelId="{F467981E-B67E-43A9-9C6D-1CA4068AB298}" srcId="{3A9D4C25-A9CC-4DAD-8149-10BD9C5E8EF5}" destId="{A1EAF6C2-AFDC-4A6F-848E-27D1165F1083}" srcOrd="3" destOrd="0" parTransId="{A76F2482-10A3-4B1D-BB6E-E3C1CCC55D4A}" sibTransId="{76D2943F-78F8-4F4E-99E9-8A05061C4F9F}"/>
    <dgm:cxn modelId="{34ADA359-E8D4-442C-A30A-D6EFF544F7D3}" type="presOf" srcId="{E376C230-F449-47AA-9F6B-9CE9B551A2C8}" destId="{2B717A28-6DFC-4205-8143-C712D4C4ADF5}" srcOrd="0" destOrd="1" presId="urn:microsoft.com/office/officeart/2005/8/layout/hList6"/>
    <dgm:cxn modelId="{FB3B1B25-F4A6-4D2B-B1F1-C889CACE8D34}" type="presOf" srcId="{50598840-0800-4FFC-9176-B0732C1B82A0}" destId="{2B717A28-6DFC-4205-8143-C712D4C4ADF5}" srcOrd="0" destOrd="4" presId="urn:microsoft.com/office/officeart/2005/8/layout/hList6"/>
    <dgm:cxn modelId="{B0467D3C-C505-43FC-ABC9-935FF41A8731}" srcId="{0F93F339-900C-41D1-8EAF-37C2A54667E9}" destId="{94DAA099-738E-4EA9-88E0-38F5F9682AD5}" srcOrd="1" destOrd="0" parTransId="{F84CDF7C-8139-45B8-BE03-D838BDD97EFF}" sibTransId="{53C7ECB7-AC39-4789-B91F-E9171CC18347}"/>
    <dgm:cxn modelId="{9C3F852A-E4F1-4FA7-A6E1-C5FC7B23BB89}" srcId="{D778D3E6-EE1F-464B-9417-BD1E404B3634}" destId="{0F93F339-900C-41D1-8EAF-37C2A54667E9}" srcOrd="1" destOrd="0" parTransId="{CB91379C-FFF5-4FD2-A4B2-A44CECC5E901}" sibTransId="{A99B4F2F-EEC7-4789-AB25-6FB35B607CEF}"/>
    <dgm:cxn modelId="{3D07325E-91C0-41D9-8D7D-0853A5A9A327}" srcId="{0F93F339-900C-41D1-8EAF-37C2A54667E9}" destId="{50598840-0800-4FFC-9176-B0732C1B82A0}" srcOrd="3" destOrd="0" parTransId="{459D326F-3A29-45DE-928F-CC2343592095}" sibTransId="{329EC78D-0DD0-415C-A8F6-8483C37D12EF}"/>
    <dgm:cxn modelId="{915E57FB-2CFC-4017-A853-D98C553CA32F}" type="presParOf" srcId="{EE375022-FBD4-41A7-81EE-D1A71D082455}" destId="{BA237132-69AA-46F2-A921-EF96C78A8C97}" srcOrd="0" destOrd="0" presId="urn:microsoft.com/office/officeart/2005/8/layout/hList6"/>
    <dgm:cxn modelId="{5EAEF71E-BCC1-477C-A287-2191E8290BB0}" type="presParOf" srcId="{EE375022-FBD4-41A7-81EE-D1A71D082455}" destId="{05E4F1CA-05BB-432F-AAC5-831E3ACE6F59}" srcOrd="1" destOrd="0" presId="urn:microsoft.com/office/officeart/2005/8/layout/hList6"/>
    <dgm:cxn modelId="{1897E5FF-837C-4650-B128-55BB0006C94D}" type="presParOf" srcId="{EE375022-FBD4-41A7-81EE-D1A71D082455}" destId="{2B717A28-6DFC-4205-8143-C712D4C4ADF5}" srcOrd="2" destOrd="0" presId="urn:microsoft.com/office/officeart/2005/8/layout/hList6"/>
  </dgm:cxnLst>
  <dgm:bg/>
  <dgm:whole/>
</dgm:dataModel>
</file>

<file path=ppt/diagrams/data60.xml><?xml version="1.0" encoding="utf-8"?>
<dgm:dataModel xmlns:dgm="http://schemas.openxmlformats.org/drawingml/2006/diagram" xmlns:a="http://schemas.openxmlformats.org/drawingml/2006/main">
  <dgm:ptLst>
    <dgm:pt modelId="{C3987D5D-018A-4400-8580-7D6F28B9FE58}" type="doc">
      <dgm:prSet loTypeId="urn:microsoft.com/office/officeart/2005/8/layout/vProcess5" loCatId="process" qsTypeId="urn:microsoft.com/office/officeart/2005/8/quickstyle/3d2" qsCatId="3D" csTypeId="urn:microsoft.com/office/officeart/2005/8/colors/accent1_2" csCatId="accent1" phldr="1"/>
      <dgm:spPr/>
      <dgm:t>
        <a:bodyPr/>
        <a:lstStyle/>
        <a:p>
          <a:endParaRPr lang="fr-FR"/>
        </a:p>
      </dgm:t>
    </dgm:pt>
    <dgm:pt modelId="{13F67A6C-BD0A-4411-890C-266EF362B356}">
      <dgm:prSet phldrT="[Texte]"/>
      <dgm:spPr>
        <a:solidFill>
          <a:srgbClr val="1B9532"/>
        </a:solidFill>
        <a:effectLst>
          <a:glow rad="139700">
            <a:srgbClr val="92D050">
              <a:alpha val="40000"/>
            </a:srgbClr>
          </a:glow>
        </a:effectLst>
      </dgm:spPr>
      <dgm:t>
        <a:bodyPr/>
        <a:lstStyle/>
        <a:p>
          <a:pPr algn="ctr"/>
          <a:r>
            <a:rPr lang="fr-FR" b="1" dirty="0" smtClean="0">
              <a:solidFill>
                <a:srgbClr val="92D050"/>
              </a:solidFill>
              <a:latin typeface="Comic Sans MS" pitchFamily="66" charset="0"/>
            </a:rPr>
            <a:t>Bien expliquer au malade le déroulement de la technique</a:t>
          </a:r>
          <a:endParaRPr lang="fr-FR" b="1" dirty="0">
            <a:solidFill>
              <a:srgbClr val="92D050"/>
            </a:solidFill>
          </a:endParaRPr>
        </a:p>
      </dgm:t>
    </dgm:pt>
    <dgm:pt modelId="{369D6248-DA6D-4154-9DFD-6DD5CB88E0E4}" type="parTrans" cxnId="{969EA6EC-3656-4C6F-8588-CDB4FEDE4BC9}">
      <dgm:prSet/>
      <dgm:spPr/>
      <dgm:t>
        <a:bodyPr/>
        <a:lstStyle/>
        <a:p>
          <a:endParaRPr lang="fr-FR"/>
        </a:p>
      </dgm:t>
    </dgm:pt>
    <dgm:pt modelId="{E84B8A58-7F8B-4CC9-9FE0-6039753FC1C5}" type="sibTrans" cxnId="{969EA6EC-3656-4C6F-8588-CDB4FEDE4BC9}">
      <dgm:prSet/>
      <dgm:spPr>
        <a:solidFill>
          <a:srgbClr val="92D050">
            <a:alpha val="90000"/>
          </a:srgbClr>
        </a:solidFill>
      </dgm:spPr>
      <dgm:t>
        <a:bodyPr/>
        <a:lstStyle/>
        <a:p>
          <a:endParaRPr lang="fr-FR"/>
        </a:p>
      </dgm:t>
    </dgm:pt>
    <dgm:pt modelId="{B9F781EB-989C-4229-A330-BC29BFDF0305}">
      <dgm:prSet phldrT="[Texte]"/>
      <dgm:spPr>
        <a:solidFill>
          <a:srgbClr val="1B9532"/>
        </a:solidFill>
        <a:effectLst>
          <a:glow rad="139700">
            <a:srgbClr val="92D050">
              <a:alpha val="40000"/>
            </a:srgbClr>
          </a:glow>
        </a:effectLst>
      </dgm:spPr>
      <dgm:t>
        <a:bodyPr/>
        <a:lstStyle/>
        <a:p>
          <a:pPr algn="ctr"/>
          <a:r>
            <a:rPr lang="fr-FR" b="1" dirty="0" smtClean="0">
              <a:solidFill>
                <a:srgbClr val="92D050"/>
              </a:solidFill>
              <a:latin typeface="Comic Sans MS" pitchFamily="66" charset="0"/>
            </a:rPr>
            <a:t>Ne pas déféquer au moment de la miction (pour la femme)</a:t>
          </a:r>
          <a:endParaRPr lang="fr-FR" b="1" dirty="0">
            <a:solidFill>
              <a:srgbClr val="92D050"/>
            </a:solidFill>
          </a:endParaRPr>
        </a:p>
      </dgm:t>
    </dgm:pt>
    <dgm:pt modelId="{2C8879D5-5184-4F25-B398-70E047971B5C}" type="parTrans" cxnId="{87E5CBD5-6482-4640-9399-992E6BBC6B7C}">
      <dgm:prSet/>
      <dgm:spPr/>
      <dgm:t>
        <a:bodyPr/>
        <a:lstStyle/>
        <a:p>
          <a:endParaRPr lang="fr-FR"/>
        </a:p>
      </dgm:t>
    </dgm:pt>
    <dgm:pt modelId="{7FE43210-EFFF-449D-9635-1FA8AFFA6F47}" type="sibTrans" cxnId="{87E5CBD5-6482-4640-9399-992E6BBC6B7C}">
      <dgm:prSet/>
      <dgm:spPr/>
      <dgm:t>
        <a:bodyPr/>
        <a:lstStyle/>
        <a:p>
          <a:endParaRPr lang="fr-FR"/>
        </a:p>
      </dgm:t>
    </dgm:pt>
    <dgm:pt modelId="{3B2073CE-8707-4BE5-9D6F-845C5DD1DF56}" type="pres">
      <dgm:prSet presAssocID="{C3987D5D-018A-4400-8580-7D6F28B9FE58}" presName="outerComposite" presStyleCnt="0">
        <dgm:presLayoutVars>
          <dgm:chMax val="5"/>
          <dgm:dir/>
          <dgm:resizeHandles val="exact"/>
        </dgm:presLayoutVars>
      </dgm:prSet>
      <dgm:spPr/>
      <dgm:t>
        <a:bodyPr/>
        <a:lstStyle/>
        <a:p>
          <a:endParaRPr lang="fr-FR"/>
        </a:p>
      </dgm:t>
    </dgm:pt>
    <dgm:pt modelId="{75A4446C-B8AA-4205-8736-535BB3676BC0}" type="pres">
      <dgm:prSet presAssocID="{C3987D5D-018A-4400-8580-7D6F28B9FE58}" presName="dummyMaxCanvas" presStyleCnt="0">
        <dgm:presLayoutVars/>
      </dgm:prSet>
      <dgm:spPr/>
    </dgm:pt>
    <dgm:pt modelId="{43DDE38E-411A-4334-A25D-B8B35124E0A5}" type="pres">
      <dgm:prSet presAssocID="{C3987D5D-018A-4400-8580-7D6F28B9FE58}" presName="TwoNodes_1" presStyleLbl="node1" presStyleIdx="0" presStyleCnt="2">
        <dgm:presLayoutVars>
          <dgm:bulletEnabled val="1"/>
        </dgm:presLayoutVars>
      </dgm:prSet>
      <dgm:spPr/>
      <dgm:t>
        <a:bodyPr/>
        <a:lstStyle/>
        <a:p>
          <a:endParaRPr lang="fr-FR"/>
        </a:p>
      </dgm:t>
    </dgm:pt>
    <dgm:pt modelId="{F3A74B33-B967-4BF8-972F-EEC1EBB64868}" type="pres">
      <dgm:prSet presAssocID="{C3987D5D-018A-4400-8580-7D6F28B9FE58}" presName="TwoNodes_2" presStyleLbl="node1" presStyleIdx="1" presStyleCnt="2">
        <dgm:presLayoutVars>
          <dgm:bulletEnabled val="1"/>
        </dgm:presLayoutVars>
      </dgm:prSet>
      <dgm:spPr/>
      <dgm:t>
        <a:bodyPr/>
        <a:lstStyle/>
        <a:p>
          <a:endParaRPr lang="fr-FR"/>
        </a:p>
      </dgm:t>
    </dgm:pt>
    <dgm:pt modelId="{9CB2032C-AFAF-44CB-B05F-760CF91272EF}" type="pres">
      <dgm:prSet presAssocID="{C3987D5D-018A-4400-8580-7D6F28B9FE58}" presName="TwoConn_1-2" presStyleLbl="fgAccFollowNode1" presStyleIdx="0" presStyleCnt="1">
        <dgm:presLayoutVars>
          <dgm:bulletEnabled val="1"/>
        </dgm:presLayoutVars>
      </dgm:prSet>
      <dgm:spPr/>
      <dgm:t>
        <a:bodyPr/>
        <a:lstStyle/>
        <a:p>
          <a:endParaRPr lang="fr-FR"/>
        </a:p>
      </dgm:t>
    </dgm:pt>
    <dgm:pt modelId="{5A078A8A-6AB2-4569-9673-CD637C886304}" type="pres">
      <dgm:prSet presAssocID="{C3987D5D-018A-4400-8580-7D6F28B9FE58}" presName="TwoNodes_1_text" presStyleLbl="node1" presStyleIdx="1" presStyleCnt="2">
        <dgm:presLayoutVars>
          <dgm:bulletEnabled val="1"/>
        </dgm:presLayoutVars>
      </dgm:prSet>
      <dgm:spPr/>
      <dgm:t>
        <a:bodyPr/>
        <a:lstStyle/>
        <a:p>
          <a:endParaRPr lang="fr-FR"/>
        </a:p>
      </dgm:t>
    </dgm:pt>
    <dgm:pt modelId="{80D2D130-88E3-428F-87A7-5D8ED1EA8BAB}" type="pres">
      <dgm:prSet presAssocID="{C3987D5D-018A-4400-8580-7D6F28B9FE58}" presName="TwoNodes_2_text" presStyleLbl="node1" presStyleIdx="1" presStyleCnt="2">
        <dgm:presLayoutVars>
          <dgm:bulletEnabled val="1"/>
        </dgm:presLayoutVars>
      </dgm:prSet>
      <dgm:spPr/>
      <dgm:t>
        <a:bodyPr/>
        <a:lstStyle/>
        <a:p>
          <a:endParaRPr lang="fr-FR"/>
        </a:p>
      </dgm:t>
    </dgm:pt>
  </dgm:ptLst>
  <dgm:cxnLst>
    <dgm:cxn modelId="{41B426EE-FA58-4EBD-86D8-059662A3DC22}" type="presOf" srcId="{13F67A6C-BD0A-4411-890C-266EF362B356}" destId="{5A078A8A-6AB2-4569-9673-CD637C886304}" srcOrd="1" destOrd="0" presId="urn:microsoft.com/office/officeart/2005/8/layout/vProcess5"/>
    <dgm:cxn modelId="{DA582CA3-41B9-4DEF-8472-91970B01A049}" type="presOf" srcId="{E84B8A58-7F8B-4CC9-9FE0-6039753FC1C5}" destId="{9CB2032C-AFAF-44CB-B05F-760CF91272EF}" srcOrd="0" destOrd="0" presId="urn:microsoft.com/office/officeart/2005/8/layout/vProcess5"/>
    <dgm:cxn modelId="{3B863EC3-481F-4774-8130-4F042BF64119}" type="presOf" srcId="{13F67A6C-BD0A-4411-890C-266EF362B356}" destId="{43DDE38E-411A-4334-A25D-B8B35124E0A5}" srcOrd="0" destOrd="0" presId="urn:microsoft.com/office/officeart/2005/8/layout/vProcess5"/>
    <dgm:cxn modelId="{1CB85B0E-6CC4-4FCC-9D90-9F8FC2264B0B}" type="presOf" srcId="{B9F781EB-989C-4229-A330-BC29BFDF0305}" destId="{80D2D130-88E3-428F-87A7-5D8ED1EA8BAB}" srcOrd="1" destOrd="0" presId="urn:microsoft.com/office/officeart/2005/8/layout/vProcess5"/>
    <dgm:cxn modelId="{BD726444-632C-4DF3-94AE-8E1560058FB3}" type="presOf" srcId="{B9F781EB-989C-4229-A330-BC29BFDF0305}" destId="{F3A74B33-B967-4BF8-972F-EEC1EBB64868}" srcOrd="0" destOrd="0" presId="urn:microsoft.com/office/officeart/2005/8/layout/vProcess5"/>
    <dgm:cxn modelId="{207EA606-316C-4598-AF60-54B7850985A3}" type="presOf" srcId="{C3987D5D-018A-4400-8580-7D6F28B9FE58}" destId="{3B2073CE-8707-4BE5-9D6F-845C5DD1DF56}" srcOrd="0" destOrd="0" presId="urn:microsoft.com/office/officeart/2005/8/layout/vProcess5"/>
    <dgm:cxn modelId="{969EA6EC-3656-4C6F-8588-CDB4FEDE4BC9}" srcId="{C3987D5D-018A-4400-8580-7D6F28B9FE58}" destId="{13F67A6C-BD0A-4411-890C-266EF362B356}" srcOrd="0" destOrd="0" parTransId="{369D6248-DA6D-4154-9DFD-6DD5CB88E0E4}" sibTransId="{E84B8A58-7F8B-4CC9-9FE0-6039753FC1C5}"/>
    <dgm:cxn modelId="{87E5CBD5-6482-4640-9399-992E6BBC6B7C}" srcId="{C3987D5D-018A-4400-8580-7D6F28B9FE58}" destId="{B9F781EB-989C-4229-A330-BC29BFDF0305}" srcOrd="1" destOrd="0" parTransId="{2C8879D5-5184-4F25-B398-70E047971B5C}" sibTransId="{7FE43210-EFFF-449D-9635-1FA8AFFA6F47}"/>
    <dgm:cxn modelId="{A82DC237-7EE7-4658-8A5D-F8EADAC707A5}" type="presParOf" srcId="{3B2073CE-8707-4BE5-9D6F-845C5DD1DF56}" destId="{75A4446C-B8AA-4205-8736-535BB3676BC0}" srcOrd="0" destOrd="0" presId="urn:microsoft.com/office/officeart/2005/8/layout/vProcess5"/>
    <dgm:cxn modelId="{10F9D02B-1F04-47A6-8FDE-7B71FAFDCA49}" type="presParOf" srcId="{3B2073CE-8707-4BE5-9D6F-845C5DD1DF56}" destId="{43DDE38E-411A-4334-A25D-B8B35124E0A5}" srcOrd="1" destOrd="0" presId="urn:microsoft.com/office/officeart/2005/8/layout/vProcess5"/>
    <dgm:cxn modelId="{3FCF92B5-91C1-469F-BE95-AA21B8EE6CBE}" type="presParOf" srcId="{3B2073CE-8707-4BE5-9D6F-845C5DD1DF56}" destId="{F3A74B33-B967-4BF8-972F-EEC1EBB64868}" srcOrd="2" destOrd="0" presId="urn:microsoft.com/office/officeart/2005/8/layout/vProcess5"/>
    <dgm:cxn modelId="{AB01BA17-70D6-4684-96E0-7146857BCBD7}" type="presParOf" srcId="{3B2073CE-8707-4BE5-9D6F-845C5DD1DF56}" destId="{9CB2032C-AFAF-44CB-B05F-760CF91272EF}" srcOrd="3" destOrd="0" presId="urn:microsoft.com/office/officeart/2005/8/layout/vProcess5"/>
    <dgm:cxn modelId="{0480E645-C06A-4D93-B4DE-605C050993EF}" type="presParOf" srcId="{3B2073CE-8707-4BE5-9D6F-845C5DD1DF56}" destId="{5A078A8A-6AB2-4569-9673-CD637C886304}" srcOrd="4" destOrd="0" presId="urn:microsoft.com/office/officeart/2005/8/layout/vProcess5"/>
    <dgm:cxn modelId="{BA992FFB-4D51-402A-9EA9-753961E9CD85}" type="presParOf" srcId="{3B2073CE-8707-4BE5-9D6F-845C5DD1DF56}" destId="{80D2D130-88E3-428F-87A7-5D8ED1EA8BAB}" srcOrd="5" destOrd="0" presId="urn:microsoft.com/office/officeart/2005/8/layout/vProcess5"/>
  </dgm:cxnLst>
  <dgm:bg/>
  <dgm:whole/>
</dgm:dataModel>
</file>

<file path=ppt/diagrams/data7.xml><?xml version="1.0" encoding="utf-8"?>
<dgm:dataModel xmlns:dgm="http://schemas.openxmlformats.org/drawingml/2006/diagram" xmlns:a="http://schemas.openxmlformats.org/drawingml/2006/main">
  <dgm:ptLst>
    <dgm:pt modelId="{362FFB25-E3D9-409C-A64A-17A2D565FBEB}" type="doc">
      <dgm:prSet loTypeId="urn:microsoft.com/office/officeart/2005/8/layout/hList6" loCatId="list" qsTypeId="urn:microsoft.com/office/officeart/2005/8/quickstyle/3d2" qsCatId="3D" csTypeId="urn:microsoft.com/office/officeart/2005/8/colors/accent1_2" csCatId="accent1" phldr="1"/>
      <dgm:spPr/>
      <dgm:t>
        <a:bodyPr/>
        <a:lstStyle/>
        <a:p>
          <a:endParaRPr lang="fr-FR"/>
        </a:p>
      </dgm:t>
    </dgm:pt>
    <dgm:pt modelId="{BFBE68B3-8FA2-4628-8D84-AFBFF1397691}">
      <dgm:prSet phldrT="[Texte]"/>
      <dgm:spPr/>
      <dgm:t>
        <a:bodyPr/>
        <a:lstStyle/>
        <a:p>
          <a:r>
            <a:rPr lang="fr-FR" dirty="0" smtClean="0">
              <a:latin typeface="Comic Sans MS" pitchFamily="66" charset="0"/>
            </a:rPr>
            <a:t>III/ LA PRISE DE LA TENSION ARTERIELLE</a:t>
          </a:r>
          <a:endParaRPr lang="fr-FR" dirty="0"/>
        </a:p>
      </dgm:t>
    </dgm:pt>
    <dgm:pt modelId="{6F183166-35F2-4B7B-ABBB-D4E36FE9897F}" type="parTrans" cxnId="{7198989B-0E58-4B5A-BA99-E1E0E6799BEF}">
      <dgm:prSet/>
      <dgm:spPr/>
      <dgm:t>
        <a:bodyPr/>
        <a:lstStyle/>
        <a:p>
          <a:endParaRPr lang="fr-FR"/>
        </a:p>
      </dgm:t>
    </dgm:pt>
    <dgm:pt modelId="{E544EDF8-34D1-4CEE-83F0-4F7BE0AA29B0}" type="sibTrans" cxnId="{7198989B-0E58-4B5A-BA99-E1E0E6799BEF}">
      <dgm:prSet/>
      <dgm:spPr/>
      <dgm:t>
        <a:bodyPr/>
        <a:lstStyle/>
        <a:p>
          <a:endParaRPr lang="fr-FR"/>
        </a:p>
      </dgm:t>
    </dgm:pt>
    <dgm:pt modelId="{58A8A6F9-944A-4368-8F6B-D4F7385C5F86}">
      <dgm:prSet phldrT="[Texte]"/>
      <dgm:spPr/>
      <dgm:t>
        <a:bodyPr/>
        <a:lstStyle/>
        <a:p>
          <a:r>
            <a:rPr lang="fr-FR" dirty="0" smtClean="0">
              <a:latin typeface="Comic Sans MS" pitchFamily="66" charset="0"/>
            </a:rPr>
            <a:t>Définition </a:t>
          </a:r>
          <a:endParaRPr lang="fr-FR" dirty="0"/>
        </a:p>
      </dgm:t>
    </dgm:pt>
    <dgm:pt modelId="{EB38AB31-B7F3-4D7A-9421-A82C794EAFF6}" type="parTrans" cxnId="{4ABE295C-4114-48CB-8EFD-F1D0F519BD86}">
      <dgm:prSet/>
      <dgm:spPr/>
      <dgm:t>
        <a:bodyPr/>
        <a:lstStyle/>
        <a:p>
          <a:endParaRPr lang="fr-FR"/>
        </a:p>
      </dgm:t>
    </dgm:pt>
    <dgm:pt modelId="{7003A377-2EBA-4EC3-A2EC-22F38689EEA1}" type="sibTrans" cxnId="{4ABE295C-4114-48CB-8EFD-F1D0F519BD86}">
      <dgm:prSet/>
      <dgm:spPr/>
      <dgm:t>
        <a:bodyPr/>
        <a:lstStyle/>
        <a:p>
          <a:endParaRPr lang="fr-FR"/>
        </a:p>
      </dgm:t>
    </dgm:pt>
    <dgm:pt modelId="{70947B25-A6ED-4228-B6CD-0BE57941E727}">
      <dgm:prSet phldrT="[Texte]"/>
      <dgm:spPr>
        <a:solidFill>
          <a:schemeClr val="accent5">
            <a:lumMod val="50000"/>
          </a:schemeClr>
        </a:solidFill>
      </dgm:spPr>
      <dgm:t>
        <a:bodyPr/>
        <a:lstStyle/>
        <a:p>
          <a:r>
            <a:rPr lang="fr-FR" dirty="0" smtClean="0">
              <a:latin typeface="Comic Sans MS" pitchFamily="66" charset="0"/>
            </a:rPr>
            <a:t>IV/ LA PRISE DE LA RESPIRATION</a:t>
          </a:r>
          <a:endParaRPr lang="fr-FR" dirty="0"/>
        </a:p>
      </dgm:t>
    </dgm:pt>
    <dgm:pt modelId="{CA7B5F4E-0EEE-4709-930D-4572E84D4EEE}" type="parTrans" cxnId="{EA0902BE-7E57-46B4-A427-A9CA619F5D16}">
      <dgm:prSet/>
      <dgm:spPr/>
      <dgm:t>
        <a:bodyPr/>
        <a:lstStyle/>
        <a:p>
          <a:endParaRPr lang="fr-FR"/>
        </a:p>
      </dgm:t>
    </dgm:pt>
    <dgm:pt modelId="{3F64E79C-66BF-4505-92E1-2120F6F00820}" type="sibTrans" cxnId="{EA0902BE-7E57-46B4-A427-A9CA619F5D16}">
      <dgm:prSet/>
      <dgm:spPr/>
      <dgm:t>
        <a:bodyPr/>
        <a:lstStyle/>
        <a:p>
          <a:endParaRPr lang="fr-FR"/>
        </a:p>
      </dgm:t>
    </dgm:pt>
    <dgm:pt modelId="{F8172F53-94B3-4937-AEC1-837391545BFF}">
      <dgm:prSet phldrT="[Texte]"/>
      <dgm:spPr>
        <a:solidFill>
          <a:schemeClr val="accent5">
            <a:lumMod val="50000"/>
          </a:schemeClr>
        </a:solidFill>
      </dgm:spPr>
      <dgm:t>
        <a:bodyPr/>
        <a:lstStyle/>
        <a:p>
          <a:r>
            <a:rPr lang="fr-FR" dirty="0" smtClean="0">
              <a:latin typeface="Comic Sans MS" pitchFamily="66" charset="0"/>
            </a:rPr>
            <a:t>Définition</a:t>
          </a:r>
          <a:endParaRPr lang="fr-FR" dirty="0"/>
        </a:p>
      </dgm:t>
    </dgm:pt>
    <dgm:pt modelId="{AD8CAE7B-70B9-4FB3-AFFB-BB47372DAFE2}" type="parTrans" cxnId="{4DA15D82-77F9-4DA3-9436-84DC1F4081FB}">
      <dgm:prSet/>
      <dgm:spPr/>
      <dgm:t>
        <a:bodyPr/>
        <a:lstStyle/>
        <a:p>
          <a:endParaRPr lang="fr-FR"/>
        </a:p>
      </dgm:t>
    </dgm:pt>
    <dgm:pt modelId="{C9888562-CA6F-4816-A407-12077744CDF3}" type="sibTrans" cxnId="{4DA15D82-77F9-4DA3-9436-84DC1F4081FB}">
      <dgm:prSet/>
      <dgm:spPr/>
      <dgm:t>
        <a:bodyPr/>
        <a:lstStyle/>
        <a:p>
          <a:endParaRPr lang="fr-FR"/>
        </a:p>
      </dgm:t>
    </dgm:pt>
    <dgm:pt modelId="{ADE5B5F7-B8BF-428A-8A61-E05962E966A3}">
      <dgm:prSet/>
      <dgm:spPr/>
      <dgm:t>
        <a:bodyPr/>
        <a:lstStyle/>
        <a:p>
          <a:r>
            <a:rPr lang="fr-FR" dirty="0" smtClean="0">
              <a:latin typeface="Comic Sans MS" pitchFamily="66" charset="0"/>
            </a:rPr>
            <a:t>Variations physiologiques</a:t>
          </a:r>
          <a:endParaRPr lang="fr-FR" dirty="0">
            <a:latin typeface="Comic Sans MS" pitchFamily="66" charset="0"/>
          </a:endParaRPr>
        </a:p>
      </dgm:t>
    </dgm:pt>
    <dgm:pt modelId="{6EF9B9B6-8036-4DAE-89BE-E78C68BF8F65}" type="parTrans" cxnId="{761FF5D5-D0F5-4FDA-A3FD-22848FAFCEF0}">
      <dgm:prSet/>
      <dgm:spPr/>
      <dgm:t>
        <a:bodyPr/>
        <a:lstStyle/>
        <a:p>
          <a:endParaRPr lang="fr-FR"/>
        </a:p>
      </dgm:t>
    </dgm:pt>
    <dgm:pt modelId="{EF14D41A-807C-488B-AA8F-F9DBF014F5D7}" type="sibTrans" cxnId="{761FF5D5-D0F5-4FDA-A3FD-22848FAFCEF0}">
      <dgm:prSet/>
      <dgm:spPr/>
      <dgm:t>
        <a:bodyPr/>
        <a:lstStyle/>
        <a:p>
          <a:endParaRPr lang="fr-FR"/>
        </a:p>
      </dgm:t>
    </dgm:pt>
    <dgm:pt modelId="{848BCADC-B201-4495-90E0-4D4F3CB48647}">
      <dgm:prSet/>
      <dgm:spPr/>
      <dgm:t>
        <a:bodyPr/>
        <a:lstStyle/>
        <a:p>
          <a:r>
            <a:rPr lang="fr-FR" dirty="0" smtClean="0">
              <a:latin typeface="Comic Sans MS" pitchFamily="66" charset="0"/>
            </a:rPr>
            <a:t>Variations pathologiques</a:t>
          </a:r>
          <a:endParaRPr lang="fr-FR" dirty="0">
            <a:latin typeface="Comic Sans MS" pitchFamily="66" charset="0"/>
          </a:endParaRPr>
        </a:p>
      </dgm:t>
    </dgm:pt>
    <dgm:pt modelId="{AD6C6358-3AF3-49E2-A6A3-07561DDF9507}" type="parTrans" cxnId="{25FABBEB-F627-4F9A-9E5B-96318622F050}">
      <dgm:prSet/>
      <dgm:spPr/>
      <dgm:t>
        <a:bodyPr/>
        <a:lstStyle/>
        <a:p>
          <a:endParaRPr lang="fr-FR"/>
        </a:p>
      </dgm:t>
    </dgm:pt>
    <dgm:pt modelId="{E8352862-7656-4EEC-9190-D39E6EB3F98A}" type="sibTrans" cxnId="{25FABBEB-F627-4F9A-9E5B-96318622F050}">
      <dgm:prSet/>
      <dgm:spPr/>
      <dgm:t>
        <a:bodyPr/>
        <a:lstStyle/>
        <a:p>
          <a:endParaRPr lang="fr-FR"/>
        </a:p>
      </dgm:t>
    </dgm:pt>
    <dgm:pt modelId="{83CF36AC-6EC1-49C0-9B85-E82135957647}">
      <dgm:prSet/>
      <dgm:spPr/>
      <dgm:t>
        <a:bodyPr/>
        <a:lstStyle/>
        <a:p>
          <a:r>
            <a:rPr lang="fr-FR" dirty="0" smtClean="0">
              <a:latin typeface="Comic Sans MS" pitchFamily="66" charset="0"/>
            </a:rPr>
            <a:t>Précautions à prendre</a:t>
          </a:r>
          <a:endParaRPr lang="fr-FR" dirty="0">
            <a:latin typeface="Comic Sans MS" pitchFamily="66" charset="0"/>
          </a:endParaRPr>
        </a:p>
      </dgm:t>
    </dgm:pt>
    <dgm:pt modelId="{F48D8864-D85C-4BA3-A2F0-D59E8F2B0674}" type="parTrans" cxnId="{8927449C-E9FD-4A18-8CD7-157B15AFAC27}">
      <dgm:prSet/>
      <dgm:spPr/>
      <dgm:t>
        <a:bodyPr/>
        <a:lstStyle/>
        <a:p>
          <a:endParaRPr lang="fr-FR"/>
        </a:p>
      </dgm:t>
    </dgm:pt>
    <dgm:pt modelId="{21CA2103-B852-4962-9061-F2C1E71DE7C1}" type="sibTrans" cxnId="{8927449C-E9FD-4A18-8CD7-157B15AFAC27}">
      <dgm:prSet/>
      <dgm:spPr/>
      <dgm:t>
        <a:bodyPr/>
        <a:lstStyle/>
        <a:p>
          <a:endParaRPr lang="fr-FR"/>
        </a:p>
      </dgm:t>
    </dgm:pt>
    <dgm:pt modelId="{B0601CDE-244F-4C64-B468-6BA13D152AFB}">
      <dgm:prSet/>
      <dgm:spPr>
        <a:solidFill>
          <a:schemeClr val="accent5">
            <a:lumMod val="50000"/>
          </a:schemeClr>
        </a:solidFill>
      </dgm:spPr>
      <dgm:t>
        <a:bodyPr/>
        <a:lstStyle/>
        <a:p>
          <a:r>
            <a:rPr lang="fr-FR" dirty="0" smtClean="0">
              <a:latin typeface="Comic Sans MS" pitchFamily="66" charset="0"/>
            </a:rPr>
            <a:t>Les variations physiologiques</a:t>
          </a:r>
          <a:endParaRPr lang="fr-FR" dirty="0">
            <a:latin typeface="Comic Sans MS" pitchFamily="66" charset="0"/>
          </a:endParaRPr>
        </a:p>
      </dgm:t>
    </dgm:pt>
    <dgm:pt modelId="{AB3DDD05-9E53-47B6-A9DA-DF8C92AB5713}" type="parTrans" cxnId="{D4ADCFBC-754F-4D88-B4A9-ADF9A8DB31D6}">
      <dgm:prSet/>
      <dgm:spPr/>
      <dgm:t>
        <a:bodyPr/>
        <a:lstStyle/>
        <a:p>
          <a:endParaRPr lang="fr-FR"/>
        </a:p>
      </dgm:t>
    </dgm:pt>
    <dgm:pt modelId="{81022D21-A14B-477B-B493-6F98F7D9C488}" type="sibTrans" cxnId="{D4ADCFBC-754F-4D88-B4A9-ADF9A8DB31D6}">
      <dgm:prSet/>
      <dgm:spPr/>
      <dgm:t>
        <a:bodyPr/>
        <a:lstStyle/>
        <a:p>
          <a:endParaRPr lang="fr-FR"/>
        </a:p>
      </dgm:t>
    </dgm:pt>
    <dgm:pt modelId="{68573E08-ADDF-4089-9CC8-7916D733350B}">
      <dgm:prSet/>
      <dgm:spPr>
        <a:solidFill>
          <a:schemeClr val="accent5">
            <a:lumMod val="50000"/>
          </a:schemeClr>
        </a:solidFill>
      </dgm:spPr>
      <dgm:t>
        <a:bodyPr/>
        <a:lstStyle/>
        <a:p>
          <a:r>
            <a:rPr lang="fr-FR" dirty="0" smtClean="0">
              <a:latin typeface="Comic Sans MS" pitchFamily="66" charset="0"/>
            </a:rPr>
            <a:t>Les variations pathologiques</a:t>
          </a:r>
          <a:endParaRPr lang="fr-FR" dirty="0">
            <a:latin typeface="Comic Sans MS" pitchFamily="66" charset="0"/>
          </a:endParaRPr>
        </a:p>
      </dgm:t>
    </dgm:pt>
    <dgm:pt modelId="{9B29B3C2-9158-47B1-A3E9-685CACAB5F51}" type="parTrans" cxnId="{D7671A32-D381-489B-8B64-38BFED56883F}">
      <dgm:prSet/>
      <dgm:spPr/>
      <dgm:t>
        <a:bodyPr/>
        <a:lstStyle/>
        <a:p>
          <a:endParaRPr lang="fr-FR"/>
        </a:p>
      </dgm:t>
    </dgm:pt>
    <dgm:pt modelId="{7E97C736-BCB8-415C-A4A6-95A92BB31A08}" type="sibTrans" cxnId="{D7671A32-D381-489B-8B64-38BFED56883F}">
      <dgm:prSet/>
      <dgm:spPr/>
      <dgm:t>
        <a:bodyPr/>
        <a:lstStyle/>
        <a:p>
          <a:endParaRPr lang="fr-FR"/>
        </a:p>
      </dgm:t>
    </dgm:pt>
    <dgm:pt modelId="{E8B3F16B-F4C4-47DA-B1F5-D517E53B0C12}">
      <dgm:prSet/>
      <dgm:spPr>
        <a:solidFill>
          <a:schemeClr val="accent5">
            <a:lumMod val="50000"/>
          </a:schemeClr>
        </a:solidFill>
      </dgm:spPr>
      <dgm:t>
        <a:bodyPr/>
        <a:lstStyle/>
        <a:p>
          <a:r>
            <a:rPr lang="fr-FR" dirty="0" smtClean="0">
              <a:latin typeface="Comic Sans MS" pitchFamily="66" charset="0"/>
            </a:rPr>
            <a:t>Précautions à prendre</a:t>
          </a:r>
          <a:endParaRPr lang="fr-FR" dirty="0">
            <a:latin typeface="Comic Sans MS" pitchFamily="66" charset="0"/>
          </a:endParaRPr>
        </a:p>
      </dgm:t>
    </dgm:pt>
    <dgm:pt modelId="{E0898C12-CC4E-431D-B3D6-B57CE85BC450}" type="parTrans" cxnId="{1714F079-0E29-4DE2-A5D9-F3948B67C165}">
      <dgm:prSet/>
      <dgm:spPr/>
      <dgm:t>
        <a:bodyPr/>
        <a:lstStyle/>
        <a:p>
          <a:endParaRPr lang="fr-FR"/>
        </a:p>
      </dgm:t>
    </dgm:pt>
    <dgm:pt modelId="{7D86B754-84D4-4D00-9485-663BB3C9EFB8}" type="sibTrans" cxnId="{1714F079-0E29-4DE2-A5D9-F3948B67C165}">
      <dgm:prSet/>
      <dgm:spPr/>
      <dgm:t>
        <a:bodyPr/>
        <a:lstStyle/>
        <a:p>
          <a:endParaRPr lang="fr-FR"/>
        </a:p>
      </dgm:t>
    </dgm:pt>
    <dgm:pt modelId="{26B5FC4B-6338-46E4-AEEB-3D821247E22E}" type="pres">
      <dgm:prSet presAssocID="{362FFB25-E3D9-409C-A64A-17A2D565FBEB}" presName="Name0" presStyleCnt="0">
        <dgm:presLayoutVars>
          <dgm:dir/>
          <dgm:resizeHandles val="exact"/>
        </dgm:presLayoutVars>
      </dgm:prSet>
      <dgm:spPr/>
      <dgm:t>
        <a:bodyPr/>
        <a:lstStyle/>
        <a:p>
          <a:endParaRPr lang="fr-FR"/>
        </a:p>
      </dgm:t>
    </dgm:pt>
    <dgm:pt modelId="{94128245-DFB1-4210-8BC2-1C5446519D79}" type="pres">
      <dgm:prSet presAssocID="{BFBE68B3-8FA2-4628-8D84-AFBFF1397691}" presName="node" presStyleLbl="node1" presStyleIdx="0" presStyleCnt="2">
        <dgm:presLayoutVars>
          <dgm:bulletEnabled val="1"/>
        </dgm:presLayoutVars>
      </dgm:prSet>
      <dgm:spPr/>
      <dgm:t>
        <a:bodyPr/>
        <a:lstStyle/>
        <a:p>
          <a:endParaRPr lang="fr-FR"/>
        </a:p>
      </dgm:t>
    </dgm:pt>
    <dgm:pt modelId="{B0A89661-AF65-4B55-A6AB-5C8CE66D72F0}" type="pres">
      <dgm:prSet presAssocID="{E544EDF8-34D1-4CEE-83F0-4F7BE0AA29B0}" presName="sibTrans" presStyleCnt="0"/>
      <dgm:spPr/>
    </dgm:pt>
    <dgm:pt modelId="{9985D793-F0B8-4576-A9E8-E4162CF848D9}" type="pres">
      <dgm:prSet presAssocID="{70947B25-A6ED-4228-B6CD-0BE57941E727}" presName="node" presStyleLbl="node1" presStyleIdx="1" presStyleCnt="2">
        <dgm:presLayoutVars>
          <dgm:bulletEnabled val="1"/>
        </dgm:presLayoutVars>
      </dgm:prSet>
      <dgm:spPr/>
      <dgm:t>
        <a:bodyPr/>
        <a:lstStyle/>
        <a:p>
          <a:endParaRPr lang="fr-FR"/>
        </a:p>
      </dgm:t>
    </dgm:pt>
  </dgm:ptLst>
  <dgm:cxnLst>
    <dgm:cxn modelId="{9FFAAF27-5642-463C-A294-0DC202278398}" type="presOf" srcId="{B0601CDE-244F-4C64-B468-6BA13D152AFB}" destId="{9985D793-F0B8-4576-A9E8-E4162CF848D9}" srcOrd="0" destOrd="2" presId="urn:microsoft.com/office/officeart/2005/8/layout/hList6"/>
    <dgm:cxn modelId="{D1879BE0-9BA4-4984-878C-E17DC54C1A84}" type="presOf" srcId="{83CF36AC-6EC1-49C0-9B85-E82135957647}" destId="{94128245-DFB1-4210-8BC2-1C5446519D79}" srcOrd="0" destOrd="4" presId="urn:microsoft.com/office/officeart/2005/8/layout/hList6"/>
    <dgm:cxn modelId="{4DA15D82-77F9-4DA3-9436-84DC1F4081FB}" srcId="{70947B25-A6ED-4228-B6CD-0BE57941E727}" destId="{F8172F53-94B3-4937-AEC1-837391545BFF}" srcOrd="0" destOrd="0" parTransId="{AD8CAE7B-70B9-4FB3-AFFB-BB47372DAFE2}" sibTransId="{C9888562-CA6F-4816-A407-12077744CDF3}"/>
    <dgm:cxn modelId="{7D2EF032-63DC-438D-BE21-799669EDC16C}" type="presOf" srcId="{E8B3F16B-F4C4-47DA-B1F5-D517E53B0C12}" destId="{9985D793-F0B8-4576-A9E8-E4162CF848D9}" srcOrd="0" destOrd="4" presId="urn:microsoft.com/office/officeart/2005/8/layout/hList6"/>
    <dgm:cxn modelId="{D7671A32-D381-489B-8B64-38BFED56883F}" srcId="{70947B25-A6ED-4228-B6CD-0BE57941E727}" destId="{68573E08-ADDF-4089-9CC8-7916D733350B}" srcOrd="2" destOrd="0" parTransId="{9B29B3C2-9158-47B1-A3E9-685CACAB5F51}" sibTransId="{7E97C736-BCB8-415C-A4A6-95A92BB31A08}"/>
    <dgm:cxn modelId="{224BFE72-9746-4776-B993-30A6909E79F2}" type="presOf" srcId="{ADE5B5F7-B8BF-428A-8A61-E05962E966A3}" destId="{94128245-DFB1-4210-8BC2-1C5446519D79}" srcOrd="0" destOrd="2" presId="urn:microsoft.com/office/officeart/2005/8/layout/hList6"/>
    <dgm:cxn modelId="{1714F079-0E29-4DE2-A5D9-F3948B67C165}" srcId="{70947B25-A6ED-4228-B6CD-0BE57941E727}" destId="{E8B3F16B-F4C4-47DA-B1F5-D517E53B0C12}" srcOrd="3" destOrd="0" parTransId="{E0898C12-CC4E-431D-B3D6-B57CE85BC450}" sibTransId="{7D86B754-84D4-4D00-9485-663BB3C9EFB8}"/>
    <dgm:cxn modelId="{42BEAE72-DDBF-40DF-93AC-5A40EE588AD0}" type="presOf" srcId="{F8172F53-94B3-4937-AEC1-837391545BFF}" destId="{9985D793-F0B8-4576-A9E8-E4162CF848D9}" srcOrd="0" destOrd="1" presId="urn:microsoft.com/office/officeart/2005/8/layout/hList6"/>
    <dgm:cxn modelId="{526CA71B-E06E-49FC-B361-B7623C920C52}" type="presOf" srcId="{68573E08-ADDF-4089-9CC8-7916D733350B}" destId="{9985D793-F0B8-4576-A9E8-E4162CF848D9}" srcOrd="0" destOrd="3" presId="urn:microsoft.com/office/officeart/2005/8/layout/hList6"/>
    <dgm:cxn modelId="{A645C24D-A27A-4B82-B553-F0BED2960668}" type="presOf" srcId="{58A8A6F9-944A-4368-8F6B-D4F7385C5F86}" destId="{94128245-DFB1-4210-8BC2-1C5446519D79}" srcOrd="0" destOrd="1" presId="urn:microsoft.com/office/officeart/2005/8/layout/hList6"/>
    <dgm:cxn modelId="{078D2A54-70EB-4194-823E-1634FB15342B}" type="presOf" srcId="{362FFB25-E3D9-409C-A64A-17A2D565FBEB}" destId="{26B5FC4B-6338-46E4-AEEB-3D821247E22E}" srcOrd="0" destOrd="0" presId="urn:microsoft.com/office/officeart/2005/8/layout/hList6"/>
    <dgm:cxn modelId="{4ABE295C-4114-48CB-8EFD-F1D0F519BD86}" srcId="{BFBE68B3-8FA2-4628-8D84-AFBFF1397691}" destId="{58A8A6F9-944A-4368-8F6B-D4F7385C5F86}" srcOrd="0" destOrd="0" parTransId="{EB38AB31-B7F3-4D7A-9421-A82C794EAFF6}" sibTransId="{7003A377-2EBA-4EC3-A2EC-22F38689EEA1}"/>
    <dgm:cxn modelId="{7198989B-0E58-4B5A-BA99-E1E0E6799BEF}" srcId="{362FFB25-E3D9-409C-A64A-17A2D565FBEB}" destId="{BFBE68B3-8FA2-4628-8D84-AFBFF1397691}" srcOrd="0" destOrd="0" parTransId="{6F183166-35F2-4B7B-ABBB-D4E36FE9897F}" sibTransId="{E544EDF8-34D1-4CEE-83F0-4F7BE0AA29B0}"/>
    <dgm:cxn modelId="{EA0902BE-7E57-46B4-A427-A9CA619F5D16}" srcId="{362FFB25-E3D9-409C-A64A-17A2D565FBEB}" destId="{70947B25-A6ED-4228-B6CD-0BE57941E727}" srcOrd="1" destOrd="0" parTransId="{CA7B5F4E-0EEE-4709-930D-4572E84D4EEE}" sibTransId="{3F64E79C-66BF-4505-92E1-2120F6F00820}"/>
    <dgm:cxn modelId="{8927449C-E9FD-4A18-8CD7-157B15AFAC27}" srcId="{BFBE68B3-8FA2-4628-8D84-AFBFF1397691}" destId="{83CF36AC-6EC1-49C0-9B85-E82135957647}" srcOrd="3" destOrd="0" parTransId="{F48D8864-D85C-4BA3-A2F0-D59E8F2B0674}" sibTransId="{21CA2103-B852-4962-9061-F2C1E71DE7C1}"/>
    <dgm:cxn modelId="{D4ADCFBC-754F-4D88-B4A9-ADF9A8DB31D6}" srcId="{70947B25-A6ED-4228-B6CD-0BE57941E727}" destId="{B0601CDE-244F-4C64-B468-6BA13D152AFB}" srcOrd="1" destOrd="0" parTransId="{AB3DDD05-9E53-47B6-A9DA-DF8C92AB5713}" sibTransId="{81022D21-A14B-477B-B493-6F98F7D9C488}"/>
    <dgm:cxn modelId="{DF36F138-14D9-4E75-84A0-9856137B3ED6}" type="presOf" srcId="{70947B25-A6ED-4228-B6CD-0BE57941E727}" destId="{9985D793-F0B8-4576-A9E8-E4162CF848D9}" srcOrd="0" destOrd="0" presId="urn:microsoft.com/office/officeart/2005/8/layout/hList6"/>
    <dgm:cxn modelId="{76FFA431-6E7C-4B78-BDFF-970C9F36EA61}" type="presOf" srcId="{BFBE68B3-8FA2-4628-8D84-AFBFF1397691}" destId="{94128245-DFB1-4210-8BC2-1C5446519D79}" srcOrd="0" destOrd="0" presId="urn:microsoft.com/office/officeart/2005/8/layout/hList6"/>
    <dgm:cxn modelId="{25FABBEB-F627-4F9A-9E5B-96318622F050}" srcId="{BFBE68B3-8FA2-4628-8D84-AFBFF1397691}" destId="{848BCADC-B201-4495-90E0-4D4F3CB48647}" srcOrd="2" destOrd="0" parTransId="{AD6C6358-3AF3-49E2-A6A3-07561DDF9507}" sibTransId="{E8352862-7656-4EEC-9190-D39E6EB3F98A}"/>
    <dgm:cxn modelId="{761FF5D5-D0F5-4FDA-A3FD-22848FAFCEF0}" srcId="{BFBE68B3-8FA2-4628-8D84-AFBFF1397691}" destId="{ADE5B5F7-B8BF-428A-8A61-E05962E966A3}" srcOrd="1" destOrd="0" parTransId="{6EF9B9B6-8036-4DAE-89BE-E78C68BF8F65}" sibTransId="{EF14D41A-807C-488B-AA8F-F9DBF014F5D7}"/>
    <dgm:cxn modelId="{3C8F95D0-8DC3-43D0-8690-79396ED51980}" type="presOf" srcId="{848BCADC-B201-4495-90E0-4D4F3CB48647}" destId="{94128245-DFB1-4210-8BC2-1C5446519D79}" srcOrd="0" destOrd="3" presId="urn:microsoft.com/office/officeart/2005/8/layout/hList6"/>
    <dgm:cxn modelId="{1812BB79-30C9-4C3D-8BDA-5F4D2C2B329E}" type="presParOf" srcId="{26B5FC4B-6338-46E4-AEEB-3D821247E22E}" destId="{94128245-DFB1-4210-8BC2-1C5446519D79}" srcOrd="0" destOrd="0" presId="urn:microsoft.com/office/officeart/2005/8/layout/hList6"/>
    <dgm:cxn modelId="{9BB9DEA6-F1AD-47B1-B257-337B69C0020D}" type="presParOf" srcId="{26B5FC4B-6338-46E4-AEEB-3D821247E22E}" destId="{B0A89661-AF65-4B55-A6AB-5C8CE66D72F0}" srcOrd="1" destOrd="0" presId="urn:microsoft.com/office/officeart/2005/8/layout/hList6"/>
    <dgm:cxn modelId="{2CFE4864-AB13-4C3A-85C5-BB751D4E2D15}" type="presParOf" srcId="{26B5FC4B-6338-46E4-AEEB-3D821247E22E}" destId="{9985D793-F0B8-4576-A9E8-E4162CF848D9}" srcOrd="2" destOrd="0" presId="urn:microsoft.com/office/officeart/2005/8/layout/hList6"/>
  </dgm:cxnLst>
  <dgm:bg/>
  <dgm:whole/>
</dgm:dataModel>
</file>

<file path=ppt/diagrams/data8.xml><?xml version="1.0" encoding="utf-8"?>
<dgm:dataModel xmlns:dgm="http://schemas.openxmlformats.org/drawingml/2006/diagram" xmlns:a="http://schemas.openxmlformats.org/drawingml/2006/main">
  <dgm:ptLst>
    <dgm:pt modelId="{D828F701-7317-4173-86D2-B0369A196ADF}" type="doc">
      <dgm:prSet loTypeId="urn:microsoft.com/office/officeart/2005/8/layout/hList6" loCatId="list" qsTypeId="urn:microsoft.com/office/officeart/2005/8/quickstyle/3d2" qsCatId="3D" csTypeId="urn:microsoft.com/office/officeart/2005/8/colors/accent1_2" csCatId="accent1" phldr="1"/>
      <dgm:spPr/>
      <dgm:t>
        <a:bodyPr/>
        <a:lstStyle/>
        <a:p>
          <a:endParaRPr lang="fr-FR"/>
        </a:p>
      </dgm:t>
    </dgm:pt>
    <dgm:pt modelId="{7BA160CF-3C8B-4132-8C47-03F19F923CB6}">
      <dgm:prSet phldrT="[Texte]"/>
      <dgm:spPr/>
      <dgm:t>
        <a:bodyPr/>
        <a:lstStyle/>
        <a:p>
          <a:r>
            <a:rPr lang="fr-FR" dirty="0" smtClean="0">
              <a:latin typeface="Comic Sans MS" pitchFamily="66" charset="0"/>
            </a:rPr>
            <a:t>V/ LA PRISE DU POIDS ET DE LA TAILLE</a:t>
          </a:r>
          <a:endParaRPr lang="fr-FR" dirty="0"/>
        </a:p>
      </dgm:t>
    </dgm:pt>
    <dgm:pt modelId="{4ED67676-EEEC-402B-B547-F03600C65484}" type="parTrans" cxnId="{67404C7A-28B6-45BD-A0A9-F256C9DD22DE}">
      <dgm:prSet/>
      <dgm:spPr/>
      <dgm:t>
        <a:bodyPr/>
        <a:lstStyle/>
        <a:p>
          <a:endParaRPr lang="fr-FR"/>
        </a:p>
      </dgm:t>
    </dgm:pt>
    <dgm:pt modelId="{51BBB06E-21DD-4462-A9C4-14014F8B0033}" type="sibTrans" cxnId="{67404C7A-28B6-45BD-A0A9-F256C9DD22DE}">
      <dgm:prSet/>
      <dgm:spPr/>
      <dgm:t>
        <a:bodyPr/>
        <a:lstStyle/>
        <a:p>
          <a:endParaRPr lang="fr-FR"/>
        </a:p>
      </dgm:t>
    </dgm:pt>
    <dgm:pt modelId="{1E963437-8E41-4583-8300-42D2C26EF7C9}">
      <dgm:prSet phldrT="[Texte]"/>
      <dgm:spPr/>
      <dgm:t>
        <a:bodyPr/>
        <a:lstStyle/>
        <a:p>
          <a:r>
            <a:rPr lang="fr-FR" dirty="0" smtClean="0">
              <a:latin typeface="Comic Sans MS" pitchFamily="66" charset="0"/>
            </a:rPr>
            <a:t>Définition</a:t>
          </a:r>
          <a:endParaRPr lang="fr-FR" dirty="0"/>
        </a:p>
      </dgm:t>
    </dgm:pt>
    <dgm:pt modelId="{EB95D02E-490F-4117-801C-3B1F89CF103A}" type="parTrans" cxnId="{0A22BD34-5AAF-471D-BCBC-38FE6259DD10}">
      <dgm:prSet/>
      <dgm:spPr/>
      <dgm:t>
        <a:bodyPr/>
        <a:lstStyle/>
        <a:p>
          <a:endParaRPr lang="fr-FR"/>
        </a:p>
      </dgm:t>
    </dgm:pt>
    <dgm:pt modelId="{47D2B945-BD19-41B1-8C79-6C43F0759800}" type="sibTrans" cxnId="{0A22BD34-5AAF-471D-BCBC-38FE6259DD10}">
      <dgm:prSet/>
      <dgm:spPr/>
      <dgm:t>
        <a:bodyPr/>
        <a:lstStyle/>
        <a:p>
          <a:endParaRPr lang="fr-FR"/>
        </a:p>
      </dgm:t>
    </dgm:pt>
    <dgm:pt modelId="{B38B2042-2269-40F1-85E5-C02FAD9312F6}">
      <dgm:prSet phldrT="[Texte]"/>
      <dgm:spPr>
        <a:solidFill>
          <a:schemeClr val="accent5">
            <a:lumMod val="50000"/>
          </a:schemeClr>
        </a:solidFill>
      </dgm:spPr>
      <dgm:t>
        <a:bodyPr/>
        <a:lstStyle/>
        <a:p>
          <a:r>
            <a:rPr lang="fr-FR" dirty="0" smtClean="0">
              <a:latin typeface="Comic Sans MS" pitchFamily="66" charset="0"/>
            </a:rPr>
            <a:t>Définition</a:t>
          </a:r>
          <a:endParaRPr lang="fr-FR" dirty="0"/>
        </a:p>
      </dgm:t>
    </dgm:pt>
    <dgm:pt modelId="{B554EDC1-79D6-48F2-A517-64573F0CE20B}">
      <dgm:prSet phldrT="[Texte]"/>
      <dgm:spPr>
        <a:solidFill>
          <a:schemeClr val="accent5">
            <a:lumMod val="50000"/>
          </a:schemeClr>
        </a:solidFill>
      </dgm:spPr>
      <dgm:t>
        <a:bodyPr/>
        <a:lstStyle/>
        <a:p>
          <a:r>
            <a:rPr lang="fr-FR" dirty="0" smtClean="0">
              <a:latin typeface="Comic Sans MS" pitchFamily="66" charset="0"/>
            </a:rPr>
            <a:t>VI/ LA DIURESE</a:t>
          </a:r>
        </a:p>
        <a:p>
          <a:endParaRPr lang="fr-FR" dirty="0" smtClean="0">
            <a:latin typeface="Comic Sans MS" pitchFamily="66" charset="0"/>
          </a:endParaRPr>
        </a:p>
      </dgm:t>
    </dgm:pt>
    <dgm:pt modelId="{1F02273B-B79D-4E1A-9D93-DAC6DB2AC750}" type="sibTrans" cxnId="{C84C1433-A08C-4D79-A79F-5B8D86052467}">
      <dgm:prSet/>
      <dgm:spPr/>
      <dgm:t>
        <a:bodyPr/>
        <a:lstStyle/>
        <a:p>
          <a:endParaRPr lang="fr-FR"/>
        </a:p>
      </dgm:t>
    </dgm:pt>
    <dgm:pt modelId="{618DAB62-374F-4182-A451-3A98A64EEA5E}" type="parTrans" cxnId="{C84C1433-A08C-4D79-A79F-5B8D86052467}">
      <dgm:prSet/>
      <dgm:spPr/>
      <dgm:t>
        <a:bodyPr/>
        <a:lstStyle/>
        <a:p>
          <a:endParaRPr lang="fr-FR"/>
        </a:p>
      </dgm:t>
    </dgm:pt>
    <dgm:pt modelId="{80FCE041-7396-4F54-80FC-5011C0E4D3E9}" type="sibTrans" cxnId="{509F6259-BD20-459C-9C7F-BF8297951618}">
      <dgm:prSet/>
      <dgm:spPr/>
      <dgm:t>
        <a:bodyPr/>
        <a:lstStyle/>
        <a:p>
          <a:endParaRPr lang="fr-FR"/>
        </a:p>
      </dgm:t>
    </dgm:pt>
    <dgm:pt modelId="{334661CD-B025-4DD5-87B8-4C3A774AF018}" type="parTrans" cxnId="{509F6259-BD20-459C-9C7F-BF8297951618}">
      <dgm:prSet/>
      <dgm:spPr/>
      <dgm:t>
        <a:bodyPr/>
        <a:lstStyle/>
        <a:p>
          <a:endParaRPr lang="fr-FR"/>
        </a:p>
      </dgm:t>
    </dgm:pt>
    <dgm:pt modelId="{F44062E5-D2B1-4E84-9D1D-417C74AC5D52}">
      <dgm:prSet/>
      <dgm:spPr/>
      <dgm:t>
        <a:bodyPr/>
        <a:lstStyle/>
        <a:p>
          <a:r>
            <a:rPr lang="fr-FR" dirty="0" smtClean="0">
              <a:latin typeface="Comic Sans MS" pitchFamily="66" charset="0"/>
            </a:rPr>
            <a:t>Circonstances de réalisation</a:t>
          </a:r>
        </a:p>
      </dgm:t>
    </dgm:pt>
    <dgm:pt modelId="{F29732B3-AAC9-48F1-A061-8247A2BC512C}" type="parTrans" cxnId="{66AE0D39-E8E1-4E0F-A801-E9269EF0B170}">
      <dgm:prSet/>
      <dgm:spPr/>
      <dgm:t>
        <a:bodyPr/>
        <a:lstStyle/>
        <a:p>
          <a:endParaRPr lang="fr-FR"/>
        </a:p>
      </dgm:t>
    </dgm:pt>
    <dgm:pt modelId="{E38CC963-B6BF-408C-A213-DAA20DE66605}" type="sibTrans" cxnId="{66AE0D39-E8E1-4E0F-A801-E9269EF0B170}">
      <dgm:prSet/>
      <dgm:spPr/>
      <dgm:t>
        <a:bodyPr/>
        <a:lstStyle/>
        <a:p>
          <a:endParaRPr lang="fr-FR"/>
        </a:p>
      </dgm:t>
    </dgm:pt>
    <dgm:pt modelId="{1F8B421B-C2CB-4242-AE93-04B645B53F38}">
      <dgm:prSet/>
      <dgm:spPr/>
      <dgm:t>
        <a:bodyPr/>
        <a:lstStyle/>
        <a:p>
          <a:r>
            <a:rPr lang="fr-FR" dirty="0" smtClean="0">
              <a:latin typeface="Comic Sans MS" pitchFamily="66" charset="0"/>
            </a:rPr>
            <a:t>Indications </a:t>
          </a:r>
        </a:p>
      </dgm:t>
    </dgm:pt>
    <dgm:pt modelId="{47E12563-5CA5-4FC4-9758-8D5289CBF2A2}" type="parTrans" cxnId="{D25A068C-E619-4436-A70B-3504493BDDDD}">
      <dgm:prSet/>
      <dgm:spPr/>
      <dgm:t>
        <a:bodyPr/>
        <a:lstStyle/>
        <a:p>
          <a:endParaRPr lang="fr-FR"/>
        </a:p>
      </dgm:t>
    </dgm:pt>
    <dgm:pt modelId="{B7F11AA3-C2A1-47C9-9EE9-7CB2F257A8FB}" type="sibTrans" cxnId="{D25A068C-E619-4436-A70B-3504493BDDDD}">
      <dgm:prSet/>
      <dgm:spPr/>
      <dgm:t>
        <a:bodyPr/>
        <a:lstStyle/>
        <a:p>
          <a:endParaRPr lang="fr-FR"/>
        </a:p>
      </dgm:t>
    </dgm:pt>
    <dgm:pt modelId="{22D2CFA0-B402-462F-BBA9-FAD052C65C85}">
      <dgm:prSet/>
      <dgm:spPr/>
      <dgm:t>
        <a:bodyPr/>
        <a:lstStyle/>
        <a:p>
          <a:r>
            <a:rPr lang="fr-FR" dirty="0" smtClean="0">
              <a:latin typeface="Comic Sans MS" pitchFamily="66" charset="0"/>
            </a:rPr>
            <a:t>Précautions à prendre</a:t>
          </a:r>
          <a:endParaRPr lang="fr-FR" dirty="0">
            <a:latin typeface="Comic Sans MS" pitchFamily="66" charset="0"/>
          </a:endParaRPr>
        </a:p>
      </dgm:t>
    </dgm:pt>
    <dgm:pt modelId="{8188C9B0-B262-4E35-8D35-C74C669D4DC0}" type="parTrans" cxnId="{5198C8EF-0604-4B68-9BAF-F6A5760D0B37}">
      <dgm:prSet/>
      <dgm:spPr/>
      <dgm:t>
        <a:bodyPr/>
        <a:lstStyle/>
        <a:p>
          <a:endParaRPr lang="fr-FR"/>
        </a:p>
      </dgm:t>
    </dgm:pt>
    <dgm:pt modelId="{835C2980-D885-4F9D-8B74-BC7013B02D6A}" type="sibTrans" cxnId="{5198C8EF-0604-4B68-9BAF-F6A5760D0B37}">
      <dgm:prSet/>
      <dgm:spPr/>
      <dgm:t>
        <a:bodyPr/>
        <a:lstStyle/>
        <a:p>
          <a:endParaRPr lang="fr-FR"/>
        </a:p>
      </dgm:t>
    </dgm:pt>
    <dgm:pt modelId="{D2759071-59E2-408C-85FA-F8DC907B4254}">
      <dgm:prSet/>
      <dgm:spPr>
        <a:solidFill>
          <a:schemeClr val="accent5">
            <a:lumMod val="50000"/>
          </a:schemeClr>
        </a:solidFill>
      </dgm:spPr>
      <dgm:t>
        <a:bodyPr/>
        <a:lstStyle/>
        <a:p>
          <a:r>
            <a:rPr lang="fr-FR" dirty="0" smtClean="0">
              <a:latin typeface="Comic Sans MS" pitchFamily="66" charset="0"/>
            </a:rPr>
            <a:t>Indications</a:t>
          </a:r>
          <a:endParaRPr lang="fr-FR" dirty="0">
            <a:latin typeface="Comic Sans MS" pitchFamily="66" charset="0"/>
          </a:endParaRPr>
        </a:p>
      </dgm:t>
    </dgm:pt>
    <dgm:pt modelId="{A2F5020D-89A5-47C4-AA61-5742148BD364}" type="parTrans" cxnId="{09E31C69-310F-4B0A-9A0D-85420D5642FE}">
      <dgm:prSet/>
      <dgm:spPr/>
      <dgm:t>
        <a:bodyPr/>
        <a:lstStyle/>
        <a:p>
          <a:endParaRPr lang="fr-FR"/>
        </a:p>
      </dgm:t>
    </dgm:pt>
    <dgm:pt modelId="{8DAC4A89-808F-48D7-A0F5-61AA1E440B5F}" type="sibTrans" cxnId="{09E31C69-310F-4B0A-9A0D-85420D5642FE}">
      <dgm:prSet/>
      <dgm:spPr/>
      <dgm:t>
        <a:bodyPr/>
        <a:lstStyle/>
        <a:p>
          <a:endParaRPr lang="fr-FR"/>
        </a:p>
      </dgm:t>
    </dgm:pt>
    <dgm:pt modelId="{3351D79B-358C-462D-9FE5-71765025CC86}">
      <dgm:prSet/>
      <dgm:spPr>
        <a:solidFill>
          <a:schemeClr val="accent5">
            <a:lumMod val="50000"/>
          </a:schemeClr>
        </a:solidFill>
      </dgm:spPr>
      <dgm:t>
        <a:bodyPr/>
        <a:lstStyle/>
        <a:p>
          <a:r>
            <a:rPr lang="fr-FR" dirty="0" smtClean="0">
              <a:latin typeface="Comic Sans MS" pitchFamily="66" charset="0"/>
            </a:rPr>
            <a:t>Conditions requises</a:t>
          </a:r>
          <a:endParaRPr lang="fr-FR" dirty="0">
            <a:latin typeface="Comic Sans MS" pitchFamily="66" charset="0"/>
          </a:endParaRPr>
        </a:p>
      </dgm:t>
    </dgm:pt>
    <dgm:pt modelId="{8903E5F1-F16F-4C6C-9C45-A78F8C286665}" type="parTrans" cxnId="{89A8BEFD-7BC1-431E-A5F0-8F44C76956C6}">
      <dgm:prSet/>
      <dgm:spPr/>
      <dgm:t>
        <a:bodyPr/>
        <a:lstStyle/>
        <a:p>
          <a:endParaRPr lang="fr-FR"/>
        </a:p>
      </dgm:t>
    </dgm:pt>
    <dgm:pt modelId="{56D945EA-55C3-4F23-B8D9-E8D59C1F6AED}" type="sibTrans" cxnId="{89A8BEFD-7BC1-431E-A5F0-8F44C76956C6}">
      <dgm:prSet/>
      <dgm:spPr/>
      <dgm:t>
        <a:bodyPr/>
        <a:lstStyle/>
        <a:p>
          <a:endParaRPr lang="fr-FR"/>
        </a:p>
      </dgm:t>
    </dgm:pt>
    <dgm:pt modelId="{81784DD2-8D8B-4CB3-9BBA-2C377C5266C8}" type="pres">
      <dgm:prSet presAssocID="{D828F701-7317-4173-86D2-B0369A196ADF}" presName="Name0" presStyleCnt="0">
        <dgm:presLayoutVars>
          <dgm:dir/>
          <dgm:resizeHandles val="exact"/>
        </dgm:presLayoutVars>
      </dgm:prSet>
      <dgm:spPr/>
      <dgm:t>
        <a:bodyPr/>
        <a:lstStyle/>
        <a:p>
          <a:endParaRPr lang="fr-FR"/>
        </a:p>
      </dgm:t>
    </dgm:pt>
    <dgm:pt modelId="{67A93A76-9915-48EC-BC95-C9FFC8CC10BE}" type="pres">
      <dgm:prSet presAssocID="{7BA160CF-3C8B-4132-8C47-03F19F923CB6}" presName="node" presStyleLbl="node1" presStyleIdx="0" presStyleCnt="2">
        <dgm:presLayoutVars>
          <dgm:bulletEnabled val="1"/>
        </dgm:presLayoutVars>
      </dgm:prSet>
      <dgm:spPr/>
      <dgm:t>
        <a:bodyPr/>
        <a:lstStyle/>
        <a:p>
          <a:endParaRPr lang="fr-FR"/>
        </a:p>
      </dgm:t>
    </dgm:pt>
    <dgm:pt modelId="{8C7DFF62-B718-442F-B148-BFE7881FDCC5}" type="pres">
      <dgm:prSet presAssocID="{51BBB06E-21DD-4462-A9C4-14014F8B0033}" presName="sibTrans" presStyleCnt="0"/>
      <dgm:spPr/>
    </dgm:pt>
    <dgm:pt modelId="{BB276554-160C-4814-82B2-C4F225102EB0}" type="pres">
      <dgm:prSet presAssocID="{B554EDC1-79D6-48F2-A517-64573F0CE20B}" presName="node" presStyleLbl="node1" presStyleIdx="1" presStyleCnt="2">
        <dgm:presLayoutVars>
          <dgm:bulletEnabled val="1"/>
        </dgm:presLayoutVars>
      </dgm:prSet>
      <dgm:spPr/>
      <dgm:t>
        <a:bodyPr/>
        <a:lstStyle/>
        <a:p>
          <a:endParaRPr lang="fr-FR"/>
        </a:p>
      </dgm:t>
    </dgm:pt>
  </dgm:ptLst>
  <dgm:cxnLst>
    <dgm:cxn modelId="{66AE0D39-E8E1-4E0F-A801-E9269EF0B170}" srcId="{7BA160CF-3C8B-4132-8C47-03F19F923CB6}" destId="{F44062E5-D2B1-4E84-9D1D-417C74AC5D52}" srcOrd="1" destOrd="0" parTransId="{F29732B3-AAC9-48F1-A061-8247A2BC512C}" sibTransId="{E38CC963-B6BF-408C-A213-DAA20DE66605}"/>
    <dgm:cxn modelId="{5A339E40-81CA-4885-9013-26AEAB70A0D0}" type="presOf" srcId="{1F8B421B-C2CB-4242-AE93-04B645B53F38}" destId="{67A93A76-9915-48EC-BC95-C9FFC8CC10BE}" srcOrd="0" destOrd="3" presId="urn:microsoft.com/office/officeart/2005/8/layout/hList6"/>
    <dgm:cxn modelId="{5198C8EF-0604-4B68-9BAF-F6A5760D0B37}" srcId="{7BA160CF-3C8B-4132-8C47-03F19F923CB6}" destId="{22D2CFA0-B402-462F-BBA9-FAD052C65C85}" srcOrd="3" destOrd="0" parTransId="{8188C9B0-B262-4E35-8D35-C74C669D4DC0}" sibTransId="{835C2980-D885-4F9D-8B74-BC7013B02D6A}"/>
    <dgm:cxn modelId="{67404C7A-28B6-45BD-A0A9-F256C9DD22DE}" srcId="{D828F701-7317-4173-86D2-B0369A196ADF}" destId="{7BA160CF-3C8B-4132-8C47-03F19F923CB6}" srcOrd="0" destOrd="0" parTransId="{4ED67676-EEEC-402B-B547-F03600C65484}" sibTransId="{51BBB06E-21DD-4462-A9C4-14014F8B0033}"/>
    <dgm:cxn modelId="{830D27D6-B9FF-46A7-8E0D-441AF664908C}" type="presOf" srcId="{22D2CFA0-B402-462F-BBA9-FAD052C65C85}" destId="{67A93A76-9915-48EC-BC95-C9FFC8CC10BE}" srcOrd="0" destOrd="4" presId="urn:microsoft.com/office/officeart/2005/8/layout/hList6"/>
    <dgm:cxn modelId="{290EA8F8-9737-45A1-ADA4-D918F26B1627}" type="presOf" srcId="{D2759071-59E2-408C-85FA-F8DC907B4254}" destId="{BB276554-160C-4814-82B2-C4F225102EB0}" srcOrd="0" destOrd="2" presId="urn:microsoft.com/office/officeart/2005/8/layout/hList6"/>
    <dgm:cxn modelId="{C84C1433-A08C-4D79-A79F-5B8D86052467}" srcId="{D828F701-7317-4173-86D2-B0369A196ADF}" destId="{B554EDC1-79D6-48F2-A517-64573F0CE20B}" srcOrd="1" destOrd="0" parTransId="{618DAB62-374F-4182-A451-3A98A64EEA5E}" sibTransId="{1F02273B-B79D-4E1A-9D93-DAC6DB2AC750}"/>
    <dgm:cxn modelId="{89A8BEFD-7BC1-431E-A5F0-8F44C76956C6}" srcId="{B554EDC1-79D6-48F2-A517-64573F0CE20B}" destId="{3351D79B-358C-462D-9FE5-71765025CC86}" srcOrd="2" destOrd="0" parTransId="{8903E5F1-F16F-4C6C-9C45-A78F8C286665}" sibTransId="{56D945EA-55C3-4F23-B8D9-E8D59C1F6AED}"/>
    <dgm:cxn modelId="{45B6DBAF-7674-4B58-8FB4-0BFE4B285AFF}" type="presOf" srcId="{7BA160CF-3C8B-4132-8C47-03F19F923CB6}" destId="{67A93A76-9915-48EC-BC95-C9FFC8CC10BE}" srcOrd="0" destOrd="0" presId="urn:microsoft.com/office/officeart/2005/8/layout/hList6"/>
    <dgm:cxn modelId="{94E5EE30-4029-4C23-8B9C-EA6AB21FE9DB}" type="presOf" srcId="{D828F701-7317-4173-86D2-B0369A196ADF}" destId="{81784DD2-8D8B-4CB3-9BBA-2C377C5266C8}" srcOrd="0" destOrd="0" presId="urn:microsoft.com/office/officeart/2005/8/layout/hList6"/>
    <dgm:cxn modelId="{CE6231FD-EBB0-435D-A280-D135CAA501DE}" type="presOf" srcId="{B38B2042-2269-40F1-85E5-C02FAD9312F6}" destId="{BB276554-160C-4814-82B2-C4F225102EB0}" srcOrd="0" destOrd="1" presId="urn:microsoft.com/office/officeart/2005/8/layout/hList6"/>
    <dgm:cxn modelId="{D25A068C-E619-4436-A70B-3504493BDDDD}" srcId="{7BA160CF-3C8B-4132-8C47-03F19F923CB6}" destId="{1F8B421B-C2CB-4242-AE93-04B645B53F38}" srcOrd="2" destOrd="0" parTransId="{47E12563-5CA5-4FC4-9758-8D5289CBF2A2}" sibTransId="{B7F11AA3-C2A1-47C9-9EE9-7CB2F257A8FB}"/>
    <dgm:cxn modelId="{09E31C69-310F-4B0A-9A0D-85420D5642FE}" srcId="{B554EDC1-79D6-48F2-A517-64573F0CE20B}" destId="{D2759071-59E2-408C-85FA-F8DC907B4254}" srcOrd="1" destOrd="0" parTransId="{A2F5020D-89A5-47C4-AA61-5742148BD364}" sibTransId="{8DAC4A89-808F-48D7-A0F5-61AA1E440B5F}"/>
    <dgm:cxn modelId="{1EE0AD32-A1B0-41E5-9A11-F0CA6678CC53}" type="presOf" srcId="{F44062E5-D2B1-4E84-9D1D-417C74AC5D52}" destId="{67A93A76-9915-48EC-BC95-C9FFC8CC10BE}" srcOrd="0" destOrd="2" presId="urn:microsoft.com/office/officeart/2005/8/layout/hList6"/>
    <dgm:cxn modelId="{A4A79213-621B-4830-8B44-D8A91266B4A7}" type="presOf" srcId="{B554EDC1-79D6-48F2-A517-64573F0CE20B}" destId="{BB276554-160C-4814-82B2-C4F225102EB0}" srcOrd="0" destOrd="0" presId="urn:microsoft.com/office/officeart/2005/8/layout/hList6"/>
    <dgm:cxn modelId="{509F6259-BD20-459C-9C7F-BF8297951618}" srcId="{B554EDC1-79D6-48F2-A517-64573F0CE20B}" destId="{B38B2042-2269-40F1-85E5-C02FAD9312F6}" srcOrd="0" destOrd="0" parTransId="{334661CD-B025-4DD5-87B8-4C3A774AF018}" sibTransId="{80FCE041-7396-4F54-80FC-5011C0E4D3E9}"/>
    <dgm:cxn modelId="{D90771C8-8A18-43BA-B334-E025CD65490B}" type="presOf" srcId="{3351D79B-358C-462D-9FE5-71765025CC86}" destId="{BB276554-160C-4814-82B2-C4F225102EB0}" srcOrd="0" destOrd="3" presId="urn:microsoft.com/office/officeart/2005/8/layout/hList6"/>
    <dgm:cxn modelId="{0A22BD34-5AAF-471D-BCBC-38FE6259DD10}" srcId="{7BA160CF-3C8B-4132-8C47-03F19F923CB6}" destId="{1E963437-8E41-4583-8300-42D2C26EF7C9}" srcOrd="0" destOrd="0" parTransId="{EB95D02E-490F-4117-801C-3B1F89CF103A}" sibTransId="{47D2B945-BD19-41B1-8C79-6C43F0759800}"/>
    <dgm:cxn modelId="{A89382EC-49EF-4734-9397-9D2D2A6BEE26}" type="presOf" srcId="{1E963437-8E41-4583-8300-42D2C26EF7C9}" destId="{67A93A76-9915-48EC-BC95-C9FFC8CC10BE}" srcOrd="0" destOrd="1" presId="urn:microsoft.com/office/officeart/2005/8/layout/hList6"/>
    <dgm:cxn modelId="{8B15E636-4FF4-455A-8EC9-264866F15E90}" type="presParOf" srcId="{81784DD2-8D8B-4CB3-9BBA-2C377C5266C8}" destId="{67A93A76-9915-48EC-BC95-C9FFC8CC10BE}" srcOrd="0" destOrd="0" presId="urn:microsoft.com/office/officeart/2005/8/layout/hList6"/>
    <dgm:cxn modelId="{DA1094FE-4C53-4AE6-B92C-BB66DA8DAC13}" type="presParOf" srcId="{81784DD2-8D8B-4CB3-9BBA-2C377C5266C8}" destId="{8C7DFF62-B718-442F-B148-BFE7881FDCC5}" srcOrd="1" destOrd="0" presId="urn:microsoft.com/office/officeart/2005/8/layout/hList6"/>
    <dgm:cxn modelId="{65A0DA30-EF6B-4C02-8000-1AB45B2C4799}" type="presParOf" srcId="{81784DD2-8D8B-4CB3-9BBA-2C377C5266C8}" destId="{BB276554-160C-4814-82B2-C4F225102EB0}" srcOrd="2" destOrd="0" presId="urn:microsoft.com/office/officeart/2005/8/layout/hList6"/>
  </dgm:cxnLst>
  <dgm:bg/>
  <dgm:whole/>
</dgm:dataModel>
</file>

<file path=ppt/diagrams/data9.xml><?xml version="1.0" encoding="utf-8"?>
<dgm:dataModel xmlns:dgm="http://schemas.openxmlformats.org/drawingml/2006/diagram" xmlns:a="http://schemas.openxmlformats.org/drawingml/2006/main">
  <dgm:ptLst>
    <dgm:pt modelId="{04743379-91A4-44FA-8999-825073B4154F}" type="doc">
      <dgm:prSet loTypeId="urn:microsoft.com/office/officeart/2005/8/layout/cycle8" loCatId="cycle" qsTypeId="urn:microsoft.com/office/officeart/2005/8/quickstyle/3d2" qsCatId="3D" csTypeId="urn:microsoft.com/office/officeart/2005/8/colors/accent1_2" csCatId="accent1" phldr="1"/>
      <dgm:spPr/>
    </dgm:pt>
    <dgm:pt modelId="{4BAE2BA7-DB0F-48C8-8BB7-07906DB3278A}">
      <dgm:prSet phldrT="[Texte]" custT="1"/>
      <dgm:spPr>
        <a:solidFill>
          <a:srgbClr val="3399FF"/>
        </a:solidFill>
      </dgm:spPr>
      <dgm:t>
        <a:bodyPr/>
        <a:lstStyle/>
        <a:p>
          <a:r>
            <a:rPr lang="fr-FR" sz="1800" b="1" dirty="0" smtClean="0">
              <a:solidFill>
                <a:schemeClr val="tx1"/>
              </a:solidFill>
              <a:latin typeface="Comic Sans MS" pitchFamily="66" charset="0"/>
            </a:rPr>
            <a:t>1-L’établissement de la feuille de température</a:t>
          </a:r>
          <a:endParaRPr lang="fr-FR" sz="1800" b="1" dirty="0">
            <a:solidFill>
              <a:schemeClr val="tx1"/>
            </a:solidFill>
          </a:endParaRPr>
        </a:p>
      </dgm:t>
    </dgm:pt>
    <dgm:pt modelId="{CF418F4B-5101-4D92-8F54-9C51E5FA8DAB}" type="parTrans" cxnId="{C83E9D1D-DA11-4A49-97B5-0D64739E93B5}">
      <dgm:prSet/>
      <dgm:spPr/>
      <dgm:t>
        <a:bodyPr/>
        <a:lstStyle/>
        <a:p>
          <a:endParaRPr lang="fr-FR"/>
        </a:p>
      </dgm:t>
    </dgm:pt>
    <dgm:pt modelId="{263BD982-D6C6-4C36-BE06-13DF5168D64D}" type="sibTrans" cxnId="{C83E9D1D-DA11-4A49-97B5-0D64739E93B5}">
      <dgm:prSet/>
      <dgm:spPr/>
      <dgm:t>
        <a:bodyPr/>
        <a:lstStyle/>
        <a:p>
          <a:endParaRPr lang="fr-FR"/>
        </a:p>
      </dgm:t>
    </dgm:pt>
    <dgm:pt modelId="{1B332A44-6B42-45D4-8B19-65D677F99176}">
      <dgm:prSet phldrT="[Texte]" custT="1"/>
      <dgm:spPr>
        <a:solidFill>
          <a:srgbClr val="CC2636"/>
        </a:solidFill>
      </dgm:spPr>
      <dgm:t>
        <a:bodyPr/>
        <a:lstStyle/>
        <a:p>
          <a:pPr algn="ctr"/>
          <a:r>
            <a:rPr lang="fr-FR" sz="1500" b="1" dirty="0" smtClean="0">
              <a:solidFill>
                <a:schemeClr val="tx1"/>
              </a:solidFill>
              <a:latin typeface="Comic Sans MS" pitchFamily="66" charset="0"/>
            </a:rPr>
            <a:t>2-La prise de la température</a:t>
          </a:r>
        </a:p>
        <a:p>
          <a:pPr algn="ctr"/>
          <a:endParaRPr lang="fr-FR" sz="1500" b="1" dirty="0">
            <a:solidFill>
              <a:schemeClr val="tx1"/>
            </a:solidFill>
          </a:endParaRPr>
        </a:p>
      </dgm:t>
    </dgm:pt>
    <dgm:pt modelId="{69B4A6A7-D837-47BA-A049-AE8711FF186F}" type="parTrans" cxnId="{532E2500-C30C-4F7F-9DF9-15C5CB454E0D}">
      <dgm:prSet/>
      <dgm:spPr/>
      <dgm:t>
        <a:bodyPr/>
        <a:lstStyle/>
        <a:p>
          <a:endParaRPr lang="fr-FR"/>
        </a:p>
      </dgm:t>
    </dgm:pt>
    <dgm:pt modelId="{BBEDB90F-2BD6-4F9E-A460-92EAC3791F06}" type="sibTrans" cxnId="{532E2500-C30C-4F7F-9DF9-15C5CB454E0D}">
      <dgm:prSet/>
      <dgm:spPr/>
      <dgm:t>
        <a:bodyPr/>
        <a:lstStyle/>
        <a:p>
          <a:endParaRPr lang="fr-FR"/>
        </a:p>
      </dgm:t>
    </dgm:pt>
    <dgm:pt modelId="{F6AFA27A-9B5F-4152-A4AA-645FB6591576}">
      <dgm:prSet custT="1"/>
      <dgm:spPr>
        <a:solidFill>
          <a:srgbClr val="CC2636"/>
        </a:solidFill>
      </dgm:spPr>
      <dgm:t>
        <a:bodyPr/>
        <a:lstStyle/>
        <a:p>
          <a:pPr algn="ctr"/>
          <a:r>
            <a:rPr lang="fr-FR" sz="1500" b="1" dirty="0" smtClean="0">
              <a:solidFill>
                <a:schemeClr val="tx1"/>
              </a:solidFill>
              <a:latin typeface="Comic Sans MS" pitchFamily="66" charset="0"/>
            </a:rPr>
            <a:t>Matériel</a:t>
          </a:r>
          <a:endParaRPr lang="fr-FR" sz="1500" b="1" dirty="0">
            <a:solidFill>
              <a:schemeClr val="tx1"/>
            </a:solidFill>
            <a:latin typeface="Comic Sans MS" pitchFamily="66" charset="0"/>
          </a:endParaRPr>
        </a:p>
      </dgm:t>
    </dgm:pt>
    <dgm:pt modelId="{F342C4C0-062C-4D05-9654-B61BF534F487}" type="parTrans" cxnId="{654563E4-E8D0-4BE1-9E2A-1D558A7C6D3D}">
      <dgm:prSet/>
      <dgm:spPr/>
      <dgm:t>
        <a:bodyPr/>
        <a:lstStyle/>
        <a:p>
          <a:endParaRPr lang="fr-FR"/>
        </a:p>
      </dgm:t>
    </dgm:pt>
    <dgm:pt modelId="{0C1D9462-0205-499A-8470-7420F920A578}" type="sibTrans" cxnId="{654563E4-E8D0-4BE1-9E2A-1D558A7C6D3D}">
      <dgm:prSet/>
      <dgm:spPr/>
      <dgm:t>
        <a:bodyPr/>
        <a:lstStyle/>
        <a:p>
          <a:endParaRPr lang="fr-FR"/>
        </a:p>
      </dgm:t>
    </dgm:pt>
    <dgm:pt modelId="{7DB623DA-949C-48DE-8075-708D74CE43B9}">
      <dgm:prSet custT="1"/>
      <dgm:spPr>
        <a:solidFill>
          <a:srgbClr val="CC2636"/>
        </a:solidFill>
      </dgm:spPr>
      <dgm:t>
        <a:bodyPr/>
        <a:lstStyle/>
        <a:p>
          <a:pPr algn="ctr"/>
          <a:r>
            <a:rPr lang="fr-FR" sz="1500" b="1" dirty="0" smtClean="0">
              <a:solidFill>
                <a:schemeClr val="tx1"/>
              </a:solidFill>
              <a:latin typeface="Comic Sans MS" pitchFamily="66" charset="0"/>
            </a:rPr>
            <a:t>Technique de prise de la température</a:t>
          </a:r>
          <a:endParaRPr lang="fr-FR" sz="1500" b="1" dirty="0">
            <a:solidFill>
              <a:schemeClr val="tx1"/>
            </a:solidFill>
            <a:latin typeface="Comic Sans MS" pitchFamily="66" charset="0"/>
          </a:endParaRPr>
        </a:p>
      </dgm:t>
    </dgm:pt>
    <dgm:pt modelId="{CCE764E5-B98C-48A9-8121-12BC9E8F0C04}" type="parTrans" cxnId="{280445F5-48C2-487E-AC28-136431A81D5D}">
      <dgm:prSet/>
      <dgm:spPr/>
      <dgm:t>
        <a:bodyPr/>
        <a:lstStyle/>
        <a:p>
          <a:endParaRPr lang="fr-FR"/>
        </a:p>
      </dgm:t>
    </dgm:pt>
    <dgm:pt modelId="{8CD9303E-E55F-49A0-80CC-DEF8C69EF697}" type="sibTrans" cxnId="{280445F5-48C2-487E-AC28-136431A81D5D}">
      <dgm:prSet/>
      <dgm:spPr/>
      <dgm:t>
        <a:bodyPr/>
        <a:lstStyle/>
        <a:p>
          <a:endParaRPr lang="fr-FR"/>
        </a:p>
      </dgm:t>
    </dgm:pt>
    <dgm:pt modelId="{6CE6DE39-1FF0-41C6-8E8E-A4D21DECA048}">
      <dgm:prSet custT="1"/>
      <dgm:spPr>
        <a:solidFill>
          <a:srgbClr val="CC2636"/>
        </a:solidFill>
      </dgm:spPr>
      <dgm:t>
        <a:bodyPr/>
        <a:lstStyle/>
        <a:p>
          <a:pPr algn="ctr"/>
          <a:r>
            <a:rPr lang="fr-FR" sz="1500" b="1" dirty="0" smtClean="0">
              <a:solidFill>
                <a:schemeClr val="tx1"/>
              </a:solidFill>
              <a:latin typeface="Comic Sans MS" pitchFamily="66" charset="0"/>
            </a:rPr>
            <a:t>Transcription sur la feuille de température</a:t>
          </a:r>
          <a:endParaRPr lang="fr-FR" sz="1500" b="1" dirty="0">
            <a:solidFill>
              <a:schemeClr val="tx1"/>
            </a:solidFill>
            <a:latin typeface="Comic Sans MS" pitchFamily="66" charset="0"/>
          </a:endParaRPr>
        </a:p>
      </dgm:t>
    </dgm:pt>
    <dgm:pt modelId="{25E37B3E-B659-412A-A3C1-BD7231017135}" type="parTrans" cxnId="{E7F70311-9C42-4AB7-A769-071628A40FD2}">
      <dgm:prSet/>
      <dgm:spPr/>
      <dgm:t>
        <a:bodyPr/>
        <a:lstStyle/>
        <a:p>
          <a:endParaRPr lang="fr-FR"/>
        </a:p>
      </dgm:t>
    </dgm:pt>
    <dgm:pt modelId="{DFD77009-4E03-4DBC-A133-6060D8471C5E}" type="sibTrans" cxnId="{E7F70311-9C42-4AB7-A769-071628A40FD2}">
      <dgm:prSet/>
      <dgm:spPr/>
      <dgm:t>
        <a:bodyPr/>
        <a:lstStyle/>
        <a:p>
          <a:endParaRPr lang="fr-FR"/>
        </a:p>
      </dgm:t>
    </dgm:pt>
    <dgm:pt modelId="{28A4C3A6-6E7F-4B85-9B65-71FC8F622422}">
      <dgm:prSet custT="1"/>
      <dgm:spPr>
        <a:solidFill>
          <a:srgbClr val="CC2636"/>
        </a:solidFill>
      </dgm:spPr>
      <dgm:t>
        <a:bodyPr/>
        <a:lstStyle/>
        <a:p>
          <a:pPr algn="ctr"/>
          <a:r>
            <a:rPr lang="fr-FR" sz="1500" b="1" dirty="0" smtClean="0">
              <a:solidFill>
                <a:schemeClr val="tx1"/>
              </a:solidFill>
              <a:latin typeface="Comic Sans MS" pitchFamily="66" charset="0"/>
            </a:rPr>
            <a:t>Entretien et désinfection du thermomètre</a:t>
          </a:r>
        </a:p>
      </dgm:t>
    </dgm:pt>
    <dgm:pt modelId="{2CDFAD87-4A1C-49FB-9F31-1028F9DC9662}" type="parTrans" cxnId="{2420D6A2-5B9D-41F5-9BDB-BD69B3AE5FA0}">
      <dgm:prSet/>
      <dgm:spPr/>
      <dgm:t>
        <a:bodyPr/>
        <a:lstStyle/>
        <a:p>
          <a:endParaRPr lang="fr-FR"/>
        </a:p>
      </dgm:t>
    </dgm:pt>
    <dgm:pt modelId="{F40592FE-D702-4714-BC08-9C6F030B1ACD}" type="sibTrans" cxnId="{2420D6A2-5B9D-41F5-9BDB-BD69B3AE5FA0}">
      <dgm:prSet/>
      <dgm:spPr/>
      <dgm:t>
        <a:bodyPr/>
        <a:lstStyle/>
        <a:p>
          <a:endParaRPr lang="fr-FR"/>
        </a:p>
      </dgm:t>
    </dgm:pt>
    <dgm:pt modelId="{7AEA2DA1-5F69-43C1-954C-92E595C77A0D}" type="pres">
      <dgm:prSet presAssocID="{04743379-91A4-44FA-8999-825073B4154F}" presName="compositeShape" presStyleCnt="0">
        <dgm:presLayoutVars>
          <dgm:chMax val="7"/>
          <dgm:dir/>
          <dgm:resizeHandles val="exact"/>
        </dgm:presLayoutVars>
      </dgm:prSet>
      <dgm:spPr/>
    </dgm:pt>
    <dgm:pt modelId="{D458BA0F-DC99-4648-9D22-1420A5198F1B}" type="pres">
      <dgm:prSet presAssocID="{04743379-91A4-44FA-8999-825073B4154F}" presName="wedge1" presStyleLbl="node1" presStyleIdx="0" presStyleCnt="2"/>
      <dgm:spPr/>
      <dgm:t>
        <a:bodyPr/>
        <a:lstStyle/>
        <a:p>
          <a:endParaRPr lang="fr-FR"/>
        </a:p>
      </dgm:t>
    </dgm:pt>
    <dgm:pt modelId="{D00BFB5E-56E6-4CB0-A6E6-D78998721B44}" type="pres">
      <dgm:prSet presAssocID="{04743379-91A4-44FA-8999-825073B4154F}" presName="dummy1a" presStyleCnt="0"/>
      <dgm:spPr/>
    </dgm:pt>
    <dgm:pt modelId="{43A4F028-A0EC-46ED-B0C3-98806D3D4F48}" type="pres">
      <dgm:prSet presAssocID="{04743379-91A4-44FA-8999-825073B4154F}" presName="dummy1b" presStyleCnt="0"/>
      <dgm:spPr/>
    </dgm:pt>
    <dgm:pt modelId="{5C16B8E8-885D-4CCA-B6AD-303E22E3EBD3}" type="pres">
      <dgm:prSet presAssocID="{04743379-91A4-44FA-8999-825073B4154F}" presName="wedge1Tx" presStyleLbl="node1" presStyleIdx="0" presStyleCnt="2">
        <dgm:presLayoutVars>
          <dgm:chMax val="0"/>
          <dgm:chPref val="0"/>
          <dgm:bulletEnabled val="1"/>
        </dgm:presLayoutVars>
      </dgm:prSet>
      <dgm:spPr/>
      <dgm:t>
        <a:bodyPr/>
        <a:lstStyle/>
        <a:p>
          <a:endParaRPr lang="fr-FR"/>
        </a:p>
      </dgm:t>
    </dgm:pt>
    <dgm:pt modelId="{1FD3CCC1-1F0D-4BA7-B9C3-812548A53237}" type="pres">
      <dgm:prSet presAssocID="{04743379-91A4-44FA-8999-825073B4154F}" presName="wedge2" presStyleLbl="node1" presStyleIdx="1" presStyleCnt="2"/>
      <dgm:spPr/>
      <dgm:t>
        <a:bodyPr/>
        <a:lstStyle/>
        <a:p>
          <a:endParaRPr lang="fr-FR"/>
        </a:p>
      </dgm:t>
    </dgm:pt>
    <dgm:pt modelId="{32ACEB63-0625-48B2-A248-ACA7DC692603}" type="pres">
      <dgm:prSet presAssocID="{04743379-91A4-44FA-8999-825073B4154F}" presName="dummy2a" presStyleCnt="0"/>
      <dgm:spPr/>
    </dgm:pt>
    <dgm:pt modelId="{ED7BF54C-B293-4242-B725-BEA4B6287A2F}" type="pres">
      <dgm:prSet presAssocID="{04743379-91A4-44FA-8999-825073B4154F}" presName="dummy2b" presStyleCnt="0"/>
      <dgm:spPr/>
    </dgm:pt>
    <dgm:pt modelId="{8FB0C7CB-AD05-4AF7-8E96-706B410D7388}" type="pres">
      <dgm:prSet presAssocID="{04743379-91A4-44FA-8999-825073B4154F}" presName="wedge2Tx" presStyleLbl="node1" presStyleIdx="1" presStyleCnt="2">
        <dgm:presLayoutVars>
          <dgm:chMax val="0"/>
          <dgm:chPref val="0"/>
          <dgm:bulletEnabled val="1"/>
        </dgm:presLayoutVars>
      </dgm:prSet>
      <dgm:spPr/>
      <dgm:t>
        <a:bodyPr/>
        <a:lstStyle/>
        <a:p>
          <a:endParaRPr lang="fr-FR"/>
        </a:p>
      </dgm:t>
    </dgm:pt>
    <dgm:pt modelId="{322C7636-1F20-4CD6-8E4B-141AA8F9AE2A}" type="pres">
      <dgm:prSet presAssocID="{263BD982-D6C6-4C36-BE06-13DF5168D64D}" presName="arrowWedge1" presStyleLbl="fgSibTrans2D1" presStyleIdx="0" presStyleCnt="2"/>
      <dgm:spPr>
        <a:solidFill>
          <a:srgbClr val="3399FF"/>
        </a:solidFill>
      </dgm:spPr>
    </dgm:pt>
    <dgm:pt modelId="{8D94C6AF-29B8-47F1-9D8A-33E42DA7A773}" type="pres">
      <dgm:prSet presAssocID="{BBEDB90F-2BD6-4F9E-A460-92EAC3791F06}" presName="arrowWedge2" presStyleLbl="fgSibTrans2D1" presStyleIdx="1" presStyleCnt="2"/>
      <dgm:spPr>
        <a:solidFill>
          <a:srgbClr val="CC2636"/>
        </a:solidFill>
      </dgm:spPr>
    </dgm:pt>
  </dgm:ptLst>
  <dgm:cxnLst>
    <dgm:cxn modelId="{EDEBB03B-0C7B-48C7-AFA9-B91480119390}" type="presOf" srcId="{04743379-91A4-44FA-8999-825073B4154F}" destId="{7AEA2DA1-5F69-43C1-954C-92E595C77A0D}" srcOrd="0" destOrd="0" presId="urn:microsoft.com/office/officeart/2005/8/layout/cycle8"/>
    <dgm:cxn modelId="{280445F5-48C2-487E-AC28-136431A81D5D}" srcId="{1B332A44-6B42-45D4-8B19-65D677F99176}" destId="{7DB623DA-949C-48DE-8075-708D74CE43B9}" srcOrd="1" destOrd="0" parTransId="{CCE764E5-B98C-48A9-8121-12BC9E8F0C04}" sibTransId="{8CD9303E-E55F-49A0-80CC-DEF8C69EF697}"/>
    <dgm:cxn modelId="{553D4563-A67C-4D23-9F7F-A3ACF58FFC80}" type="presOf" srcId="{1B332A44-6B42-45D4-8B19-65D677F99176}" destId="{8FB0C7CB-AD05-4AF7-8E96-706B410D7388}" srcOrd="1" destOrd="0" presId="urn:microsoft.com/office/officeart/2005/8/layout/cycle8"/>
    <dgm:cxn modelId="{24B0C123-554D-4D21-8CFE-1832627D1AAA}" type="presOf" srcId="{28A4C3A6-6E7F-4B85-9B65-71FC8F622422}" destId="{1FD3CCC1-1F0D-4BA7-B9C3-812548A53237}" srcOrd="0" destOrd="4" presId="urn:microsoft.com/office/officeart/2005/8/layout/cycle8"/>
    <dgm:cxn modelId="{2420D6A2-5B9D-41F5-9BDB-BD69B3AE5FA0}" srcId="{1B332A44-6B42-45D4-8B19-65D677F99176}" destId="{28A4C3A6-6E7F-4B85-9B65-71FC8F622422}" srcOrd="3" destOrd="0" parTransId="{2CDFAD87-4A1C-49FB-9F31-1028F9DC9662}" sibTransId="{F40592FE-D702-4714-BC08-9C6F030B1ACD}"/>
    <dgm:cxn modelId="{C83E9D1D-DA11-4A49-97B5-0D64739E93B5}" srcId="{04743379-91A4-44FA-8999-825073B4154F}" destId="{4BAE2BA7-DB0F-48C8-8BB7-07906DB3278A}" srcOrd="0" destOrd="0" parTransId="{CF418F4B-5101-4D92-8F54-9C51E5FA8DAB}" sibTransId="{263BD982-D6C6-4C36-BE06-13DF5168D64D}"/>
    <dgm:cxn modelId="{BAD26055-3972-44CE-B134-C921040BE347}" type="presOf" srcId="{28A4C3A6-6E7F-4B85-9B65-71FC8F622422}" destId="{8FB0C7CB-AD05-4AF7-8E96-706B410D7388}" srcOrd="1" destOrd="4" presId="urn:microsoft.com/office/officeart/2005/8/layout/cycle8"/>
    <dgm:cxn modelId="{BCCD9688-ABA2-46AC-8DF9-5F3DBA7139D0}" type="presOf" srcId="{F6AFA27A-9B5F-4152-A4AA-645FB6591576}" destId="{1FD3CCC1-1F0D-4BA7-B9C3-812548A53237}" srcOrd="0" destOrd="1" presId="urn:microsoft.com/office/officeart/2005/8/layout/cycle8"/>
    <dgm:cxn modelId="{7B082B37-B862-4485-8E1C-4EA9CDA18218}" type="presOf" srcId="{7DB623DA-949C-48DE-8075-708D74CE43B9}" destId="{1FD3CCC1-1F0D-4BA7-B9C3-812548A53237}" srcOrd="0" destOrd="2" presId="urn:microsoft.com/office/officeart/2005/8/layout/cycle8"/>
    <dgm:cxn modelId="{654563E4-E8D0-4BE1-9E2A-1D558A7C6D3D}" srcId="{1B332A44-6B42-45D4-8B19-65D677F99176}" destId="{F6AFA27A-9B5F-4152-A4AA-645FB6591576}" srcOrd="0" destOrd="0" parTransId="{F342C4C0-062C-4D05-9654-B61BF534F487}" sibTransId="{0C1D9462-0205-499A-8470-7420F920A578}"/>
    <dgm:cxn modelId="{532E2500-C30C-4F7F-9DF9-15C5CB454E0D}" srcId="{04743379-91A4-44FA-8999-825073B4154F}" destId="{1B332A44-6B42-45D4-8B19-65D677F99176}" srcOrd="1" destOrd="0" parTransId="{69B4A6A7-D837-47BA-A049-AE8711FF186F}" sibTransId="{BBEDB90F-2BD6-4F9E-A460-92EAC3791F06}"/>
    <dgm:cxn modelId="{C8E8A98F-9BDD-40EE-80C5-987E4D62AFED}" type="presOf" srcId="{F6AFA27A-9B5F-4152-A4AA-645FB6591576}" destId="{8FB0C7CB-AD05-4AF7-8E96-706B410D7388}" srcOrd="1" destOrd="1" presId="urn:microsoft.com/office/officeart/2005/8/layout/cycle8"/>
    <dgm:cxn modelId="{03348FC3-F566-49BD-A243-0761224267A3}" type="presOf" srcId="{7DB623DA-949C-48DE-8075-708D74CE43B9}" destId="{8FB0C7CB-AD05-4AF7-8E96-706B410D7388}" srcOrd="1" destOrd="2" presId="urn:microsoft.com/office/officeart/2005/8/layout/cycle8"/>
    <dgm:cxn modelId="{09387671-5D37-49A2-B398-E6147C92C6A2}" type="presOf" srcId="{6CE6DE39-1FF0-41C6-8E8E-A4D21DECA048}" destId="{8FB0C7CB-AD05-4AF7-8E96-706B410D7388}" srcOrd="1" destOrd="3" presId="urn:microsoft.com/office/officeart/2005/8/layout/cycle8"/>
    <dgm:cxn modelId="{E7F70311-9C42-4AB7-A769-071628A40FD2}" srcId="{1B332A44-6B42-45D4-8B19-65D677F99176}" destId="{6CE6DE39-1FF0-41C6-8E8E-A4D21DECA048}" srcOrd="2" destOrd="0" parTransId="{25E37B3E-B659-412A-A3C1-BD7231017135}" sibTransId="{DFD77009-4E03-4DBC-A133-6060D8471C5E}"/>
    <dgm:cxn modelId="{8489B2EB-FA1D-47E9-9D6F-24C09F31AEF4}" type="presOf" srcId="{4BAE2BA7-DB0F-48C8-8BB7-07906DB3278A}" destId="{5C16B8E8-885D-4CCA-B6AD-303E22E3EBD3}" srcOrd="1" destOrd="0" presId="urn:microsoft.com/office/officeart/2005/8/layout/cycle8"/>
    <dgm:cxn modelId="{366F5988-93CA-4C99-BF09-19D5DA32A159}" type="presOf" srcId="{1B332A44-6B42-45D4-8B19-65D677F99176}" destId="{1FD3CCC1-1F0D-4BA7-B9C3-812548A53237}" srcOrd="0" destOrd="0" presId="urn:microsoft.com/office/officeart/2005/8/layout/cycle8"/>
    <dgm:cxn modelId="{116AE216-E496-4616-9BB2-7386981A7118}" type="presOf" srcId="{6CE6DE39-1FF0-41C6-8E8E-A4D21DECA048}" destId="{1FD3CCC1-1F0D-4BA7-B9C3-812548A53237}" srcOrd="0" destOrd="3" presId="urn:microsoft.com/office/officeart/2005/8/layout/cycle8"/>
    <dgm:cxn modelId="{168F20C1-03E4-4BFE-A9D7-4E0D0798A63B}" type="presOf" srcId="{4BAE2BA7-DB0F-48C8-8BB7-07906DB3278A}" destId="{D458BA0F-DC99-4648-9D22-1420A5198F1B}" srcOrd="0" destOrd="0" presId="urn:microsoft.com/office/officeart/2005/8/layout/cycle8"/>
    <dgm:cxn modelId="{E23A29A8-6E2E-49EA-B0F4-44682964F7A6}" type="presParOf" srcId="{7AEA2DA1-5F69-43C1-954C-92E595C77A0D}" destId="{D458BA0F-DC99-4648-9D22-1420A5198F1B}" srcOrd="0" destOrd="0" presId="urn:microsoft.com/office/officeart/2005/8/layout/cycle8"/>
    <dgm:cxn modelId="{069F7DE6-6218-47A3-A8D5-EF939535F9E4}" type="presParOf" srcId="{7AEA2DA1-5F69-43C1-954C-92E595C77A0D}" destId="{D00BFB5E-56E6-4CB0-A6E6-D78998721B44}" srcOrd="1" destOrd="0" presId="urn:microsoft.com/office/officeart/2005/8/layout/cycle8"/>
    <dgm:cxn modelId="{91865134-ACA3-4579-B447-F472286F09B2}" type="presParOf" srcId="{7AEA2DA1-5F69-43C1-954C-92E595C77A0D}" destId="{43A4F028-A0EC-46ED-B0C3-98806D3D4F48}" srcOrd="2" destOrd="0" presId="urn:microsoft.com/office/officeart/2005/8/layout/cycle8"/>
    <dgm:cxn modelId="{A9C12EB6-F934-4EDD-9ECA-CE5E17F9A411}" type="presParOf" srcId="{7AEA2DA1-5F69-43C1-954C-92E595C77A0D}" destId="{5C16B8E8-885D-4CCA-B6AD-303E22E3EBD3}" srcOrd="3" destOrd="0" presId="urn:microsoft.com/office/officeart/2005/8/layout/cycle8"/>
    <dgm:cxn modelId="{5A0A06B0-464B-4C75-A15A-B16995591691}" type="presParOf" srcId="{7AEA2DA1-5F69-43C1-954C-92E595C77A0D}" destId="{1FD3CCC1-1F0D-4BA7-B9C3-812548A53237}" srcOrd="4" destOrd="0" presId="urn:microsoft.com/office/officeart/2005/8/layout/cycle8"/>
    <dgm:cxn modelId="{21535412-0892-4311-BEDE-27DE07553007}" type="presParOf" srcId="{7AEA2DA1-5F69-43C1-954C-92E595C77A0D}" destId="{32ACEB63-0625-48B2-A248-ACA7DC692603}" srcOrd="5" destOrd="0" presId="urn:microsoft.com/office/officeart/2005/8/layout/cycle8"/>
    <dgm:cxn modelId="{72F045CF-4F62-43D6-A5AC-67E5888B5162}" type="presParOf" srcId="{7AEA2DA1-5F69-43C1-954C-92E595C77A0D}" destId="{ED7BF54C-B293-4242-B725-BEA4B6287A2F}" srcOrd="6" destOrd="0" presId="urn:microsoft.com/office/officeart/2005/8/layout/cycle8"/>
    <dgm:cxn modelId="{D6F0B403-0A5B-4431-89D1-8645CBFFCCD7}" type="presParOf" srcId="{7AEA2DA1-5F69-43C1-954C-92E595C77A0D}" destId="{8FB0C7CB-AD05-4AF7-8E96-706B410D7388}" srcOrd="7" destOrd="0" presId="urn:microsoft.com/office/officeart/2005/8/layout/cycle8"/>
    <dgm:cxn modelId="{CABFFE61-ECE7-444F-95AB-B2D02ADD89CE}" type="presParOf" srcId="{7AEA2DA1-5F69-43C1-954C-92E595C77A0D}" destId="{322C7636-1F20-4CD6-8E4B-141AA8F9AE2A}" srcOrd="8" destOrd="0" presId="urn:microsoft.com/office/officeart/2005/8/layout/cycle8"/>
    <dgm:cxn modelId="{CA159093-A517-4193-9913-F0D26A1139ED}" type="presParOf" srcId="{7AEA2DA1-5F69-43C1-954C-92E595C77A0D}" destId="{8D94C6AF-29B8-47F1-9D8A-33E42DA7A773}" srcOrd="9" destOrd="0" presId="urn:microsoft.com/office/officeart/2005/8/layout/cycle8"/>
  </dgm:cxnLst>
  <dgm:bg/>
  <dgm:whole/>
</dgm:dataModel>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9.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1.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4.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D4B0FB-61B6-4B3C-B01E-277FA9C90525}" type="datetimeFigureOut">
              <a:rPr lang="fr-FR" smtClean="0"/>
              <a:pPr/>
              <a:t>12/02/2017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435AF5-3955-4D62-8701-79DC5556E76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4E755DF9-4224-4E37-87B0-963CC973F9CE}" type="slidenum">
              <a:rPr lang="en-US" smtClean="0"/>
              <a:pPr/>
              <a:t>1</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6E022D13-98FE-4156-9339-E722D8A29310}" type="slidenum">
              <a:rPr lang="en-US" smtClean="0"/>
              <a:pPr/>
              <a:t>14</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Espace réservé de l'image des diapositives 1"/>
          <p:cNvSpPr>
            <a:spLocks noGrp="1" noRot="1" noChangeAspect="1" noTextEdit="1"/>
          </p:cNvSpPr>
          <p:nvPr>
            <p:ph type="sldImg"/>
          </p:nvPr>
        </p:nvSpPr>
        <p:spPr>
          <a:ln/>
        </p:spPr>
      </p:sp>
      <p:sp>
        <p:nvSpPr>
          <p:cNvPr id="93187" name="Espace réservé des commentaires 2"/>
          <p:cNvSpPr>
            <a:spLocks noGrp="1"/>
          </p:cNvSpPr>
          <p:nvPr>
            <p:ph type="body" idx="1"/>
          </p:nvPr>
        </p:nvSpPr>
        <p:spPr>
          <a:noFill/>
          <a:ln/>
        </p:spPr>
        <p:txBody>
          <a:bodyPr/>
          <a:lstStyle/>
          <a:p>
            <a:r>
              <a:rPr lang="fr-FR" b="1" smtClean="0">
                <a:latin typeface="Comic Sans MS" pitchFamily="66" charset="0"/>
              </a:rPr>
              <a:t> La thermorégulation est assurée par les centres hypothalamique et la thyroïde qui permettent le maintien d’une température constante grâce à un équilibre entre:</a:t>
            </a:r>
            <a:endParaRPr lang="fr-FR" smtClean="0"/>
          </a:p>
        </p:txBody>
      </p:sp>
      <p:sp>
        <p:nvSpPr>
          <p:cNvPr id="93188" name="Espace réservé du numéro de diapositive 3"/>
          <p:cNvSpPr>
            <a:spLocks noGrp="1"/>
          </p:cNvSpPr>
          <p:nvPr>
            <p:ph type="sldNum" sz="quarter" idx="5"/>
          </p:nvPr>
        </p:nvSpPr>
        <p:spPr>
          <a:noFill/>
        </p:spPr>
        <p:txBody>
          <a:bodyPr/>
          <a:lstStyle/>
          <a:p>
            <a:fld id="{6CD39A84-86A1-4CBA-85C7-F5AC0CA6E7C9}" type="slidenum">
              <a:rPr lang="en-US" smtClean="0"/>
              <a:pPr/>
              <a:t>15</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0D2E56A3-2A23-432D-9D3E-7DB1ECF48C9F}" type="slidenum">
              <a:rPr lang="en-US" smtClean="0"/>
              <a:pPr/>
              <a:t>16</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0D2E56A3-2A23-432D-9D3E-7DB1ECF48C9F}" type="slidenum">
              <a:rPr lang="en-US" smtClean="0"/>
              <a:pPr/>
              <a:t>17</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0D2E56A3-2A23-432D-9D3E-7DB1ECF48C9F}" type="slidenum">
              <a:rPr lang="en-US" smtClean="0"/>
              <a:pPr/>
              <a:t>18</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470C329-04EF-41D7-9BFA-451ADE6A752D}" type="slidenum">
              <a:rPr lang="en-US" smtClean="0"/>
              <a:pPr/>
              <a:t>19</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6DFFFE7-DBB1-44CC-A9E4-1FACD8D515E2}" type="slidenum">
              <a:rPr lang="en-US" smtClean="0"/>
              <a:pPr/>
              <a:t>20</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401AEF0-B955-413A-A005-039FD7B809E9}" type="slidenum">
              <a:rPr lang="en-US" smtClean="0"/>
              <a:pPr/>
              <a:t>21</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862951C2-BB78-4EED-960F-C26A58AF07D1}" type="slidenum">
              <a:rPr lang="en-US" smtClean="0"/>
              <a:pPr/>
              <a:t>23</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D9939750-861E-4EF3-8C38-436503978B00}" type="slidenum">
              <a:rPr lang="en-US" smtClean="0"/>
              <a:pPr/>
              <a:t>24</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D45F8510-2C92-4777-B5FB-E9134BAF01F7}" type="slidenum">
              <a:rPr lang="en-US" smtClean="0"/>
              <a:pPr/>
              <a:t>2</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937B9967-BFCF-4CBF-9D53-1D7B1C9B74B8}" type="slidenum">
              <a:rPr lang="en-US" smtClean="0"/>
              <a:pPr/>
              <a:t>26</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E4BF9820-6D5F-4BC9-B2F5-B012C3AD7979}" type="slidenum">
              <a:rPr lang="en-US" smtClean="0"/>
              <a:pPr/>
              <a:t>28</a:t>
            </a:fld>
            <a:endParaRPr 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AB128E08-E065-4FD4-B58C-B52F0F1EAB08}" type="slidenum">
              <a:rPr lang="en-US" smtClean="0"/>
              <a:pPr/>
              <a:t>29</a:t>
            </a:fld>
            <a:endParaRPr lang="en-US" smtClean="0"/>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B9501441-66D3-4EA1-9625-CACFEACF876C}" type="slidenum">
              <a:rPr lang="en-US" smtClean="0"/>
              <a:pPr/>
              <a:t>31</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B8F61D2-ACD5-458E-8C24-E246D4C1DFC7}" type="slidenum">
              <a:rPr lang="en-US" smtClean="0"/>
              <a:pPr/>
              <a:t>32</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2F002CE-4564-4E51-85C7-373A1B990E14}" type="slidenum">
              <a:rPr lang="en-US" smtClean="0"/>
              <a:pPr/>
              <a:t>33</a:t>
            </a:fld>
            <a:endParaRPr lang="en-US"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3E7EBE70-44D6-426F-B95F-C87A7BFEB07D}" type="slidenum">
              <a:rPr lang="en-US" smtClean="0"/>
              <a:pPr/>
              <a:t>35</a:t>
            </a:fld>
            <a:endParaRPr lang="en-US"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83E71CA9-DB6C-45D5-9AE9-4004E61DB7F7}" type="slidenum">
              <a:rPr lang="en-US" smtClean="0"/>
              <a:pPr/>
              <a:t>36</a:t>
            </a:fld>
            <a:endParaRPr lang="en-US"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20F2EFA4-B50D-4C18-BC2F-C5DE1687DC7A}" type="slidenum">
              <a:rPr lang="en-US" smtClean="0"/>
              <a:pPr/>
              <a:t>38</a:t>
            </a:fld>
            <a:endParaRPr lang="en-US" smtClean="0"/>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F00A8BB-BEEB-4FC1-89C0-4C6B5606614B}" type="slidenum">
              <a:rPr lang="en-US" smtClean="0"/>
              <a:pPr/>
              <a:t>40</a:t>
            </a:fld>
            <a:endParaRPr lang="en-US"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8A9553A4-9A8D-425E-9B93-E1DFC222DDF0}" type="slidenum">
              <a:rPr lang="en-US" smtClean="0"/>
              <a:pPr/>
              <a:t>3</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0BF0F9D8-C61C-4566-8781-5F9C69267F47}" type="slidenum">
              <a:rPr lang="en-US" smtClean="0"/>
              <a:pPr/>
              <a:t>41</a:t>
            </a:fld>
            <a:endParaRPr lang="en-US"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6471CDB1-B0C6-485C-929D-FAAA1C61DA32}" type="slidenum">
              <a:rPr lang="en-US" smtClean="0"/>
              <a:pPr/>
              <a:t>42</a:t>
            </a:fld>
            <a:endParaRPr lang="en-US" smtClean="0"/>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92AB6985-8BCE-4F10-A02A-80C8D043EF8D}" type="slidenum">
              <a:rPr lang="en-US" smtClean="0"/>
              <a:pPr/>
              <a:t>43</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D4302744-FE66-4312-92F6-218209E62873}" type="slidenum">
              <a:rPr lang="en-US" smtClean="0"/>
              <a:pPr/>
              <a:t>45</a:t>
            </a:fld>
            <a:endParaRPr lang="en-US"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4F82FCD9-7A53-4CBA-B867-09A6927872CF}" type="slidenum">
              <a:rPr lang="en-US" smtClean="0"/>
              <a:pPr/>
              <a:t>46</a:t>
            </a:fld>
            <a:endParaRPr lang="en-US"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CA969A5-2D06-4F75-A5F1-F037064E3107}" type="slidenum">
              <a:rPr lang="en-US" smtClean="0"/>
              <a:pPr/>
              <a:t>48</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C0F3649F-D59D-4C98-ADA4-4F1A9087415C}" type="slidenum">
              <a:rPr lang="en-US" smtClean="0"/>
              <a:pPr/>
              <a:t>49</a:t>
            </a:fld>
            <a:endParaRPr lang="en-US" smtClean="0"/>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D9D62542-CCBC-4DC0-B1B8-FA4150558212}" type="slidenum">
              <a:rPr lang="en-US" smtClean="0"/>
              <a:pPr/>
              <a:t>50</a:t>
            </a:fld>
            <a:endParaRPr lang="en-US" smtClean="0"/>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D3695769-9A05-439F-AEB0-915E6EAB8CAE}" type="slidenum">
              <a:rPr lang="en-US" smtClean="0"/>
              <a:pPr/>
              <a:t>51</a:t>
            </a:fld>
            <a:endParaRPr lang="en-US"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9C77595C-1A4C-413F-96D2-B6244FF48CC3}" type="slidenum">
              <a:rPr lang="en-US" smtClean="0"/>
              <a:pPr/>
              <a:t>52</a:t>
            </a:fld>
            <a:endParaRPr lang="en-US" smtClean="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335345D-A148-4D86-B721-50FF52A5A9EE}" type="slidenum">
              <a:rPr lang="en-US" smtClean="0"/>
              <a:pPr/>
              <a:t>5</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8C88055D-0511-4FF7-A8F6-758F5A4E400C}" type="slidenum">
              <a:rPr lang="en-US" smtClean="0"/>
              <a:pPr/>
              <a:t>53</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D79FCFE3-CC9D-45F3-9991-5650CA437589}" type="slidenum">
              <a:rPr lang="en-US" smtClean="0"/>
              <a:pPr/>
              <a:t>54</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BD947A37-5642-4165-B6F9-6376FB81F6C2}" type="slidenum">
              <a:rPr lang="en-US" smtClean="0"/>
              <a:pPr/>
              <a:t>56</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B5899879-B522-4760-A8B1-9B5D458E91D6}" type="slidenum">
              <a:rPr lang="en-US" smtClean="0"/>
              <a:pPr/>
              <a:t>58</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78F4B16-CBE0-451D-A8B9-57D70DCFCE82}" type="slidenum">
              <a:rPr lang="en-US" smtClean="0"/>
              <a:pPr/>
              <a:t>59</a:t>
            </a:fld>
            <a:endParaRPr lang="en-US" smtClean="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E7780AAB-7430-45D2-80E9-0EC13BDB1A4A}" type="slidenum">
              <a:rPr lang="en-US" smtClean="0"/>
              <a:pPr/>
              <a:t>60</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E85B311B-0355-4A80-A1D0-DEC1760F58BF}" type="slidenum">
              <a:rPr lang="en-US" smtClean="0"/>
              <a:pPr/>
              <a:t>62</a:t>
            </a:fld>
            <a:endParaRPr lang="en-US"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975EC490-1258-4D7F-95F9-C8D818BD710F}" type="slidenum">
              <a:rPr lang="en-US" smtClean="0"/>
              <a:pPr/>
              <a:t>63</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FA6BF18-EB4E-43AA-8297-03CF0D3F0AA4}" type="slidenum">
              <a:rPr lang="en-US" smtClean="0"/>
              <a:pPr/>
              <a:t>6</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6AF6028-A19F-4E35-88FC-3CFF9AA3EF7D}" type="slidenum">
              <a:rPr lang="en-US" smtClean="0"/>
              <a:pPr/>
              <a:t>8</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C41CBA7E-1E9B-4190-BE74-B779B08194FB}" type="slidenum">
              <a:rPr lang="en-US" smtClean="0"/>
              <a:pPr/>
              <a:t>9</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AEA250F-4AEC-467E-A9FE-6DA928DD5D39}" type="slidenum">
              <a:rPr lang="en-US" smtClean="0"/>
              <a:pPr/>
              <a:t>11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B0268E2F-A261-4586-8762-EC309ECC10D3}" type="slidenum">
              <a:rPr lang="en-US" smtClean="0"/>
              <a:pPr/>
              <a:t>12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ZoneTexte 6"/>
          <p:cNvSpPr txBox="1"/>
          <p:nvPr userDrawn="1"/>
        </p:nvSpPr>
        <p:spPr>
          <a:xfrm rot="19993823">
            <a:off x="6143636" y="2285992"/>
            <a:ext cx="1579535" cy="646331"/>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www.ispits.net</a:t>
            </a:r>
          </a:p>
          <a:p>
            <a:endParaRPr lang="fr-FR" dirty="0"/>
          </a:p>
        </p:txBody>
      </p:sp>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32B53D6-3CBB-4895-989F-C19B626362B1}" type="datetimeFigureOut">
              <a:rPr lang="fr-FR" smtClean="0"/>
              <a:pPr/>
              <a:t>12/02/2017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B4BF6B-A44C-4A45-8C2D-C089B8654BA0}"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2B53D6-3CBB-4895-989F-C19B626362B1}" type="datetimeFigureOut">
              <a:rPr lang="fr-FR" smtClean="0"/>
              <a:pPr/>
              <a:t>12/02/2017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B4BF6B-A44C-4A45-8C2D-C089B8654BA0}"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2B53D6-3CBB-4895-989F-C19B626362B1}" type="datetimeFigureOut">
              <a:rPr lang="fr-FR" smtClean="0"/>
              <a:pPr/>
              <a:t>12/02/2017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B4BF6B-A44C-4A45-8C2D-C089B8654BA0}"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32B53D6-3CBB-4895-989F-C19B626362B1}" type="datetimeFigureOut">
              <a:rPr lang="fr-FR" smtClean="0"/>
              <a:pPr/>
              <a:t>12/02/2017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B4BF6B-A44C-4A45-8C2D-C089B8654BA0}"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32B53D6-3CBB-4895-989F-C19B626362B1}" type="datetimeFigureOut">
              <a:rPr lang="fr-FR" smtClean="0"/>
              <a:pPr/>
              <a:t>12/02/2017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5B4BF6B-A44C-4A45-8C2D-C089B8654BA0}"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32B53D6-3CBB-4895-989F-C19B626362B1}" type="datetimeFigureOut">
              <a:rPr lang="fr-FR" smtClean="0"/>
              <a:pPr/>
              <a:t>12/02/2017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B4BF6B-A44C-4A45-8C2D-C089B8654BA0}"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32B53D6-3CBB-4895-989F-C19B626362B1}" type="datetimeFigureOut">
              <a:rPr lang="fr-FR" smtClean="0"/>
              <a:pPr/>
              <a:t>12/02/2017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5B4BF6B-A44C-4A45-8C2D-C089B8654BA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32B53D6-3CBB-4895-989F-C19B626362B1}" type="datetimeFigureOut">
              <a:rPr lang="fr-FR" smtClean="0"/>
              <a:pPr/>
              <a:t>12/02/2017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5B4BF6B-A44C-4A45-8C2D-C089B8654BA0}"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32B53D6-3CBB-4895-989F-C19B626362B1}" type="datetimeFigureOut">
              <a:rPr lang="fr-FR" smtClean="0"/>
              <a:pPr/>
              <a:t>12/02/2017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5B4BF6B-A44C-4A45-8C2D-C089B8654BA0}"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32B53D6-3CBB-4895-989F-C19B626362B1}" type="datetimeFigureOut">
              <a:rPr lang="fr-FR" smtClean="0"/>
              <a:pPr/>
              <a:t>12/02/2017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B4BF6B-A44C-4A45-8C2D-C089B8654BA0}"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32B53D6-3CBB-4895-989F-C19B626362B1}" type="datetimeFigureOut">
              <a:rPr lang="fr-FR" smtClean="0"/>
              <a:pPr/>
              <a:t>12/02/2017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5B4BF6B-A44C-4A45-8C2D-C089B8654BA0}"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2B53D6-3CBB-4895-989F-C19B626362B1}" type="datetimeFigureOut">
              <a:rPr lang="fr-FR" smtClean="0"/>
              <a:pPr/>
              <a:t>12/02/2017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4BF6B-A44C-4A45-8C2D-C089B8654BA0}"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8.jpe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9.xml"/><Relationship Id="rId7"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10.xml"/><Relationship Id="rId7"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11.xml"/><Relationship Id="rId7" Type="http://schemas.openxmlformats.org/officeDocument/2006/relationships/image" Target="../media/image24.jpe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2.xml"/><Relationship Id="rId7" Type="http://schemas.openxmlformats.org/officeDocument/2006/relationships/image" Target="../media/image27.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5.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7.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8.xml"/><Relationship Id="rId7" Type="http://schemas.openxmlformats.org/officeDocument/2006/relationships/image" Target="../media/image42.gi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7.xml"/><Relationship Id="rId6" Type="http://schemas.openxmlformats.org/officeDocument/2006/relationships/image" Target="../media/image43.gif"/><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diagramData" Target="../diagrams/data20.xml"/><Relationship Id="rId7"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20.xml"/><Relationship Id="rId11" Type="http://schemas.openxmlformats.org/officeDocument/2006/relationships/image" Target="../media/image48.jpeg"/><Relationship Id="rId5" Type="http://schemas.openxmlformats.org/officeDocument/2006/relationships/diagramQuickStyle" Target="../diagrams/quickStyle20.xml"/><Relationship Id="rId10" Type="http://schemas.openxmlformats.org/officeDocument/2006/relationships/image" Target="../media/image47.jpeg"/><Relationship Id="rId4" Type="http://schemas.openxmlformats.org/officeDocument/2006/relationships/diagramLayout" Target="../diagrams/layout20.xml"/><Relationship Id="rId9" Type="http://schemas.openxmlformats.org/officeDocument/2006/relationships/image" Target="../media/image46.jpeg"/></Relationships>
</file>

<file path=ppt/slides/_rels/slide27.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2.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7.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4.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5.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6.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35.xml.rels><?xml version="1.0" encoding="UTF-8" standalone="yes"?>
<Relationships xmlns="http://schemas.openxmlformats.org/package/2006/relationships"><Relationship Id="rId3" Type="http://schemas.openxmlformats.org/officeDocument/2006/relationships/image" Target="../media/image66.gi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28.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7.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0.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7.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2.xml"/><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4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3.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7.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5.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6.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4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36.xml"/><Relationship Id="rId1" Type="http://schemas.openxmlformats.org/officeDocument/2006/relationships/slideLayout" Target="../slideLayouts/slideLayout7.xml"/><Relationship Id="rId5" Type="http://schemas.openxmlformats.org/officeDocument/2006/relationships/image" Target="../media/image84.jpeg"/><Relationship Id="rId4" Type="http://schemas.openxmlformats.org/officeDocument/2006/relationships/image" Target="../media/image83.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image" Target="../media/image90.gif"/><Relationship Id="rId3" Type="http://schemas.openxmlformats.org/officeDocument/2006/relationships/diagramData" Target="../diagrams/data38.xml"/><Relationship Id="rId7" Type="http://schemas.openxmlformats.org/officeDocument/2006/relationships/image" Target="../media/image89.gif"/><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 Id="rId9" Type="http://schemas.openxmlformats.org/officeDocument/2006/relationships/image" Target="../media/image91.gif"/></Relationships>
</file>

<file path=ppt/slides/_rels/slide55.xml.rels><?xml version="1.0" encoding="UTF-8" standalone="yes"?>
<Relationships xmlns="http://schemas.openxmlformats.org/package/2006/relationships"><Relationship Id="rId8" Type="http://schemas.openxmlformats.org/officeDocument/2006/relationships/image" Target="../media/image93.gif"/><Relationship Id="rId3" Type="http://schemas.openxmlformats.org/officeDocument/2006/relationships/diagramLayout" Target="../diagrams/layout39.xml"/><Relationship Id="rId7" Type="http://schemas.openxmlformats.org/officeDocument/2006/relationships/hyperlink" Target="http://www.01gif-anime.com/metier/mineur/" TargetMode="External"/><Relationship Id="rId12" Type="http://schemas.openxmlformats.org/officeDocument/2006/relationships/image" Target="../media/image95.gif"/><Relationship Id="rId2" Type="http://schemas.openxmlformats.org/officeDocument/2006/relationships/diagramData" Target="../diagrams/data39.xml"/><Relationship Id="rId1" Type="http://schemas.openxmlformats.org/officeDocument/2006/relationships/slideLayout" Target="../slideLayouts/slideLayout7.xml"/><Relationship Id="rId6" Type="http://schemas.openxmlformats.org/officeDocument/2006/relationships/image" Target="../media/image92.gif"/><Relationship Id="rId11" Type="http://schemas.openxmlformats.org/officeDocument/2006/relationships/hyperlink" Target="http://mumuland.centerblog.net/rub-Repos-detente.html" TargetMode="External"/><Relationship Id="rId5" Type="http://schemas.openxmlformats.org/officeDocument/2006/relationships/diagramColors" Target="../diagrams/colors39.xml"/><Relationship Id="rId10" Type="http://schemas.openxmlformats.org/officeDocument/2006/relationships/image" Target="../media/image94.png"/><Relationship Id="rId4" Type="http://schemas.openxmlformats.org/officeDocument/2006/relationships/diagramQuickStyle" Target="../diagrams/quickStyle39.xml"/><Relationship Id="rId9" Type="http://schemas.openxmlformats.org/officeDocument/2006/relationships/hyperlink" Target="http://petitemimine.centerblog.net/rub-gifs-fatigue-sommeil-etc-.html"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96.gif"/><Relationship Id="rId3" Type="http://schemas.openxmlformats.org/officeDocument/2006/relationships/diagramData" Target="../diagrams/data40.xml"/><Relationship Id="rId7" Type="http://schemas.openxmlformats.org/officeDocument/2006/relationships/hyperlink" Target="http://www.01gif-anime.com/metier/medecin/"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41.xml"/><Relationship Id="rId2" Type="http://schemas.openxmlformats.org/officeDocument/2006/relationships/diagramData" Target="../diagrams/data41.xml"/><Relationship Id="rId1" Type="http://schemas.openxmlformats.org/officeDocument/2006/relationships/slideLayout" Target="../slideLayouts/slideLayout7.xml"/><Relationship Id="rId5" Type="http://schemas.openxmlformats.org/officeDocument/2006/relationships/diagramColors" Target="../diagrams/colors41.xml"/><Relationship Id="rId4" Type="http://schemas.openxmlformats.org/officeDocument/2006/relationships/diagramQuickStyle" Target="../diagrams/quickStyle4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42.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43.xml"/><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44.xml"/><Relationship Id="rId7" Type="http://schemas.openxmlformats.org/officeDocument/2006/relationships/image" Target="../media/image101.gif"/><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7.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46.xm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47.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48.xml"/><Relationship Id="rId2" Type="http://schemas.openxmlformats.org/officeDocument/2006/relationships/diagramData" Target="../diagrams/data48.xml"/><Relationship Id="rId1" Type="http://schemas.openxmlformats.org/officeDocument/2006/relationships/slideLayout" Target="../slideLayouts/slideLayout7.xml"/><Relationship Id="rId6" Type="http://schemas.openxmlformats.org/officeDocument/2006/relationships/image" Target="../media/image102.png"/><Relationship Id="rId5" Type="http://schemas.openxmlformats.org/officeDocument/2006/relationships/diagramColors" Target="../diagrams/colors48.xml"/><Relationship Id="rId4" Type="http://schemas.openxmlformats.org/officeDocument/2006/relationships/diagramQuickStyle" Target="../diagrams/quickStyle48.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7.xml"/><Relationship Id="rId6" Type="http://schemas.openxmlformats.org/officeDocument/2006/relationships/image" Target="../media/image103.jpeg"/><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7.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1.xml"/><Relationship Id="rId2" Type="http://schemas.openxmlformats.org/officeDocument/2006/relationships/diagramData" Target="../diagrams/data51.xml"/><Relationship Id="rId1" Type="http://schemas.openxmlformats.org/officeDocument/2006/relationships/slideLayout" Target="../slideLayouts/slideLayout7.xml"/><Relationship Id="rId5" Type="http://schemas.openxmlformats.org/officeDocument/2006/relationships/diagramColors" Target="../diagrams/colors51.xml"/><Relationship Id="rId4" Type="http://schemas.openxmlformats.org/officeDocument/2006/relationships/diagramQuickStyle" Target="../diagrams/quickStyle51.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52.xml"/><Relationship Id="rId2" Type="http://schemas.openxmlformats.org/officeDocument/2006/relationships/diagramData" Target="../diagrams/data52.xml"/><Relationship Id="rId1" Type="http://schemas.openxmlformats.org/officeDocument/2006/relationships/slideLayout" Target="../slideLayouts/slideLayout7.xml"/><Relationship Id="rId5" Type="http://schemas.openxmlformats.org/officeDocument/2006/relationships/diagramColors" Target="../diagrams/colors52.xml"/><Relationship Id="rId4" Type="http://schemas.openxmlformats.org/officeDocument/2006/relationships/diagramQuickStyle" Target="../diagrams/quickStyle52.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53.xml"/><Relationship Id="rId2" Type="http://schemas.openxmlformats.org/officeDocument/2006/relationships/diagramData" Target="../diagrams/data53.xml"/><Relationship Id="rId1" Type="http://schemas.openxmlformats.org/officeDocument/2006/relationships/slideLayout" Target="../slideLayouts/slideLayout7.xml"/><Relationship Id="rId6" Type="http://schemas.openxmlformats.org/officeDocument/2006/relationships/image" Target="../media/image104.jpeg"/><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0.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diagramLayout" Target="../diagrams/layout54.xml"/><Relationship Id="rId7" Type="http://schemas.openxmlformats.org/officeDocument/2006/relationships/image" Target="../media/image106.jpeg"/><Relationship Id="rId2" Type="http://schemas.openxmlformats.org/officeDocument/2006/relationships/diagramData" Target="../diagrams/data54.xml"/><Relationship Id="rId1" Type="http://schemas.openxmlformats.org/officeDocument/2006/relationships/slideLayout" Target="../slideLayouts/slideLayout7.xml"/><Relationship Id="rId6" Type="http://schemas.openxmlformats.org/officeDocument/2006/relationships/image" Target="../media/image105.jpeg"/><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71.xml.rels><?xml version="1.0" encoding="UTF-8" standalone="yes"?>
<Relationships xmlns="http://schemas.openxmlformats.org/package/2006/relationships"><Relationship Id="rId8" Type="http://schemas.openxmlformats.org/officeDocument/2006/relationships/image" Target="../media/image110.jpeg"/><Relationship Id="rId3" Type="http://schemas.openxmlformats.org/officeDocument/2006/relationships/diagramLayout" Target="../diagrams/layout55.xml"/><Relationship Id="rId7" Type="http://schemas.openxmlformats.org/officeDocument/2006/relationships/image" Target="../media/image109.jpeg"/><Relationship Id="rId2" Type="http://schemas.openxmlformats.org/officeDocument/2006/relationships/diagramData" Target="../diagrams/data55.xml"/><Relationship Id="rId1" Type="http://schemas.openxmlformats.org/officeDocument/2006/relationships/slideLayout" Target="../slideLayouts/slideLayout7.xml"/><Relationship Id="rId6" Type="http://schemas.openxmlformats.org/officeDocument/2006/relationships/image" Target="../media/image108.jpeg"/><Relationship Id="rId5" Type="http://schemas.openxmlformats.org/officeDocument/2006/relationships/diagramColors" Target="../diagrams/colors55.xml"/><Relationship Id="rId10" Type="http://schemas.openxmlformats.org/officeDocument/2006/relationships/image" Target="../media/image112.jpeg"/><Relationship Id="rId4" Type="http://schemas.openxmlformats.org/officeDocument/2006/relationships/diagramQuickStyle" Target="../diagrams/quickStyle55.xml"/><Relationship Id="rId9" Type="http://schemas.openxmlformats.org/officeDocument/2006/relationships/image" Target="../media/image111.jpeg"/></Relationships>
</file>

<file path=ppt/slides/_rels/slide72.xml.rels><?xml version="1.0" encoding="UTF-8" standalone="yes"?>
<Relationships xmlns="http://schemas.openxmlformats.org/package/2006/relationships"><Relationship Id="rId8" Type="http://schemas.openxmlformats.org/officeDocument/2006/relationships/image" Target="../media/image115.jpeg"/><Relationship Id="rId3" Type="http://schemas.openxmlformats.org/officeDocument/2006/relationships/diagramLayout" Target="../diagrams/layout56.xml"/><Relationship Id="rId7" Type="http://schemas.openxmlformats.org/officeDocument/2006/relationships/image" Target="../media/image114.jpeg"/><Relationship Id="rId2" Type="http://schemas.openxmlformats.org/officeDocument/2006/relationships/diagramData" Target="../diagrams/data56.xml"/><Relationship Id="rId1" Type="http://schemas.openxmlformats.org/officeDocument/2006/relationships/slideLayout" Target="../slideLayouts/slideLayout7.xml"/><Relationship Id="rId6" Type="http://schemas.openxmlformats.org/officeDocument/2006/relationships/image" Target="../media/image113.jpeg"/><Relationship Id="rId5" Type="http://schemas.openxmlformats.org/officeDocument/2006/relationships/diagramColors" Target="../diagrams/colors56.xml"/><Relationship Id="rId4" Type="http://schemas.openxmlformats.org/officeDocument/2006/relationships/diagramQuickStyle" Target="../diagrams/quickStyle56.xml"/><Relationship Id="rId9" Type="http://schemas.openxmlformats.org/officeDocument/2006/relationships/image" Target="../media/image116.jpeg"/></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57.xml"/><Relationship Id="rId2" Type="http://schemas.openxmlformats.org/officeDocument/2006/relationships/diagramData" Target="../diagrams/data57.xml"/><Relationship Id="rId1" Type="http://schemas.openxmlformats.org/officeDocument/2006/relationships/slideLayout" Target="../slideLayouts/slideLayout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58.xml"/><Relationship Id="rId2" Type="http://schemas.openxmlformats.org/officeDocument/2006/relationships/diagramData" Target="../diagrams/data58.xml"/><Relationship Id="rId1" Type="http://schemas.openxmlformats.org/officeDocument/2006/relationships/slideLayout" Target="../slideLayouts/slideLayout7.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75.xml.rels><?xml version="1.0" encoding="UTF-8" standalone="yes"?>
<Relationships xmlns="http://schemas.openxmlformats.org/package/2006/relationships"><Relationship Id="rId3" Type="http://schemas.openxmlformats.org/officeDocument/2006/relationships/diagramLayout" Target="../diagrams/layout59.xml"/><Relationship Id="rId2" Type="http://schemas.openxmlformats.org/officeDocument/2006/relationships/diagramData" Target="../diagrams/data59.xml"/><Relationship Id="rId1" Type="http://schemas.openxmlformats.org/officeDocument/2006/relationships/slideLayout" Target="../slideLayouts/slideLayout7.xml"/><Relationship Id="rId5" Type="http://schemas.openxmlformats.org/officeDocument/2006/relationships/diagramColors" Target="../diagrams/colors59.xml"/><Relationship Id="rId4" Type="http://schemas.openxmlformats.org/officeDocument/2006/relationships/diagramQuickStyle" Target="../diagrams/quickStyle59.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7.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77.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6.xml"/><Relationship Id="rId7"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diagramData" Target="../diagrams/data7.xml"/><Relationship Id="rId7"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WordArt 5"/>
          <p:cNvSpPr>
            <a:spLocks noChangeArrowheads="1" noChangeShapeType="1" noTextEdit="1"/>
          </p:cNvSpPr>
          <p:nvPr/>
        </p:nvSpPr>
        <p:spPr bwMode="auto">
          <a:xfrm>
            <a:off x="1403350" y="549275"/>
            <a:ext cx="6305550" cy="1714500"/>
          </a:xfrm>
          <a:prstGeom prst="rect">
            <a:avLst/>
          </a:prstGeom>
        </p:spPr>
        <p:txBody>
          <a:bodyPr wrap="none" fromWordArt="1">
            <a:prstTxWarp prst="textPlain">
              <a:avLst>
                <a:gd name="adj" fmla="val 50000"/>
              </a:avLst>
            </a:prstTxWarp>
          </a:bodyPr>
          <a:lstStyle/>
          <a:p>
            <a:pPr algn="ctr"/>
            <a:r>
              <a:rPr lang="fr-FR" sz="4800" b="1" kern="10">
                <a:ln w="9525">
                  <a:noFill/>
                  <a:round/>
                  <a:headEnd/>
                  <a:tailEnd/>
                </a:ln>
                <a:solidFill>
                  <a:srgbClr val="FFC000"/>
                </a:solidFill>
                <a:effectLst>
                  <a:outerShdw dist="45791" dir="2021404" algn="ctr" rotWithShape="0">
                    <a:srgbClr val="B2B2B2">
                      <a:alpha val="79999"/>
                    </a:srgbClr>
                  </a:outerShdw>
                </a:effectLst>
                <a:latin typeface="Comic Sans MS"/>
              </a:rPr>
              <a:t>SOINS INFIRMIERS</a:t>
            </a:r>
          </a:p>
          <a:p>
            <a:pPr algn="ctr"/>
            <a:r>
              <a:rPr lang="fr-FR" sz="4800" b="1" kern="10">
                <a:ln w="9525">
                  <a:noFill/>
                  <a:round/>
                  <a:headEnd/>
                  <a:tailEnd/>
                </a:ln>
                <a:solidFill>
                  <a:srgbClr val="FFC000"/>
                </a:solidFill>
                <a:effectLst>
                  <a:outerShdw dist="45791" dir="2021404" algn="ctr" rotWithShape="0">
                    <a:srgbClr val="B2B2B2">
                      <a:alpha val="79999"/>
                    </a:srgbClr>
                  </a:outerShdw>
                </a:effectLst>
                <a:latin typeface="Comic Sans MS"/>
              </a:rPr>
              <a:t>DE BASE </a:t>
            </a:r>
          </a:p>
        </p:txBody>
      </p:sp>
      <p:sp>
        <p:nvSpPr>
          <p:cNvPr id="3075" name="Text Box 6"/>
          <p:cNvSpPr txBox="1">
            <a:spLocks noChangeArrowheads="1"/>
          </p:cNvSpPr>
          <p:nvPr/>
        </p:nvSpPr>
        <p:spPr bwMode="auto">
          <a:xfrm>
            <a:off x="3924300" y="3357563"/>
            <a:ext cx="544513" cy="366712"/>
          </a:xfrm>
          <a:prstGeom prst="rect">
            <a:avLst/>
          </a:prstGeom>
          <a:noFill/>
          <a:ln w="9525">
            <a:noFill/>
            <a:miter lim="800000"/>
            <a:headEnd/>
            <a:tailEnd/>
          </a:ln>
        </p:spPr>
        <p:txBody>
          <a:bodyPr>
            <a:spAutoFit/>
          </a:bodyPr>
          <a:lstStyle/>
          <a:p>
            <a:endParaRPr lang="en-US"/>
          </a:p>
        </p:txBody>
      </p:sp>
      <p:sp>
        <p:nvSpPr>
          <p:cNvPr id="3076" name="WordArt 9"/>
          <p:cNvSpPr>
            <a:spLocks noChangeArrowheads="1" noChangeShapeType="1" noTextEdit="1"/>
          </p:cNvSpPr>
          <p:nvPr/>
        </p:nvSpPr>
        <p:spPr bwMode="auto">
          <a:xfrm>
            <a:off x="1547813" y="2652713"/>
            <a:ext cx="5832475" cy="1928812"/>
          </a:xfrm>
          <a:prstGeom prst="rect">
            <a:avLst/>
          </a:prstGeom>
        </p:spPr>
        <p:txBody>
          <a:bodyPr wrap="none" fromWordArt="1">
            <a:prstTxWarp prst="textCanDown">
              <a:avLst>
                <a:gd name="adj" fmla="val 33333"/>
              </a:avLst>
            </a:prstTxWarp>
          </a:bodyPr>
          <a:lstStyle/>
          <a:p>
            <a:pPr algn="ctr"/>
            <a:r>
              <a:rPr lang="fr-FR" sz="2400" kern="10">
                <a:ln w="9525">
                  <a:solidFill>
                    <a:srgbClr val="000000"/>
                  </a:solidFill>
                  <a:round/>
                  <a:headEnd/>
                  <a:tailEnd/>
                </a:ln>
                <a:solidFill>
                  <a:srgbClr val="FFC000"/>
                </a:solidFill>
                <a:latin typeface="Comic Sans MS"/>
              </a:rPr>
              <a:t>l'observation, la surveillance</a:t>
            </a:r>
          </a:p>
          <a:p>
            <a:pPr algn="ctr"/>
            <a:r>
              <a:rPr lang="fr-FR" sz="2400" kern="10">
                <a:ln w="9525">
                  <a:solidFill>
                    <a:srgbClr val="000000"/>
                  </a:solidFill>
                  <a:round/>
                  <a:headEnd/>
                  <a:tailEnd/>
                </a:ln>
                <a:solidFill>
                  <a:srgbClr val="FFC000"/>
                </a:solidFill>
                <a:latin typeface="Comic Sans MS"/>
              </a:rPr>
              <a:t>de l'état du malade et la contribution</a:t>
            </a:r>
          </a:p>
          <a:p>
            <a:pPr algn="ctr"/>
            <a:r>
              <a:rPr lang="fr-FR" sz="2400" kern="10">
                <a:ln w="9525">
                  <a:solidFill>
                    <a:srgbClr val="000000"/>
                  </a:solidFill>
                  <a:round/>
                  <a:headEnd/>
                  <a:tailEnd/>
                </a:ln>
                <a:solidFill>
                  <a:srgbClr val="FFC000"/>
                </a:solidFill>
                <a:latin typeface="Comic Sans MS"/>
              </a:rPr>
              <a:t>a l'établissement du diagnostic</a:t>
            </a:r>
          </a:p>
        </p:txBody>
      </p:sp>
      <p:sp>
        <p:nvSpPr>
          <p:cNvPr id="3077" name="Text Box 12"/>
          <p:cNvSpPr txBox="1">
            <a:spLocks noChangeArrowheads="1"/>
          </p:cNvSpPr>
          <p:nvPr/>
        </p:nvSpPr>
        <p:spPr bwMode="auto">
          <a:xfrm>
            <a:off x="2268538" y="5745163"/>
            <a:ext cx="4537075" cy="779462"/>
          </a:xfrm>
          <a:prstGeom prst="rect">
            <a:avLst/>
          </a:prstGeom>
          <a:noFill/>
          <a:ln w="9525">
            <a:noFill/>
            <a:miter lim="800000"/>
            <a:headEnd/>
            <a:tailEnd/>
          </a:ln>
        </p:spPr>
        <p:txBody>
          <a:bodyPr>
            <a:spAutoFit/>
          </a:bodyPr>
          <a:lstStyle/>
          <a:p>
            <a:pPr algn="ctr">
              <a:spcBef>
                <a:spcPct val="50000"/>
              </a:spcBef>
            </a:pPr>
            <a:r>
              <a:rPr lang="fr-FR">
                <a:solidFill>
                  <a:srgbClr val="FFC000"/>
                </a:solidFill>
                <a:latin typeface="Comic Sans MS" pitchFamily="66" charset="0"/>
              </a:rPr>
              <a:t>ENSEIGNANTE : Mme Essebaai Fatima</a:t>
            </a:r>
          </a:p>
          <a:p>
            <a:pPr>
              <a:spcBef>
                <a:spcPct val="50000"/>
              </a:spcBef>
            </a:pPr>
            <a:endParaRPr lang="fr-FR">
              <a:latin typeface="Comic Sans MS" pitchFamily="66" charset="0"/>
            </a:endParaRPr>
          </a:p>
        </p:txBody>
      </p:sp>
    </p:spTree>
  </p:cSld>
  <p:clrMapOvr>
    <a:masterClrMapping/>
  </p:clrMapOvr>
  <p:transition spd="slow">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1043608" y="836712"/>
          <a:ext cx="748883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291" name="Picture 4" descr="http://idata.over-blog.com/2/44/86/63/pipi_caca004.gif"/>
          <p:cNvPicPr>
            <a:picLocks noChangeAspect="1" noChangeArrowheads="1" noCrop="1"/>
          </p:cNvPicPr>
          <p:nvPr/>
        </p:nvPicPr>
        <p:blipFill>
          <a:blip r:embed="rId6"/>
          <a:srcRect/>
          <a:stretch>
            <a:fillRect/>
          </a:stretch>
        </p:blipFill>
        <p:spPr bwMode="auto">
          <a:xfrm>
            <a:off x="7308850" y="4221163"/>
            <a:ext cx="1431925" cy="2273300"/>
          </a:xfrm>
          <a:prstGeom prst="rect">
            <a:avLst/>
          </a:prstGeom>
          <a:noFill/>
          <a:ln w="9525">
            <a:noFill/>
            <a:miter lim="800000"/>
            <a:headEnd/>
            <a:tailEnd/>
          </a:ln>
        </p:spPr>
      </p:pic>
      <p:pic>
        <p:nvPicPr>
          <p:cNvPr id="12292" name="Picture 6" descr="http://t0.gstatic.com/images?q=tbn:ANd9GcSI-e6aUjrjf6TDzChrsG4NjNcdXLY9zpC0p-6YKCOo2cJeOo8y"/>
          <p:cNvPicPr>
            <a:picLocks noChangeAspect="1" noChangeArrowheads="1"/>
          </p:cNvPicPr>
          <p:nvPr/>
        </p:nvPicPr>
        <p:blipFill>
          <a:blip r:embed="rId7"/>
          <a:srcRect/>
          <a:stretch>
            <a:fillRect/>
          </a:stretch>
        </p:blipFill>
        <p:spPr bwMode="auto">
          <a:xfrm>
            <a:off x="3492500" y="2924175"/>
            <a:ext cx="1011238" cy="1368425"/>
          </a:xfrm>
          <a:prstGeom prst="rect">
            <a:avLst/>
          </a:prstGeom>
          <a:noFill/>
          <a:ln w="9525">
            <a:noFill/>
            <a:miter lim="800000"/>
            <a:headEnd/>
            <a:tailEnd/>
          </a:ln>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600" decel="100000"/>
                                        <p:tgtEl>
                                          <p:spTgt spid="3"/>
                                        </p:tgtEl>
                                      </p:cBhvr>
                                    </p:animEffect>
                                    <p:anim calcmode="lin" valueType="num">
                                      <p:cBhvr>
                                        <p:cTn id="8" dur="1600" decel="100000" fill="hold"/>
                                        <p:tgtEl>
                                          <p:spTgt spid="3"/>
                                        </p:tgtEl>
                                        <p:attrNameLst>
                                          <p:attrName>style.rotation</p:attrName>
                                        </p:attrNameLst>
                                      </p:cBhvr>
                                      <p:tavLst>
                                        <p:tav tm="0">
                                          <p:val>
                                            <p:fltVal val="-90"/>
                                          </p:val>
                                        </p:tav>
                                        <p:tav tm="100000">
                                          <p:val>
                                            <p:fltVal val="0"/>
                                          </p:val>
                                        </p:tav>
                                      </p:tavLst>
                                    </p:anim>
                                    <p:anim calcmode="lin" valueType="num">
                                      <p:cBhvr>
                                        <p:cTn id="9" dur="1600" decel="100000" fill="hold"/>
                                        <p:tgtEl>
                                          <p:spTgt spid="3"/>
                                        </p:tgtEl>
                                        <p:attrNameLst>
                                          <p:attrName>ppt_x</p:attrName>
                                        </p:attrNameLst>
                                      </p:cBhvr>
                                      <p:tavLst>
                                        <p:tav tm="0">
                                          <p:val>
                                            <p:strVal val="#ppt_x+0.4"/>
                                          </p:val>
                                        </p:tav>
                                        <p:tav tm="100000">
                                          <p:val>
                                            <p:strVal val="#ppt_x-0.05"/>
                                          </p:val>
                                        </p:tav>
                                      </p:tavLst>
                                    </p:anim>
                                    <p:anim calcmode="lin" valueType="num">
                                      <p:cBhvr>
                                        <p:cTn id="10" dur="1600" decel="100000" fill="hold"/>
                                        <p:tgtEl>
                                          <p:spTgt spid="3"/>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3"/>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3"/>
                                        </p:tgtEl>
                                        <p:attrNameLst>
                                          <p:attrName>ppt_y</p:attrName>
                                        </p:attrNameLst>
                                      </p:cBhvr>
                                      <p:tavLst>
                                        <p:tav tm="0">
                                          <p:val>
                                            <p:strVal val="#ppt_y+0.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2291"/>
                                        </p:tgtEl>
                                        <p:attrNameLst>
                                          <p:attrName>style.visibility</p:attrName>
                                        </p:attrNameLst>
                                      </p:cBhvr>
                                      <p:to>
                                        <p:strVal val="visible"/>
                                      </p:to>
                                    </p:set>
                                    <p:animEffect transition="in" filter="fade">
                                      <p:cBhvr>
                                        <p:cTn id="15" dur="2000"/>
                                        <p:tgtEl>
                                          <p:spTgt spid="12291"/>
                                        </p:tgtEl>
                                      </p:cBhvr>
                                    </p:animEffect>
                                  </p:childTnLst>
                                </p:cTn>
                              </p:par>
                              <p:par>
                                <p:cTn id="16" presetID="10" presetClass="entr" presetSubtype="0" fill="hold" nodeType="withEffect">
                                  <p:stCondLst>
                                    <p:cond delay="0"/>
                                  </p:stCondLst>
                                  <p:childTnLst>
                                    <p:set>
                                      <p:cBhvr>
                                        <p:cTn id="17" dur="1" fill="hold">
                                          <p:stCondLst>
                                            <p:cond delay="0"/>
                                          </p:stCondLst>
                                        </p:cTn>
                                        <p:tgtEl>
                                          <p:spTgt spid="12292"/>
                                        </p:tgtEl>
                                        <p:attrNameLst>
                                          <p:attrName>style.visibility</p:attrName>
                                        </p:attrNameLst>
                                      </p:cBhvr>
                                      <p:to>
                                        <p:strVal val="visible"/>
                                      </p:to>
                                    </p:set>
                                    <p:animEffect transition="in" filter="fade">
                                      <p:cBhvr>
                                        <p:cTn id="18"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899592" y="0"/>
            <a:ext cx="7127875" cy="2446824"/>
          </a:xfrm>
          <a:prstGeom prst="rect">
            <a:avLst/>
          </a:prstGeom>
          <a:noFill/>
          <a:ln w="9525">
            <a:noFill/>
            <a:miter lim="800000"/>
            <a:headEnd/>
            <a:tailEnd/>
          </a:ln>
        </p:spPr>
        <p:txBody>
          <a:bodyPr>
            <a:spAutoFit/>
          </a:bodyPr>
          <a:lstStyle/>
          <a:p>
            <a:pPr>
              <a:spcBef>
                <a:spcPct val="50000"/>
              </a:spcBef>
              <a:buFont typeface="Wingdings" pitchFamily="2" charset="2"/>
              <a:buNone/>
              <a:defRPr/>
            </a:pPr>
            <a:endParaRPr lang="fr-FR" dirty="0">
              <a:latin typeface="Comic Sans MS" pitchFamily="66" charset="0"/>
            </a:endParaRPr>
          </a:p>
          <a:p>
            <a:pPr>
              <a:spcBef>
                <a:spcPct val="50000"/>
              </a:spcBef>
              <a:buFont typeface="Wingdings" pitchFamily="2" charset="2"/>
              <a:buNone/>
              <a:defRPr/>
            </a:pPr>
            <a:r>
              <a:rPr lang="fr-FR" dirty="0">
                <a:solidFill>
                  <a:srgbClr val="FFC000"/>
                </a:solidFill>
                <a:effectLst>
                  <a:glow rad="228600">
                    <a:srgbClr val="000099">
                      <a:alpha val="40000"/>
                    </a:srgbClr>
                  </a:glow>
                </a:effectLst>
                <a:latin typeface="Comic Sans MS" pitchFamily="66" charset="0"/>
              </a:rPr>
              <a:t>VII/ FICHES TECHNIQUES</a:t>
            </a:r>
          </a:p>
          <a:p>
            <a:pPr>
              <a:spcBef>
                <a:spcPct val="50000"/>
              </a:spcBef>
              <a:buFont typeface="Wingdings" pitchFamily="2" charset="2"/>
              <a:buNone/>
              <a:defRPr/>
            </a:pPr>
            <a:endParaRPr lang="fr-FR" dirty="0">
              <a:latin typeface="Comic Sans MS" pitchFamily="66" charset="0"/>
            </a:endParaRPr>
          </a:p>
          <a:p>
            <a:pPr>
              <a:spcBef>
                <a:spcPct val="50000"/>
              </a:spcBef>
              <a:buFont typeface="Wingdings" pitchFamily="2" charset="2"/>
              <a:buNone/>
              <a:defRPr/>
            </a:pPr>
            <a:endParaRPr lang="fr-FR" dirty="0">
              <a:solidFill>
                <a:srgbClr val="FFC000"/>
              </a:solidFill>
              <a:latin typeface="Comic Sans MS" pitchFamily="66" charset="0"/>
            </a:endParaRPr>
          </a:p>
          <a:p>
            <a:pPr lvl="1">
              <a:spcBef>
                <a:spcPct val="50000"/>
              </a:spcBef>
              <a:defRPr/>
            </a:pPr>
            <a:endParaRPr lang="fr-FR" dirty="0">
              <a:solidFill>
                <a:srgbClr val="FFC000"/>
              </a:solidFill>
              <a:latin typeface="Comic Sans MS" pitchFamily="66" charset="0"/>
            </a:endParaRPr>
          </a:p>
          <a:p>
            <a:pPr lvl="2">
              <a:spcBef>
                <a:spcPct val="50000"/>
              </a:spcBef>
              <a:buFont typeface="Wingdings" pitchFamily="2" charset="2"/>
              <a:buNone/>
              <a:defRPr/>
            </a:pPr>
            <a:endParaRPr lang="fr-FR" dirty="0">
              <a:latin typeface="Comic Sans MS" pitchFamily="66" charset="0"/>
            </a:endParaRPr>
          </a:p>
        </p:txBody>
      </p:sp>
      <p:graphicFrame>
        <p:nvGraphicFramePr>
          <p:cNvPr id="3" name="Diagramme 2"/>
          <p:cNvGraphicFramePr/>
          <p:nvPr/>
        </p:nvGraphicFramePr>
        <p:xfrm>
          <a:off x="-227856" y="116632"/>
          <a:ext cx="11712624"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8" name="Picture 4" descr="http://t0.gstatic.com/images?q=tbn:ANd9GcR2E22EZ167BDuwvcJQR1LSazxRXyqJPkfVGmeR4L0xisna4nlneg"/>
          <p:cNvPicPr>
            <a:picLocks noChangeAspect="1" noChangeArrowheads="1"/>
          </p:cNvPicPr>
          <p:nvPr/>
        </p:nvPicPr>
        <p:blipFill>
          <a:blip r:embed="rId7" cstate="print"/>
          <a:srcRect/>
          <a:stretch>
            <a:fillRect/>
          </a:stretch>
        </p:blipFill>
        <p:spPr bwMode="auto">
          <a:xfrm>
            <a:off x="5868144" y="4005064"/>
            <a:ext cx="1656184" cy="1656184"/>
          </a:xfrm>
          <a:prstGeom prst="rect">
            <a:avLst/>
          </a:prstGeom>
          <a:ln>
            <a:noFill/>
          </a:ln>
          <a:effectLst>
            <a:softEdge rad="112500"/>
          </a:effectLst>
        </p:spPr>
      </p:pic>
      <p:pic>
        <p:nvPicPr>
          <p:cNvPr id="11270" name="Picture 6" descr="http://t1.gstatic.com/images?q=tbn:ANd9GcSgaanxpfYCv1RYoLZaeZhEhuE7slWWr0StQSCESFNje7vb4IitBQ"/>
          <p:cNvPicPr>
            <a:picLocks noChangeAspect="1" noChangeArrowheads="1"/>
          </p:cNvPicPr>
          <p:nvPr/>
        </p:nvPicPr>
        <p:blipFill>
          <a:blip r:embed="rId8" cstate="print"/>
          <a:srcRect/>
          <a:stretch>
            <a:fillRect/>
          </a:stretch>
        </p:blipFill>
        <p:spPr bwMode="auto">
          <a:xfrm>
            <a:off x="4139952" y="1052736"/>
            <a:ext cx="1098501" cy="1098501"/>
          </a:xfrm>
          <a:prstGeom prst="rect">
            <a:avLst/>
          </a:prstGeom>
          <a:ln>
            <a:noFill/>
          </a:ln>
          <a:effectLst>
            <a:softEdge rad="11250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par>
                                <p:cTn id="11" presetID="10" presetClass="entr" presetSubtype="0" fill="hold" nodeType="withEffect">
                                  <p:stCondLst>
                                    <p:cond delay="0"/>
                                  </p:stCondLst>
                                  <p:childTnLst>
                                    <p:set>
                                      <p:cBhvr>
                                        <p:cTn id="12" dur="1" fill="hold">
                                          <p:stCondLst>
                                            <p:cond delay="0"/>
                                          </p:stCondLst>
                                        </p:cTn>
                                        <p:tgtEl>
                                          <p:spTgt spid="11268"/>
                                        </p:tgtEl>
                                        <p:attrNameLst>
                                          <p:attrName>style.visibility</p:attrName>
                                        </p:attrNameLst>
                                      </p:cBhvr>
                                      <p:to>
                                        <p:strVal val="visible"/>
                                      </p:to>
                                    </p:set>
                                    <p:animEffect transition="in" filter="fade">
                                      <p:cBhvr>
                                        <p:cTn id="13" dur="2000"/>
                                        <p:tgtEl>
                                          <p:spTgt spid="11268"/>
                                        </p:tgtEl>
                                      </p:cBhvr>
                                    </p:animEffect>
                                  </p:childTnLst>
                                </p:cTn>
                              </p:par>
                              <p:par>
                                <p:cTn id="14" presetID="10" presetClass="entr" presetSubtype="0" fill="hold" nodeType="withEffect">
                                  <p:stCondLst>
                                    <p:cond delay="0"/>
                                  </p:stCondLst>
                                  <p:childTnLst>
                                    <p:set>
                                      <p:cBhvr>
                                        <p:cTn id="15" dur="1" fill="hold">
                                          <p:stCondLst>
                                            <p:cond delay="0"/>
                                          </p:stCondLst>
                                        </p:cTn>
                                        <p:tgtEl>
                                          <p:spTgt spid="11270"/>
                                        </p:tgtEl>
                                        <p:attrNameLst>
                                          <p:attrName>style.visibility</p:attrName>
                                        </p:attrNameLst>
                                      </p:cBhvr>
                                      <p:to>
                                        <p:strVal val="visible"/>
                                      </p:to>
                                    </p:set>
                                    <p:animEffect transition="in" filter="fade">
                                      <p:cBhvr>
                                        <p:cTn id="16" dur="2000"/>
                                        <p:tgtEl>
                                          <p:spTgt spid="11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2484784" y="0"/>
          <a:ext cx="14473608"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339" name="Picture 4" descr="http://www.infirmier-sante-travail.fr/images/tension.gif"/>
          <p:cNvPicPr>
            <a:picLocks noChangeAspect="1" noChangeArrowheads="1"/>
          </p:cNvPicPr>
          <p:nvPr/>
        </p:nvPicPr>
        <p:blipFill>
          <a:blip r:embed="rId7"/>
          <a:srcRect/>
          <a:stretch>
            <a:fillRect/>
          </a:stretch>
        </p:blipFill>
        <p:spPr bwMode="auto">
          <a:xfrm>
            <a:off x="2268538" y="765175"/>
            <a:ext cx="1543050" cy="1276350"/>
          </a:xfrm>
          <a:prstGeom prst="rect">
            <a:avLst/>
          </a:prstGeom>
          <a:noFill/>
          <a:ln w="9525">
            <a:noFill/>
            <a:miter lim="800000"/>
            <a:headEnd/>
            <a:tailEnd/>
          </a:ln>
        </p:spPr>
      </p:pic>
      <p:pic>
        <p:nvPicPr>
          <p:cNvPr id="12294" name="Picture 6" descr="http://t1.gstatic.com/images?q=tbn:ANd9GcSvJ8mjanM2dnLD53w3cSHD4HjGi7YSDUJdnsQdjKAhjlCtLhaK"/>
          <p:cNvPicPr>
            <a:picLocks noChangeAspect="1" noChangeArrowheads="1"/>
          </p:cNvPicPr>
          <p:nvPr/>
        </p:nvPicPr>
        <p:blipFill>
          <a:blip r:embed="rId8" cstate="print"/>
          <a:srcRect/>
          <a:stretch>
            <a:fillRect/>
          </a:stretch>
        </p:blipFill>
        <p:spPr bwMode="auto">
          <a:xfrm>
            <a:off x="6156176" y="5229200"/>
            <a:ext cx="1861914" cy="1239020"/>
          </a:xfrm>
          <a:prstGeom prst="rect">
            <a:avLst/>
          </a:prstGeom>
          <a:ln>
            <a:noFill/>
          </a:ln>
          <a:effectLst>
            <a:softEdge rad="11250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par>
                                <p:cTn id="11" presetID="10" presetClass="entr" presetSubtype="0" fill="hold" nodeType="withEffect">
                                  <p:stCondLst>
                                    <p:cond delay="0"/>
                                  </p:stCondLst>
                                  <p:childTnLst>
                                    <p:set>
                                      <p:cBhvr>
                                        <p:cTn id="12" dur="1" fill="hold">
                                          <p:stCondLst>
                                            <p:cond delay="0"/>
                                          </p:stCondLst>
                                        </p:cTn>
                                        <p:tgtEl>
                                          <p:spTgt spid="12294"/>
                                        </p:tgtEl>
                                        <p:attrNameLst>
                                          <p:attrName>style.visibility</p:attrName>
                                        </p:attrNameLst>
                                      </p:cBhvr>
                                      <p:to>
                                        <p:strVal val="visible"/>
                                      </p:to>
                                    </p:set>
                                    <p:animEffect transition="in" filter="fade">
                                      <p:cBhvr>
                                        <p:cTn id="13" dur="2000"/>
                                        <p:tgtEl>
                                          <p:spTgt spid="12294"/>
                                        </p:tgtEl>
                                      </p:cBhvr>
                                    </p:animEffect>
                                  </p:childTnLst>
                                </p:cTn>
                              </p:par>
                              <p:par>
                                <p:cTn id="14" presetID="10" presetClass="entr" presetSubtype="0" fill="hold" nodeType="withEffect">
                                  <p:stCondLst>
                                    <p:cond delay="0"/>
                                  </p:stCondLst>
                                  <p:childTnLst>
                                    <p:set>
                                      <p:cBhvr>
                                        <p:cTn id="15" dur="1" fill="hold">
                                          <p:stCondLst>
                                            <p:cond delay="0"/>
                                          </p:stCondLst>
                                        </p:cTn>
                                        <p:tgtEl>
                                          <p:spTgt spid="14339"/>
                                        </p:tgtEl>
                                        <p:attrNameLst>
                                          <p:attrName>style.visibility</p:attrName>
                                        </p:attrNameLst>
                                      </p:cBhvr>
                                      <p:to>
                                        <p:strVal val="visible"/>
                                      </p:to>
                                    </p:set>
                                    <p:animEffect transition="in" filter="fade">
                                      <p:cBhvr>
                                        <p:cTn id="16" dur="2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2124075" y="96838"/>
            <a:ext cx="7019925" cy="900112"/>
          </a:xfrm>
          <a:prstGeom prst="rect">
            <a:avLst/>
          </a:prstGeom>
          <a:noFill/>
          <a:ln w="9525">
            <a:noFill/>
            <a:miter lim="800000"/>
            <a:headEnd/>
            <a:tailEnd/>
          </a:ln>
        </p:spPr>
        <p:txBody>
          <a:bodyPr>
            <a:spAutoFit/>
          </a:bodyPr>
          <a:lstStyle/>
          <a:p>
            <a:pPr lvl="1">
              <a:spcBef>
                <a:spcPct val="50000"/>
              </a:spcBef>
            </a:pPr>
            <a:endParaRPr lang="fr-FR" sz="2100">
              <a:solidFill>
                <a:srgbClr val="FFC000"/>
              </a:solidFill>
              <a:latin typeface="Comic Sans MS" pitchFamily="66" charset="0"/>
            </a:endParaRPr>
          </a:p>
          <a:p>
            <a:pPr lvl="1">
              <a:spcBef>
                <a:spcPct val="50000"/>
              </a:spcBef>
            </a:pPr>
            <a:endParaRPr lang="fr-FR" sz="2100">
              <a:solidFill>
                <a:srgbClr val="FFC000"/>
              </a:solidFill>
              <a:latin typeface="Comic Sans MS" pitchFamily="66" charset="0"/>
            </a:endParaRPr>
          </a:p>
        </p:txBody>
      </p:sp>
      <p:graphicFrame>
        <p:nvGraphicFramePr>
          <p:cNvPr id="3" name="Diagramme 2"/>
          <p:cNvGraphicFramePr/>
          <p:nvPr/>
        </p:nvGraphicFramePr>
        <p:xfrm>
          <a:off x="-1404664" y="0"/>
          <a:ext cx="12313368"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367" name="Picture 7" descr="http://t1.gstatic.com/images?q=tbn:ANd9GcSvxQYZX7p0zDGmKA1-49ZiVjXIyAG7nhyls5gksW7M1VPeBwFQ"/>
          <p:cNvPicPr>
            <a:picLocks noChangeAspect="1" noChangeArrowheads="1"/>
          </p:cNvPicPr>
          <p:nvPr/>
        </p:nvPicPr>
        <p:blipFill>
          <a:blip r:embed="rId6" cstate="print"/>
          <a:srcRect/>
          <a:stretch>
            <a:fillRect/>
          </a:stretch>
        </p:blipFill>
        <p:spPr bwMode="auto">
          <a:xfrm>
            <a:off x="6948264" y="2996952"/>
            <a:ext cx="1485900" cy="990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9" name="Picture 9" descr="http://t0.gstatic.com/images?q=tbn:ANd9GcS88f-KMZgnF2F6byw7sqT-BPBPZHIrG94n8J9nG9QdDSBOIkuC"/>
          <p:cNvPicPr>
            <a:picLocks noChangeAspect="1" noChangeArrowheads="1"/>
          </p:cNvPicPr>
          <p:nvPr/>
        </p:nvPicPr>
        <p:blipFill>
          <a:blip r:embed="rId7" cstate="print"/>
          <a:srcRect/>
          <a:stretch>
            <a:fillRect/>
          </a:stretch>
        </p:blipFill>
        <p:spPr bwMode="auto">
          <a:xfrm>
            <a:off x="3059832" y="5013176"/>
            <a:ext cx="1080120" cy="1512169"/>
          </a:xfrm>
          <a:prstGeom prst="rect">
            <a:avLst/>
          </a:prstGeom>
          <a:ln>
            <a:noFill/>
          </a:ln>
          <a:effectLst>
            <a:softEdge rad="112500"/>
          </a:effectLst>
        </p:spPr>
      </p:pic>
      <p:pic>
        <p:nvPicPr>
          <p:cNvPr id="15371" name="Picture 11" descr="http://t0.gstatic.com/images?q=tbn:ANd9GcR6RlNInmbeBlrD89X9IyaxqWo7yT3j4uCsQJvp-Vjwri6G_1lF"/>
          <p:cNvPicPr>
            <a:picLocks noChangeAspect="1" noChangeArrowheads="1"/>
          </p:cNvPicPr>
          <p:nvPr/>
        </p:nvPicPr>
        <p:blipFill>
          <a:blip r:embed="rId8" cstate="print"/>
          <a:srcRect/>
          <a:stretch>
            <a:fillRect/>
          </a:stretch>
        </p:blipFill>
        <p:spPr bwMode="auto">
          <a:xfrm>
            <a:off x="2051720" y="629026"/>
            <a:ext cx="1445143" cy="8062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par>
                                <p:cTn id="11" presetID="10" presetClass="entr" presetSubtype="0" fill="hold" nodeType="withEffect">
                                  <p:stCondLst>
                                    <p:cond delay="0"/>
                                  </p:stCondLst>
                                  <p:childTnLst>
                                    <p:set>
                                      <p:cBhvr>
                                        <p:cTn id="12" dur="1" fill="hold">
                                          <p:stCondLst>
                                            <p:cond delay="0"/>
                                          </p:stCondLst>
                                        </p:cTn>
                                        <p:tgtEl>
                                          <p:spTgt spid="15367"/>
                                        </p:tgtEl>
                                        <p:attrNameLst>
                                          <p:attrName>style.visibility</p:attrName>
                                        </p:attrNameLst>
                                      </p:cBhvr>
                                      <p:to>
                                        <p:strVal val="visible"/>
                                      </p:to>
                                    </p:set>
                                    <p:animEffect transition="in" filter="fade">
                                      <p:cBhvr>
                                        <p:cTn id="13" dur="2000"/>
                                        <p:tgtEl>
                                          <p:spTgt spid="15367"/>
                                        </p:tgtEl>
                                      </p:cBhvr>
                                    </p:animEffect>
                                  </p:childTnLst>
                                </p:cTn>
                              </p:par>
                              <p:par>
                                <p:cTn id="14" presetID="10" presetClass="entr" presetSubtype="0" fill="hold" nodeType="withEffect">
                                  <p:stCondLst>
                                    <p:cond delay="0"/>
                                  </p:stCondLst>
                                  <p:childTnLst>
                                    <p:set>
                                      <p:cBhvr>
                                        <p:cTn id="15" dur="1" fill="hold">
                                          <p:stCondLst>
                                            <p:cond delay="0"/>
                                          </p:stCondLst>
                                        </p:cTn>
                                        <p:tgtEl>
                                          <p:spTgt spid="15369"/>
                                        </p:tgtEl>
                                        <p:attrNameLst>
                                          <p:attrName>style.visibility</p:attrName>
                                        </p:attrNameLst>
                                      </p:cBhvr>
                                      <p:to>
                                        <p:strVal val="visible"/>
                                      </p:to>
                                    </p:set>
                                    <p:animEffect transition="in" filter="fade">
                                      <p:cBhvr>
                                        <p:cTn id="16" dur="2000"/>
                                        <p:tgtEl>
                                          <p:spTgt spid="15369"/>
                                        </p:tgtEl>
                                      </p:cBhvr>
                                    </p:animEffect>
                                  </p:childTnLst>
                                </p:cTn>
                              </p:par>
                              <p:par>
                                <p:cTn id="17" presetID="10" presetClass="entr" presetSubtype="0" fill="hold" nodeType="withEffect">
                                  <p:stCondLst>
                                    <p:cond delay="0"/>
                                  </p:stCondLst>
                                  <p:childTnLst>
                                    <p:set>
                                      <p:cBhvr>
                                        <p:cTn id="18" dur="1" fill="hold">
                                          <p:stCondLst>
                                            <p:cond delay="0"/>
                                          </p:stCondLst>
                                        </p:cTn>
                                        <p:tgtEl>
                                          <p:spTgt spid="15371"/>
                                        </p:tgtEl>
                                        <p:attrNameLst>
                                          <p:attrName>style.visibility</p:attrName>
                                        </p:attrNameLst>
                                      </p:cBhvr>
                                      <p:to>
                                        <p:strVal val="visible"/>
                                      </p:to>
                                    </p:set>
                                    <p:animEffect transition="in" filter="fade">
                                      <p:cBhvr>
                                        <p:cTn id="19" dur="2000"/>
                                        <p:tgtEl>
                                          <p:spTgt spid="15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979613" y="404813"/>
            <a:ext cx="4392612" cy="7170737"/>
          </a:xfrm>
          <a:prstGeom prst="rect">
            <a:avLst/>
          </a:prstGeom>
          <a:noFill/>
          <a:ln w="9525">
            <a:noFill/>
            <a:miter lim="800000"/>
            <a:headEnd/>
            <a:tailEnd/>
          </a:ln>
        </p:spPr>
        <p:txBody>
          <a:bodyPr>
            <a:spAutoFit/>
          </a:bodyPr>
          <a:lstStyle/>
          <a:p>
            <a:r>
              <a:rPr lang="fr-FR">
                <a:latin typeface="Comic Sans MS" pitchFamily="66" charset="0"/>
              </a:rPr>
              <a:t> </a:t>
            </a:r>
          </a:p>
          <a:p>
            <a:pPr algn="ctr"/>
            <a:r>
              <a:rPr lang="fr-FR" sz="2000" b="1">
                <a:solidFill>
                  <a:srgbClr val="FFC000"/>
                </a:solidFill>
                <a:latin typeface="Comic Sans MS" pitchFamily="66" charset="0"/>
              </a:rPr>
              <a:t>I/ LA PRISE DE TEMPERATURE</a:t>
            </a:r>
          </a:p>
          <a:p>
            <a:endParaRPr lang="fr-FR" sz="2000" b="1">
              <a:solidFill>
                <a:srgbClr val="FFC000"/>
              </a:solidFill>
              <a:latin typeface="Comic Sans MS" pitchFamily="66" charset="0"/>
            </a:endParaRPr>
          </a:p>
          <a:p>
            <a:endParaRPr lang="fr-FR" sz="2400">
              <a:solidFill>
                <a:srgbClr val="FFC000"/>
              </a:solidFill>
              <a:latin typeface="Comic Sans MS" pitchFamily="66" charset="0"/>
            </a:endParaRPr>
          </a:p>
          <a:p>
            <a:r>
              <a:rPr lang="fr-FR" sz="2400">
                <a:solidFill>
                  <a:srgbClr val="FFC000"/>
                </a:solidFill>
                <a:latin typeface="Comic Sans MS" pitchFamily="66" charset="0"/>
              </a:rPr>
              <a:t>      La température est le degré de chaleur de l’organisme. Elle est constante quelque soient les conditions atmosphériques. </a:t>
            </a:r>
          </a:p>
          <a:p>
            <a:r>
              <a:rPr lang="fr-FR" sz="2400">
                <a:solidFill>
                  <a:srgbClr val="FFC000"/>
                </a:solidFill>
                <a:latin typeface="Comic Sans MS" pitchFamily="66" charset="0"/>
              </a:rPr>
              <a:t>      </a:t>
            </a:r>
          </a:p>
          <a:p>
            <a:r>
              <a:rPr lang="fr-FR" sz="2400">
                <a:solidFill>
                  <a:srgbClr val="FFC000"/>
                </a:solidFill>
                <a:latin typeface="Comic Sans MS" pitchFamily="66" charset="0"/>
              </a:rPr>
              <a:t>      Elle représente un état d’équilibre entre la chaleur produite par oxydations cellulaires au niveau du corps et son environnement externe.    </a:t>
            </a:r>
            <a:endParaRPr lang="fr-FR">
              <a:solidFill>
                <a:srgbClr val="FFC000"/>
              </a:solidFill>
              <a:latin typeface="Comic Sans MS" pitchFamily="66" charset="0"/>
            </a:endParaRPr>
          </a:p>
          <a:p>
            <a:endParaRPr lang="fr-FR">
              <a:latin typeface="Comic Sans MS" pitchFamily="66" charset="0"/>
            </a:endParaRPr>
          </a:p>
          <a:p>
            <a:pPr lvl="1">
              <a:buFont typeface="Wingdings" pitchFamily="2" charset="2"/>
              <a:buNone/>
            </a:pPr>
            <a:r>
              <a:rPr lang="fr-FR">
                <a:latin typeface="Comic Sans MS" pitchFamily="66" charset="0"/>
              </a:rPr>
              <a:t>	</a:t>
            </a:r>
          </a:p>
          <a:p>
            <a:endParaRPr lang="fr-FR">
              <a:latin typeface="Comic Sans MS" pitchFamily="66" charset="0"/>
            </a:endParaRPr>
          </a:p>
          <a:p>
            <a:endParaRPr lang="fr-FR">
              <a:latin typeface="Comic Sans MS" pitchFamily="66" charset="0"/>
            </a:endParaRPr>
          </a:p>
          <a:p>
            <a:endParaRPr lang="fr-FR">
              <a:latin typeface="Comic Sans MS" pitchFamily="66" charset="0"/>
            </a:endParaRPr>
          </a:p>
        </p:txBody>
      </p:sp>
      <p:sp>
        <p:nvSpPr>
          <p:cNvPr id="3" name="Ellipse 2"/>
          <p:cNvSpPr/>
          <p:nvPr/>
        </p:nvSpPr>
        <p:spPr>
          <a:xfrm>
            <a:off x="395536" y="980728"/>
            <a:ext cx="1440160" cy="936104"/>
          </a:xfrm>
          <a:prstGeom prst="ellipse">
            <a:avLst/>
          </a:prstGeom>
          <a:solidFill>
            <a:srgbClr val="AC3682"/>
          </a:solidFill>
          <a:ln>
            <a:solidFill>
              <a:srgbClr val="FFC000"/>
            </a:solidFill>
          </a:ln>
          <a:effectLst>
            <a:glow rad="101600">
              <a:srgbClr val="FFC000">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390" name="ZoneTexte 3"/>
          <p:cNvSpPr txBox="1">
            <a:spLocks noChangeArrowheads="1"/>
          </p:cNvSpPr>
          <p:nvPr/>
        </p:nvSpPr>
        <p:spPr bwMode="auto">
          <a:xfrm>
            <a:off x="468313" y="1268413"/>
            <a:ext cx="1511300" cy="646112"/>
          </a:xfrm>
          <a:prstGeom prst="rect">
            <a:avLst/>
          </a:prstGeom>
          <a:noFill/>
          <a:ln w="9525">
            <a:noFill/>
            <a:miter lim="800000"/>
            <a:headEnd/>
            <a:tailEnd/>
          </a:ln>
        </p:spPr>
        <p:txBody>
          <a:bodyPr>
            <a:spAutoFit/>
          </a:bodyPr>
          <a:lstStyle/>
          <a:p>
            <a:r>
              <a:rPr lang="fr-FR" b="1" u="sng">
                <a:solidFill>
                  <a:srgbClr val="FFC000"/>
                </a:solidFill>
                <a:latin typeface="Comic Sans MS" pitchFamily="66" charset="0"/>
              </a:rPr>
              <a:t>Définition</a:t>
            </a:r>
          </a:p>
          <a:p>
            <a:endParaRPr lang="fr-FR"/>
          </a:p>
        </p:txBody>
      </p:sp>
      <p:sp>
        <p:nvSpPr>
          <p:cNvPr id="16391" name="Rectangle 17"/>
          <p:cNvSpPr>
            <a:spLocks noChangeArrowheads="1"/>
          </p:cNvSpPr>
          <p:nvPr/>
        </p:nvSpPr>
        <p:spPr bwMode="auto">
          <a:xfrm>
            <a:off x="0" y="0"/>
            <a:ext cx="6350" cy="0"/>
          </a:xfrm>
          <a:prstGeom prst="rect">
            <a:avLst/>
          </a:prstGeom>
          <a:solidFill>
            <a:srgbClr val="F5F5F5"/>
          </a:solidFill>
          <a:ln w="9525">
            <a:noFill/>
            <a:miter lim="800000"/>
            <a:headEnd/>
            <a:tailEnd/>
          </a:ln>
        </p:spPr>
        <p:txBody>
          <a:bodyPr wrap="none" anchor="ctr">
            <a:spAutoFit/>
          </a:bodyPr>
          <a:lstStyle/>
          <a:p>
            <a:endParaRPr lang="fr-FR"/>
          </a:p>
        </p:txBody>
      </p:sp>
      <p:pic>
        <p:nvPicPr>
          <p:cNvPr id="16418" name="Picture 34" descr="http://t0.gstatic.com/images?q=tbn:ANd9GcTRnYretHWSbXoEMY14NPvSEWZ7LK322FpNfx_DRwh1_DuC6z_vMw"/>
          <p:cNvPicPr>
            <a:picLocks noChangeAspect="1" noChangeArrowheads="1"/>
          </p:cNvPicPr>
          <p:nvPr/>
        </p:nvPicPr>
        <p:blipFill>
          <a:blip r:embed="rId3" cstate="print"/>
          <a:srcRect/>
          <a:stretch>
            <a:fillRect/>
          </a:stretch>
        </p:blipFill>
        <p:spPr bwMode="auto">
          <a:xfrm>
            <a:off x="6228184" y="2492896"/>
            <a:ext cx="2555776" cy="30243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nvGraphicFramePr>
        <p:xfrm>
          <a:off x="1619672" y="476672"/>
          <a:ext cx="7992888" cy="6048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412" name="Picture 4" descr="http://emoticoneemoticone.com/emoticones/metier/met005.gif"/>
          <p:cNvPicPr>
            <a:picLocks noChangeAspect="1" noChangeArrowheads="1" noCrop="1"/>
          </p:cNvPicPr>
          <p:nvPr/>
        </p:nvPicPr>
        <p:blipFill>
          <a:blip r:embed="rId7" cstate="print"/>
          <a:srcRect/>
          <a:stretch>
            <a:fillRect/>
          </a:stretch>
        </p:blipFill>
        <p:spPr bwMode="auto">
          <a:xfrm>
            <a:off x="4644008" y="1124744"/>
            <a:ext cx="714375" cy="714375"/>
          </a:xfrm>
          <a:prstGeom prst="rect">
            <a:avLst/>
          </a:prstGeom>
          <a:ln>
            <a:noFill/>
          </a:ln>
          <a:effectLst>
            <a:softEdge rad="112500"/>
          </a:effectLst>
        </p:spPr>
      </p:pic>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4"/>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7412"/>
                                        </p:tgtEl>
                                        <p:attrNameLst>
                                          <p:attrName>style.visibility</p:attrName>
                                        </p:attrNameLst>
                                      </p:cBhvr>
                                      <p:to>
                                        <p:strVal val="visible"/>
                                      </p:to>
                                    </p:set>
                                    <p:animEffect transition="in" filter="fade">
                                      <p:cBhvr>
                                        <p:cTn id="9" dur="2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3"/>
          <p:cNvSpPr>
            <a:spLocks noChangeArrowheads="1"/>
          </p:cNvSpPr>
          <p:nvPr/>
        </p:nvSpPr>
        <p:spPr bwMode="auto">
          <a:xfrm>
            <a:off x="4038600" y="4797425"/>
            <a:ext cx="1219200" cy="1295400"/>
          </a:xfrm>
          <a:prstGeom prst="triangle">
            <a:avLst>
              <a:gd name="adj" fmla="val 50000"/>
            </a:avLst>
          </a:prstGeom>
          <a:solidFill>
            <a:srgbClr val="AC3682"/>
          </a:solidFill>
          <a:ln w="12700">
            <a:solidFill>
              <a:srgbClr val="AC3682"/>
            </a:solidFill>
            <a:miter lim="800000"/>
            <a:headEnd/>
            <a:tailEnd/>
          </a:ln>
          <a:effectLst>
            <a:glow rad="228600">
              <a:srgbClr val="AC3682">
                <a:alpha val="40000"/>
              </a:srgbClr>
            </a:glow>
          </a:effectLst>
        </p:spPr>
        <p:txBody>
          <a:bodyPr wrap="none" anchor="ctr"/>
          <a:lstStyle/>
          <a:p>
            <a:pPr>
              <a:defRPr/>
            </a:pPr>
            <a:endParaRPr lang="fr-FR"/>
          </a:p>
        </p:txBody>
      </p:sp>
      <p:sp>
        <p:nvSpPr>
          <p:cNvPr id="18437" name="Line 4"/>
          <p:cNvSpPr>
            <a:spLocks noChangeShapeType="1"/>
          </p:cNvSpPr>
          <p:nvPr/>
        </p:nvSpPr>
        <p:spPr bwMode="auto">
          <a:xfrm>
            <a:off x="1524000" y="4721225"/>
            <a:ext cx="6172200" cy="0"/>
          </a:xfrm>
          <a:prstGeom prst="line">
            <a:avLst/>
          </a:prstGeom>
          <a:noFill/>
          <a:ln w="28575">
            <a:solidFill>
              <a:srgbClr val="000000"/>
            </a:solidFill>
            <a:round/>
            <a:headEnd/>
            <a:tailEnd/>
          </a:ln>
        </p:spPr>
        <p:txBody>
          <a:bodyPr wrap="none" anchor="ctr"/>
          <a:lstStyle/>
          <a:p>
            <a:endParaRPr lang="fr-FR"/>
          </a:p>
        </p:txBody>
      </p:sp>
      <p:sp>
        <p:nvSpPr>
          <p:cNvPr id="18438" name="Text Box 5"/>
          <p:cNvSpPr txBox="1">
            <a:spLocks noChangeArrowheads="1"/>
          </p:cNvSpPr>
          <p:nvPr/>
        </p:nvSpPr>
        <p:spPr bwMode="auto">
          <a:xfrm>
            <a:off x="217488" y="3398838"/>
            <a:ext cx="3059112" cy="822325"/>
          </a:xfrm>
          <a:prstGeom prst="rect">
            <a:avLst/>
          </a:prstGeom>
          <a:noFill/>
          <a:ln w="12700">
            <a:noFill/>
            <a:miter lim="800000"/>
            <a:headEnd/>
            <a:tailEnd/>
          </a:ln>
        </p:spPr>
        <p:txBody>
          <a:bodyPr>
            <a:spAutoFit/>
          </a:bodyPr>
          <a:lstStyle/>
          <a:p>
            <a:pPr eaLnBrk="0" hangingPunct="0"/>
            <a:r>
              <a:rPr lang="fr-FR" sz="2400">
                <a:latin typeface="Arial" charset="0"/>
              </a:rPr>
              <a:t>PRODUCTION OU GAIN DE CHALEUR</a:t>
            </a:r>
          </a:p>
        </p:txBody>
      </p:sp>
      <p:sp>
        <p:nvSpPr>
          <p:cNvPr id="18439" name="Text Box 6"/>
          <p:cNvSpPr txBox="1">
            <a:spLocks noChangeArrowheads="1"/>
          </p:cNvSpPr>
          <p:nvPr/>
        </p:nvSpPr>
        <p:spPr bwMode="auto">
          <a:xfrm>
            <a:off x="6948488" y="3398838"/>
            <a:ext cx="1944687" cy="822325"/>
          </a:xfrm>
          <a:prstGeom prst="rect">
            <a:avLst/>
          </a:prstGeom>
          <a:noFill/>
          <a:ln w="12700">
            <a:noFill/>
            <a:miter lim="800000"/>
            <a:headEnd/>
            <a:tailEnd/>
          </a:ln>
        </p:spPr>
        <p:txBody>
          <a:bodyPr>
            <a:spAutoFit/>
          </a:bodyPr>
          <a:lstStyle/>
          <a:p>
            <a:pPr eaLnBrk="0" hangingPunct="0"/>
            <a:r>
              <a:rPr lang="fr-FR" sz="2400">
                <a:latin typeface="Arial" charset="0"/>
              </a:rPr>
              <a:t>PERTES DE CHALEUR</a:t>
            </a:r>
          </a:p>
        </p:txBody>
      </p:sp>
      <p:sp>
        <p:nvSpPr>
          <p:cNvPr id="17414" name="Line 7"/>
          <p:cNvSpPr>
            <a:spLocks noChangeShapeType="1"/>
          </p:cNvSpPr>
          <p:nvPr/>
        </p:nvSpPr>
        <p:spPr bwMode="auto">
          <a:xfrm flipH="1" flipV="1">
            <a:off x="4643438" y="3357563"/>
            <a:ext cx="4762" cy="1363662"/>
          </a:xfrm>
          <a:prstGeom prst="line">
            <a:avLst/>
          </a:prstGeom>
          <a:noFill/>
          <a:ln w="31750">
            <a:solidFill>
              <a:srgbClr val="FFC000"/>
            </a:solidFill>
            <a:round/>
            <a:headEnd/>
            <a:tailEnd type="triangle" w="med" len="med"/>
          </a:ln>
          <a:effectLst>
            <a:glow rad="228600">
              <a:srgbClr val="FFC000">
                <a:alpha val="40000"/>
              </a:srgbClr>
            </a:glow>
          </a:effectLst>
        </p:spPr>
        <p:txBody>
          <a:bodyPr wrap="none" anchor="ctr"/>
          <a:lstStyle/>
          <a:p>
            <a:pPr>
              <a:defRPr/>
            </a:pPr>
            <a:endParaRPr lang="fr-FR"/>
          </a:p>
        </p:txBody>
      </p:sp>
      <p:sp>
        <p:nvSpPr>
          <p:cNvPr id="18443" name="Text Box 8"/>
          <p:cNvSpPr txBox="1">
            <a:spLocks noChangeArrowheads="1"/>
          </p:cNvSpPr>
          <p:nvPr/>
        </p:nvSpPr>
        <p:spPr bwMode="auto">
          <a:xfrm>
            <a:off x="3629025" y="2492375"/>
            <a:ext cx="2089150" cy="830263"/>
          </a:xfrm>
          <a:prstGeom prst="rect">
            <a:avLst/>
          </a:prstGeom>
          <a:noFill/>
          <a:ln w="12700">
            <a:noFill/>
            <a:miter lim="800000"/>
            <a:headEnd/>
            <a:tailEnd/>
          </a:ln>
        </p:spPr>
        <p:txBody>
          <a:bodyPr wrap="none">
            <a:spAutoFit/>
          </a:bodyPr>
          <a:lstStyle/>
          <a:p>
            <a:pPr algn="ctr" eaLnBrk="0" hangingPunct="0"/>
            <a:r>
              <a:rPr lang="fr-FR" sz="2400" b="1">
                <a:solidFill>
                  <a:srgbClr val="FFC000"/>
                </a:solidFill>
                <a:latin typeface="Comic Sans MS" pitchFamily="66" charset="0"/>
              </a:rPr>
              <a:t>Température</a:t>
            </a:r>
          </a:p>
          <a:p>
            <a:pPr algn="ctr" eaLnBrk="0" hangingPunct="0"/>
            <a:r>
              <a:rPr lang="fr-FR" sz="2400" b="1">
                <a:solidFill>
                  <a:srgbClr val="FFC000"/>
                </a:solidFill>
                <a:latin typeface="Comic Sans MS" pitchFamily="66" charset="0"/>
              </a:rPr>
              <a:t>centrale</a:t>
            </a:r>
          </a:p>
        </p:txBody>
      </p:sp>
      <p:sp>
        <p:nvSpPr>
          <p:cNvPr id="17416" name="Text Box 9"/>
          <p:cNvSpPr txBox="1">
            <a:spLocks noChangeArrowheads="1"/>
          </p:cNvSpPr>
          <p:nvPr/>
        </p:nvSpPr>
        <p:spPr bwMode="auto">
          <a:xfrm>
            <a:off x="1076970" y="4989513"/>
            <a:ext cx="2774950" cy="457200"/>
          </a:xfrm>
          <a:prstGeom prst="rect">
            <a:avLst/>
          </a:prstGeom>
          <a:noFill/>
          <a:ln w="12700">
            <a:noFill/>
            <a:miter lim="800000"/>
            <a:headEnd/>
            <a:tailEnd/>
          </a:ln>
        </p:spPr>
        <p:txBody>
          <a:bodyPr wrap="none">
            <a:spAutoFit/>
          </a:bodyPr>
          <a:lstStyle/>
          <a:p>
            <a:pPr eaLnBrk="0" hangingPunct="0">
              <a:defRPr/>
            </a:pPr>
            <a:r>
              <a:rPr lang="fr-FR" sz="2400" b="1" dirty="0">
                <a:solidFill>
                  <a:srgbClr val="FF0000"/>
                </a:solidFill>
                <a:effectLst>
                  <a:glow rad="139700">
                    <a:srgbClr val="FFC000">
                      <a:alpha val="40000"/>
                    </a:srgbClr>
                  </a:glow>
                </a:effectLst>
                <a:latin typeface="Comic Sans MS" pitchFamily="66" charset="0"/>
              </a:rPr>
              <a:t>THERMOGENESE</a:t>
            </a:r>
            <a:endParaRPr lang="fr-FR" sz="2400" b="1" dirty="0">
              <a:effectLst>
                <a:glow rad="139700">
                  <a:srgbClr val="FFC000">
                    <a:alpha val="40000"/>
                  </a:srgbClr>
                </a:glow>
              </a:effectLst>
              <a:latin typeface="Comic Sans MS" pitchFamily="66" charset="0"/>
            </a:endParaRPr>
          </a:p>
        </p:txBody>
      </p:sp>
      <p:sp>
        <p:nvSpPr>
          <p:cNvPr id="17417" name="Text Box 10"/>
          <p:cNvSpPr txBox="1">
            <a:spLocks noChangeArrowheads="1"/>
          </p:cNvSpPr>
          <p:nvPr/>
        </p:nvSpPr>
        <p:spPr bwMode="auto">
          <a:xfrm>
            <a:off x="5940152" y="4983559"/>
            <a:ext cx="2313454" cy="461665"/>
          </a:xfrm>
          <a:prstGeom prst="rect">
            <a:avLst/>
          </a:prstGeom>
          <a:noFill/>
          <a:ln w="12700">
            <a:noFill/>
            <a:miter lim="800000"/>
            <a:headEnd/>
            <a:tailEnd/>
          </a:ln>
          <a:effectLst>
            <a:glow rad="139700">
              <a:schemeClr val="accent2">
                <a:satMod val="175000"/>
                <a:alpha val="40000"/>
              </a:schemeClr>
            </a:glow>
          </a:effectLst>
        </p:spPr>
        <p:txBody>
          <a:bodyPr wrap="none">
            <a:spAutoFit/>
          </a:bodyPr>
          <a:lstStyle/>
          <a:p>
            <a:pPr eaLnBrk="0" hangingPunct="0">
              <a:defRPr/>
            </a:pPr>
            <a:r>
              <a:rPr lang="fr-FR" sz="2400" b="1" dirty="0">
                <a:solidFill>
                  <a:schemeClr val="bg1">
                    <a:lumMod val="75000"/>
                  </a:schemeClr>
                </a:solidFill>
                <a:effectLst>
                  <a:glow rad="139700">
                    <a:srgbClr val="FFC000">
                      <a:alpha val="40000"/>
                    </a:srgbClr>
                  </a:glow>
                </a:effectLst>
                <a:latin typeface="Comic Sans MS" pitchFamily="66" charset="0"/>
              </a:rPr>
              <a:t>THERMOLYSE</a:t>
            </a:r>
          </a:p>
        </p:txBody>
      </p:sp>
      <p:sp>
        <p:nvSpPr>
          <p:cNvPr id="18446" name="Text Box 11"/>
          <p:cNvSpPr txBox="1">
            <a:spLocks noChangeArrowheads="1"/>
          </p:cNvSpPr>
          <p:nvPr/>
        </p:nvSpPr>
        <p:spPr bwMode="auto">
          <a:xfrm>
            <a:off x="395288" y="692150"/>
            <a:ext cx="7705725" cy="762000"/>
          </a:xfrm>
          <a:prstGeom prst="rect">
            <a:avLst/>
          </a:prstGeom>
          <a:noFill/>
          <a:ln w="9525">
            <a:noFill/>
            <a:miter lim="800000"/>
            <a:headEnd/>
            <a:tailEnd/>
          </a:ln>
        </p:spPr>
        <p:txBody>
          <a:bodyPr>
            <a:spAutoFit/>
          </a:bodyPr>
          <a:lstStyle/>
          <a:p>
            <a:pPr algn="just">
              <a:spcBef>
                <a:spcPct val="50000"/>
              </a:spcBef>
            </a:pPr>
            <a:r>
              <a:rPr lang="fr-FR" sz="2200">
                <a:latin typeface="Arial" charset="0"/>
              </a:rPr>
              <a:t>    La température corporelle est le résultat de l’équilibre entre la production et la perte de chaleur</a:t>
            </a:r>
          </a:p>
        </p:txBody>
      </p:sp>
      <p:sp>
        <p:nvSpPr>
          <p:cNvPr id="17419" name="Line 12"/>
          <p:cNvSpPr>
            <a:spLocks noChangeShapeType="1"/>
          </p:cNvSpPr>
          <p:nvPr/>
        </p:nvSpPr>
        <p:spPr bwMode="auto">
          <a:xfrm flipH="1" flipV="1">
            <a:off x="3708400" y="3573463"/>
            <a:ext cx="935038" cy="1150937"/>
          </a:xfrm>
          <a:prstGeom prst="line">
            <a:avLst/>
          </a:prstGeom>
          <a:noFill/>
          <a:ln w="50800">
            <a:solidFill>
              <a:srgbClr val="CC2636"/>
            </a:solidFill>
            <a:prstDash val="dash"/>
            <a:round/>
            <a:headEnd/>
            <a:tailEnd type="triangle" w="med" len="med"/>
          </a:ln>
          <a:effectLst>
            <a:glow rad="228600">
              <a:srgbClr val="FF0000">
                <a:alpha val="40000"/>
              </a:srgbClr>
            </a:glow>
          </a:effectLst>
        </p:spPr>
        <p:txBody>
          <a:bodyPr/>
          <a:lstStyle/>
          <a:p>
            <a:pPr>
              <a:defRPr/>
            </a:pPr>
            <a:endParaRPr lang="fr-FR"/>
          </a:p>
        </p:txBody>
      </p:sp>
      <p:sp>
        <p:nvSpPr>
          <p:cNvPr id="17420" name="Line 13"/>
          <p:cNvSpPr>
            <a:spLocks noChangeShapeType="1"/>
          </p:cNvSpPr>
          <p:nvPr/>
        </p:nvSpPr>
        <p:spPr bwMode="auto">
          <a:xfrm flipV="1">
            <a:off x="4643438" y="3644900"/>
            <a:ext cx="936625" cy="1079500"/>
          </a:xfrm>
          <a:prstGeom prst="line">
            <a:avLst/>
          </a:prstGeom>
          <a:noFill/>
          <a:ln w="50800">
            <a:solidFill>
              <a:srgbClr val="00B0F0"/>
            </a:solidFill>
            <a:prstDash val="dash"/>
            <a:round/>
            <a:headEnd/>
            <a:tailEnd type="triangle" w="med" len="med"/>
          </a:ln>
          <a:effectLst>
            <a:glow rad="228600">
              <a:schemeClr val="accent1">
                <a:satMod val="175000"/>
                <a:alpha val="40000"/>
              </a:schemeClr>
            </a:glow>
          </a:effectLst>
        </p:spPr>
        <p:txBody>
          <a:bodyPr/>
          <a:lstStyle/>
          <a:p>
            <a:pPr>
              <a:defRPr/>
            </a:pPr>
            <a:endParaRPr lang="fr-FR"/>
          </a:p>
        </p:txBody>
      </p:sp>
    </p:spTree>
  </p:cSld>
  <p:clrMapOvr>
    <a:masterClrMapping/>
  </p:clrMapOvr>
  <p:transition spd="slow">
    <p:split orient="vert"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3"/>
          <p:cNvSpPr>
            <a:spLocks noChangeArrowheads="1"/>
          </p:cNvSpPr>
          <p:nvPr/>
        </p:nvSpPr>
        <p:spPr bwMode="auto">
          <a:xfrm>
            <a:off x="4038600" y="4797425"/>
            <a:ext cx="1219200" cy="1295400"/>
          </a:xfrm>
          <a:prstGeom prst="triangle">
            <a:avLst>
              <a:gd name="adj" fmla="val 50000"/>
            </a:avLst>
          </a:prstGeom>
          <a:solidFill>
            <a:srgbClr val="AC3682"/>
          </a:solidFill>
          <a:ln w="12700">
            <a:solidFill>
              <a:srgbClr val="AC3682"/>
            </a:solidFill>
            <a:miter lim="800000"/>
            <a:headEnd/>
            <a:tailEnd/>
          </a:ln>
          <a:effectLst>
            <a:glow rad="228600">
              <a:srgbClr val="AC3682">
                <a:alpha val="40000"/>
              </a:srgbClr>
            </a:glow>
          </a:effectLst>
        </p:spPr>
        <p:txBody>
          <a:bodyPr wrap="none" anchor="ctr"/>
          <a:lstStyle/>
          <a:p>
            <a:pPr>
              <a:defRPr/>
            </a:pPr>
            <a:endParaRPr lang="fr-FR"/>
          </a:p>
        </p:txBody>
      </p:sp>
      <p:sp>
        <p:nvSpPr>
          <p:cNvPr id="18437" name="Line 4"/>
          <p:cNvSpPr>
            <a:spLocks noChangeShapeType="1"/>
          </p:cNvSpPr>
          <p:nvPr/>
        </p:nvSpPr>
        <p:spPr bwMode="auto">
          <a:xfrm>
            <a:off x="1524000" y="4721225"/>
            <a:ext cx="6172200" cy="0"/>
          </a:xfrm>
          <a:prstGeom prst="line">
            <a:avLst/>
          </a:prstGeom>
          <a:noFill/>
          <a:ln w="28575">
            <a:solidFill>
              <a:srgbClr val="000000"/>
            </a:solidFill>
            <a:round/>
            <a:headEnd/>
            <a:tailEnd/>
          </a:ln>
        </p:spPr>
        <p:txBody>
          <a:bodyPr wrap="none" anchor="ctr"/>
          <a:lstStyle/>
          <a:p>
            <a:endParaRPr lang="fr-FR"/>
          </a:p>
        </p:txBody>
      </p:sp>
      <p:sp>
        <p:nvSpPr>
          <p:cNvPr id="18438" name="Text Box 5"/>
          <p:cNvSpPr txBox="1">
            <a:spLocks noChangeArrowheads="1"/>
          </p:cNvSpPr>
          <p:nvPr/>
        </p:nvSpPr>
        <p:spPr bwMode="auto">
          <a:xfrm>
            <a:off x="217488" y="3398838"/>
            <a:ext cx="3059112" cy="822325"/>
          </a:xfrm>
          <a:prstGeom prst="rect">
            <a:avLst/>
          </a:prstGeom>
          <a:noFill/>
          <a:ln w="12700">
            <a:noFill/>
            <a:miter lim="800000"/>
            <a:headEnd/>
            <a:tailEnd/>
          </a:ln>
        </p:spPr>
        <p:txBody>
          <a:bodyPr>
            <a:spAutoFit/>
          </a:bodyPr>
          <a:lstStyle/>
          <a:p>
            <a:pPr eaLnBrk="0" hangingPunct="0"/>
            <a:r>
              <a:rPr lang="fr-FR" sz="2400">
                <a:latin typeface="Arial" charset="0"/>
              </a:rPr>
              <a:t>PRODUCTION OU GAIN DE CHALEUR</a:t>
            </a:r>
          </a:p>
        </p:txBody>
      </p:sp>
      <p:sp>
        <p:nvSpPr>
          <p:cNvPr id="18439" name="Text Box 6"/>
          <p:cNvSpPr txBox="1">
            <a:spLocks noChangeArrowheads="1"/>
          </p:cNvSpPr>
          <p:nvPr/>
        </p:nvSpPr>
        <p:spPr bwMode="auto">
          <a:xfrm>
            <a:off x="6948488" y="3398838"/>
            <a:ext cx="1944687" cy="822325"/>
          </a:xfrm>
          <a:prstGeom prst="rect">
            <a:avLst/>
          </a:prstGeom>
          <a:noFill/>
          <a:ln w="12700">
            <a:noFill/>
            <a:miter lim="800000"/>
            <a:headEnd/>
            <a:tailEnd/>
          </a:ln>
        </p:spPr>
        <p:txBody>
          <a:bodyPr>
            <a:spAutoFit/>
          </a:bodyPr>
          <a:lstStyle/>
          <a:p>
            <a:pPr eaLnBrk="0" hangingPunct="0"/>
            <a:r>
              <a:rPr lang="fr-FR" sz="2400">
                <a:latin typeface="Arial" charset="0"/>
              </a:rPr>
              <a:t>PERTES DE CHALEUR</a:t>
            </a:r>
          </a:p>
        </p:txBody>
      </p:sp>
      <p:sp>
        <p:nvSpPr>
          <p:cNvPr id="17414" name="Line 7"/>
          <p:cNvSpPr>
            <a:spLocks noChangeShapeType="1"/>
          </p:cNvSpPr>
          <p:nvPr/>
        </p:nvSpPr>
        <p:spPr bwMode="auto">
          <a:xfrm flipH="1" flipV="1">
            <a:off x="4643438" y="3357563"/>
            <a:ext cx="4762" cy="1363662"/>
          </a:xfrm>
          <a:prstGeom prst="line">
            <a:avLst/>
          </a:prstGeom>
          <a:noFill/>
          <a:ln w="31750">
            <a:solidFill>
              <a:srgbClr val="FFC000"/>
            </a:solidFill>
            <a:round/>
            <a:headEnd/>
            <a:tailEnd type="triangle" w="med" len="med"/>
          </a:ln>
          <a:effectLst>
            <a:glow rad="228600">
              <a:srgbClr val="FFC000">
                <a:alpha val="40000"/>
              </a:srgbClr>
            </a:glow>
          </a:effectLst>
        </p:spPr>
        <p:txBody>
          <a:bodyPr wrap="none" anchor="ctr"/>
          <a:lstStyle/>
          <a:p>
            <a:pPr>
              <a:defRPr/>
            </a:pPr>
            <a:endParaRPr lang="fr-FR"/>
          </a:p>
        </p:txBody>
      </p:sp>
      <p:sp>
        <p:nvSpPr>
          <p:cNvPr id="18443" name="Text Box 8"/>
          <p:cNvSpPr txBox="1">
            <a:spLocks noChangeArrowheads="1"/>
          </p:cNvSpPr>
          <p:nvPr/>
        </p:nvSpPr>
        <p:spPr bwMode="auto">
          <a:xfrm>
            <a:off x="3629025" y="2492375"/>
            <a:ext cx="2089150" cy="830263"/>
          </a:xfrm>
          <a:prstGeom prst="rect">
            <a:avLst/>
          </a:prstGeom>
          <a:noFill/>
          <a:ln w="12700">
            <a:noFill/>
            <a:miter lim="800000"/>
            <a:headEnd/>
            <a:tailEnd/>
          </a:ln>
        </p:spPr>
        <p:txBody>
          <a:bodyPr wrap="none">
            <a:spAutoFit/>
          </a:bodyPr>
          <a:lstStyle/>
          <a:p>
            <a:pPr algn="ctr" eaLnBrk="0" hangingPunct="0"/>
            <a:r>
              <a:rPr lang="fr-FR" sz="2400" b="1">
                <a:solidFill>
                  <a:srgbClr val="FFC000"/>
                </a:solidFill>
                <a:latin typeface="Comic Sans MS" pitchFamily="66" charset="0"/>
              </a:rPr>
              <a:t>Température</a:t>
            </a:r>
          </a:p>
          <a:p>
            <a:pPr algn="ctr" eaLnBrk="0" hangingPunct="0"/>
            <a:r>
              <a:rPr lang="fr-FR" sz="2400" b="1">
                <a:solidFill>
                  <a:srgbClr val="FFC000"/>
                </a:solidFill>
                <a:latin typeface="Comic Sans MS" pitchFamily="66" charset="0"/>
              </a:rPr>
              <a:t>centrale</a:t>
            </a:r>
          </a:p>
        </p:txBody>
      </p:sp>
      <p:sp>
        <p:nvSpPr>
          <p:cNvPr id="17416" name="Text Box 9"/>
          <p:cNvSpPr txBox="1">
            <a:spLocks noChangeArrowheads="1"/>
          </p:cNvSpPr>
          <p:nvPr/>
        </p:nvSpPr>
        <p:spPr bwMode="auto">
          <a:xfrm>
            <a:off x="1076970" y="4989513"/>
            <a:ext cx="2774950" cy="457200"/>
          </a:xfrm>
          <a:prstGeom prst="rect">
            <a:avLst/>
          </a:prstGeom>
          <a:noFill/>
          <a:ln w="12700">
            <a:noFill/>
            <a:miter lim="800000"/>
            <a:headEnd/>
            <a:tailEnd/>
          </a:ln>
        </p:spPr>
        <p:txBody>
          <a:bodyPr wrap="none">
            <a:spAutoFit/>
          </a:bodyPr>
          <a:lstStyle/>
          <a:p>
            <a:pPr eaLnBrk="0" hangingPunct="0">
              <a:defRPr/>
            </a:pPr>
            <a:r>
              <a:rPr lang="fr-FR" sz="2400" b="1" dirty="0">
                <a:solidFill>
                  <a:srgbClr val="FF0000"/>
                </a:solidFill>
                <a:effectLst>
                  <a:glow rad="139700">
                    <a:srgbClr val="FFC000">
                      <a:alpha val="40000"/>
                    </a:srgbClr>
                  </a:glow>
                </a:effectLst>
                <a:latin typeface="Comic Sans MS" pitchFamily="66" charset="0"/>
              </a:rPr>
              <a:t>THERMOGENESE</a:t>
            </a:r>
            <a:endParaRPr lang="fr-FR" sz="2400" b="1" dirty="0">
              <a:effectLst>
                <a:glow rad="139700">
                  <a:srgbClr val="FFC000">
                    <a:alpha val="40000"/>
                  </a:srgbClr>
                </a:glow>
              </a:effectLst>
              <a:latin typeface="Comic Sans MS" pitchFamily="66" charset="0"/>
            </a:endParaRPr>
          </a:p>
        </p:txBody>
      </p:sp>
      <p:sp>
        <p:nvSpPr>
          <p:cNvPr id="17417" name="Text Box 10"/>
          <p:cNvSpPr txBox="1">
            <a:spLocks noChangeArrowheads="1"/>
          </p:cNvSpPr>
          <p:nvPr/>
        </p:nvSpPr>
        <p:spPr bwMode="auto">
          <a:xfrm>
            <a:off x="5940152" y="4983559"/>
            <a:ext cx="2313454" cy="461665"/>
          </a:xfrm>
          <a:prstGeom prst="rect">
            <a:avLst/>
          </a:prstGeom>
          <a:noFill/>
          <a:ln w="12700">
            <a:noFill/>
            <a:miter lim="800000"/>
            <a:headEnd/>
            <a:tailEnd/>
          </a:ln>
          <a:effectLst>
            <a:glow rad="139700">
              <a:schemeClr val="accent2">
                <a:satMod val="175000"/>
                <a:alpha val="40000"/>
              </a:schemeClr>
            </a:glow>
          </a:effectLst>
        </p:spPr>
        <p:txBody>
          <a:bodyPr wrap="none">
            <a:spAutoFit/>
          </a:bodyPr>
          <a:lstStyle/>
          <a:p>
            <a:pPr eaLnBrk="0" hangingPunct="0">
              <a:defRPr/>
            </a:pPr>
            <a:r>
              <a:rPr lang="fr-FR" sz="2400" b="1" dirty="0">
                <a:solidFill>
                  <a:schemeClr val="bg1">
                    <a:lumMod val="75000"/>
                  </a:schemeClr>
                </a:solidFill>
                <a:effectLst>
                  <a:glow rad="139700">
                    <a:srgbClr val="FFC000">
                      <a:alpha val="40000"/>
                    </a:srgbClr>
                  </a:glow>
                </a:effectLst>
                <a:latin typeface="Comic Sans MS" pitchFamily="66" charset="0"/>
              </a:rPr>
              <a:t>THERMOLYSE</a:t>
            </a:r>
          </a:p>
        </p:txBody>
      </p:sp>
      <p:sp>
        <p:nvSpPr>
          <p:cNvPr id="18446" name="Text Box 11"/>
          <p:cNvSpPr txBox="1">
            <a:spLocks noChangeArrowheads="1"/>
          </p:cNvSpPr>
          <p:nvPr/>
        </p:nvSpPr>
        <p:spPr bwMode="auto">
          <a:xfrm>
            <a:off x="395288" y="692150"/>
            <a:ext cx="7705725" cy="762000"/>
          </a:xfrm>
          <a:prstGeom prst="rect">
            <a:avLst/>
          </a:prstGeom>
          <a:noFill/>
          <a:ln w="9525">
            <a:noFill/>
            <a:miter lim="800000"/>
            <a:headEnd/>
            <a:tailEnd/>
          </a:ln>
        </p:spPr>
        <p:txBody>
          <a:bodyPr>
            <a:spAutoFit/>
          </a:bodyPr>
          <a:lstStyle/>
          <a:p>
            <a:pPr algn="just">
              <a:spcBef>
                <a:spcPct val="50000"/>
              </a:spcBef>
            </a:pPr>
            <a:r>
              <a:rPr lang="fr-FR" sz="2200">
                <a:latin typeface="Arial" charset="0"/>
              </a:rPr>
              <a:t>    La température corporelle est le résultat de l’équilibre entre la production et la perte de chaleur</a:t>
            </a:r>
          </a:p>
        </p:txBody>
      </p:sp>
      <p:sp>
        <p:nvSpPr>
          <p:cNvPr id="17419" name="Line 12"/>
          <p:cNvSpPr>
            <a:spLocks noChangeShapeType="1"/>
          </p:cNvSpPr>
          <p:nvPr/>
        </p:nvSpPr>
        <p:spPr bwMode="auto">
          <a:xfrm flipH="1" flipV="1">
            <a:off x="3708400" y="3573463"/>
            <a:ext cx="935038" cy="1150937"/>
          </a:xfrm>
          <a:prstGeom prst="line">
            <a:avLst/>
          </a:prstGeom>
          <a:noFill/>
          <a:ln w="50800">
            <a:solidFill>
              <a:srgbClr val="CC2636"/>
            </a:solidFill>
            <a:prstDash val="dash"/>
            <a:round/>
            <a:headEnd/>
            <a:tailEnd type="triangle" w="med" len="med"/>
          </a:ln>
          <a:effectLst>
            <a:glow rad="228600">
              <a:srgbClr val="FF0000">
                <a:alpha val="40000"/>
              </a:srgbClr>
            </a:glow>
          </a:effectLst>
        </p:spPr>
        <p:txBody>
          <a:bodyPr/>
          <a:lstStyle/>
          <a:p>
            <a:pPr>
              <a:defRPr/>
            </a:pPr>
            <a:endParaRPr lang="fr-FR"/>
          </a:p>
        </p:txBody>
      </p:sp>
      <p:sp>
        <p:nvSpPr>
          <p:cNvPr id="17420" name="Line 13"/>
          <p:cNvSpPr>
            <a:spLocks noChangeShapeType="1"/>
          </p:cNvSpPr>
          <p:nvPr/>
        </p:nvSpPr>
        <p:spPr bwMode="auto">
          <a:xfrm flipV="1">
            <a:off x="4643438" y="3644900"/>
            <a:ext cx="936625" cy="1079500"/>
          </a:xfrm>
          <a:prstGeom prst="line">
            <a:avLst/>
          </a:prstGeom>
          <a:noFill/>
          <a:ln w="50800">
            <a:solidFill>
              <a:srgbClr val="00B0F0"/>
            </a:solidFill>
            <a:prstDash val="dash"/>
            <a:round/>
            <a:headEnd/>
            <a:tailEnd type="triangle" w="med" len="med"/>
          </a:ln>
          <a:effectLst>
            <a:glow rad="228600">
              <a:schemeClr val="accent1">
                <a:satMod val="175000"/>
                <a:alpha val="40000"/>
              </a:schemeClr>
            </a:glow>
          </a:effectLst>
        </p:spPr>
        <p:txBody>
          <a:bodyPr/>
          <a:lstStyle/>
          <a:p>
            <a:pPr>
              <a:defRPr/>
            </a:pPr>
            <a:endParaRPr lang="fr-FR"/>
          </a:p>
        </p:txBody>
      </p:sp>
    </p:spTree>
  </p:cSld>
  <p:clrMapOvr>
    <a:masterClrMapping/>
  </p:clrMapOvr>
  <p:transition spd="slow">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3"/>
          <p:cNvSpPr>
            <a:spLocks noChangeArrowheads="1"/>
          </p:cNvSpPr>
          <p:nvPr/>
        </p:nvSpPr>
        <p:spPr bwMode="auto">
          <a:xfrm>
            <a:off x="4038600" y="4797425"/>
            <a:ext cx="1219200" cy="1295400"/>
          </a:xfrm>
          <a:prstGeom prst="triangle">
            <a:avLst>
              <a:gd name="adj" fmla="val 50000"/>
            </a:avLst>
          </a:prstGeom>
          <a:solidFill>
            <a:srgbClr val="AC3682"/>
          </a:solidFill>
          <a:ln w="12700">
            <a:solidFill>
              <a:srgbClr val="AC3682"/>
            </a:solidFill>
            <a:miter lim="800000"/>
            <a:headEnd/>
            <a:tailEnd/>
          </a:ln>
          <a:effectLst>
            <a:glow rad="228600">
              <a:srgbClr val="AC3682">
                <a:alpha val="40000"/>
              </a:srgbClr>
            </a:glow>
          </a:effectLst>
        </p:spPr>
        <p:txBody>
          <a:bodyPr wrap="none" anchor="ctr"/>
          <a:lstStyle/>
          <a:p>
            <a:pPr>
              <a:defRPr/>
            </a:pPr>
            <a:endParaRPr lang="fr-FR"/>
          </a:p>
        </p:txBody>
      </p:sp>
      <p:sp>
        <p:nvSpPr>
          <p:cNvPr id="18437" name="Line 4"/>
          <p:cNvSpPr>
            <a:spLocks noChangeShapeType="1"/>
          </p:cNvSpPr>
          <p:nvPr/>
        </p:nvSpPr>
        <p:spPr bwMode="auto">
          <a:xfrm>
            <a:off x="1524000" y="4721225"/>
            <a:ext cx="6172200" cy="0"/>
          </a:xfrm>
          <a:prstGeom prst="line">
            <a:avLst/>
          </a:prstGeom>
          <a:noFill/>
          <a:ln w="28575">
            <a:solidFill>
              <a:srgbClr val="000000"/>
            </a:solidFill>
            <a:round/>
            <a:headEnd/>
            <a:tailEnd/>
          </a:ln>
        </p:spPr>
        <p:txBody>
          <a:bodyPr wrap="none" anchor="ctr"/>
          <a:lstStyle/>
          <a:p>
            <a:endParaRPr lang="fr-FR"/>
          </a:p>
        </p:txBody>
      </p:sp>
      <p:sp>
        <p:nvSpPr>
          <p:cNvPr id="18438" name="Text Box 5"/>
          <p:cNvSpPr txBox="1">
            <a:spLocks noChangeArrowheads="1"/>
          </p:cNvSpPr>
          <p:nvPr/>
        </p:nvSpPr>
        <p:spPr bwMode="auto">
          <a:xfrm>
            <a:off x="217488" y="3398838"/>
            <a:ext cx="3059112" cy="822325"/>
          </a:xfrm>
          <a:prstGeom prst="rect">
            <a:avLst/>
          </a:prstGeom>
          <a:noFill/>
          <a:ln w="12700">
            <a:noFill/>
            <a:miter lim="800000"/>
            <a:headEnd/>
            <a:tailEnd/>
          </a:ln>
        </p:spPr>
        <p:txBody>
          <a:bodyPr>
            <a:spAutoFit/>
          </a:bodyPr>
          <a:lstStyle/>
          <a:p>
            <a:pPr eaLnBrk="0" hangingPunct="0"/>
            <a:r>
              <a:rPr lang="fr-FR" sz="2400">
                <a:latin typeface="Arial" charset="0"/>
              </a:rPr>
              <a:t>PRODUCTION OU GAIN DE CHALEUR</a:t>
            </a:r>
          </a:p>
        </p:txBody>
      </p:sp>
      <p:sp>
        <p:nvSpPr>
          <p:cNvPr id="18439" name="Text Box 6"/>
          <p:cNvSpPr txBox="1">
            <a:spLocks noChangeArrowheads="1"/>
          </p:cNvSpPr>
          <p:nvPr/>
        </p:nvSpPr>
        <p:spPr bwMode="auto">
          <a:xfrm>
            <a:off x="6948488" y="3398838"/>
            <a:ext cx="1944687" cy="822325"/>
          </a:xfrm>
          <a:prstGeom prst="rect">
            <a:avLst/>
          </a:prstGeom>
          <a:noFill/>
          <a:ln w="12700">
            <a:noFill/>
            <a:miter lim="800000"/>
            <a:headEnd/>
            <a:tailEnd/>
          </a:ln>
        </p:spPr>
        <p:txBody>
          <a:bodyPr>
            <a:spAutoFit/>
          </a:bodyPr>
          <a:lstStyle/>
          <a:p>
            <a:pPr eaLnBrk="0" hangingPunct="0"/>
            <a:r>
              <a:rPr lang="fr-FR" sz="2400">
                <a:latin typeface="Arial" charset="0"/>
              </a:rPr>
              <a:t>PERTES DE CHALEUR</a:t>
            </a:r>
          </a:p>
        </p:txBody>
      </p:sp>
      <p:sp>
        <p:nvSpPr>
          <p:cNvPr id="17414" name="Line 7"/>
          <p:cNvSpPr>
            <a:spLocks noChangeShapeType="1"/>
          </p:cNvSpPr>
          <p:nvPr/>
        </p:nvSpPr>
        <p:spPr bwMode="auto">
          <a:xfrm flipH="1" flipV="1">
            <a:off x="4643438" y="3357563"/>
            <a:ext cx="4762" cy="1363662"/>
          </a:xfrm>
          <a:prstGeom prst="line">
            <a:avLst/>
          </a:prstGeom>
          <a:noFill/>
          <a:ln w="31750">
            <a:solidFill>
              <a:srgbClr val="FFC000"/>
            </a:solidFill>
            <a:round/>
            <a:headEnd/>
            <a:tailEnd type="triangle" w="med" len="med"/>
          </a:ln>
          <a:effectLst>
            <a:glow rad="228600">
              <a:srgbClr val="FFC000">
                <a:alpha val="40000"/>
              </a:srgbClr>
            </a:glow>
          </a:effectLst>
        </p:spPr>
        <p:txBody>
          <a:bodyPr wrap="none" anchor="ctr"/>
          <a:lstStyle/>
          <a:p>
            <a:pPr>
              <a:defRPr/>
            </a:pPr>
            <a:endParaRPr lang="fr-FR"/>
          </a:p>
        </p:txBody>
      </p:sp>
      <p:sp>
        <p:nvSpPr>
          <p:cNvPr id="18443" name="Text Box 8"/>
          <p:cNvSpPr txBox="1">
            <a:spLocks noChangeArrowheads="1"/>
          </p:cNvSpPr>
          <p:nvPr/>
        </p:nvSpPr>
        <p:spPr bwMode="auto">
          <a:xfrm>
            <a:off x="3629025" y="2492375"/>
            <a:ext cx="2089150" cy="830263"/>
          </a:xfrm>
          <a:prstGeom prst="rect">
            <a:avLst/>
          </a:prstGeom>
          <a:noFill/>
          <a:ln w="12700">
            <a:noFill/>
            <a:miter lim="800000"/>
            <a:headEnd/>
            <a:tailEnd/>
          </a:ln>
        </p:spPr>
        <p:txBody>
          <a:bodyPr wrap="none">
            <a:spAutoFit/>
          </a:bodyPr>
          <a:lstStyle/>
          <a:p>
            <a:pPr algn="ctr" eaLnBrk="0" hangingPunct="0"/>
            <a:r>
              <a:rPr lang="fr-FR" sz="2400" b="1">
                <a:solidFill>
                  <a:srgbClr val="FFC000"/>
                </a:solidFill>
                <a:latin typeface="Comic Sans MS" pitchFamily="66" charset="0"/>
              </a:rPr>
              <a:t>Température</a:t>
            </a:r>
          </a:p>
          <a:p>
            <a:pPr algn="ctr" eaLnBrk="0" hangingPunct="0"/>
            <a:r>
              <a:rPr lang="fr-FR" sz="2400" b="1">
                <a:solidFill>
                  <a:srgbClr val="FFC000"/>
                </a:solidFill>
                <a:latin typeface="Comic Sans MS" pitchFamily="66" charset="0"/>
              </a:rPr>
              <a:t>centrale</a:t>
            </a:r>
          </a:p>
        </p:txBody>
      </p:sp>
      <p:sp>
        <p:nvSpPr>
          <p:cNvPr id="17416" name="Text Box 9"/>
          <p:cNvSpPr txBox="1">
            <a:spLocks noChangeArrowheads="1"/>
          </p:cNvSpPr>
          <p:nvPr/>
        </p:nvSpPr>
        <p:spPr bwMode="auto">
          <a:xfrm>
            <a:off x="1076970" y="4989513"/>
            <a:ext cx="2774950" cy="457200"/>
          </a:xfrm>
          <a:prstGeom prst="rect">
            <a:avLst/>
          </a:prstGeom>
          <a:noFill/>
          <a:ln w="12700">
            <a:noFill/>
            <a:miter lim="800000"/>
            <a:headEnd/>
            <a:tailEnd/>
          </a:ln>
        </p:spPr>
        <p:txBody>
          <a:bodyPr wrap="none">
            <a:spAutoFit/>
          </a:bodyPr>
          <a:lstStyle/>
          <a:p>
            <a:pPr eaLnBrk="0" hangingPunct="0">
              <a:defRPr/>
            </a:pPr>
            <a:r>
              <a:rPr lang="fr-FR" sz="2400" b="1" dirty="0">
                <a:solidFill>
                  <a:srgbClr val="FF0000"/>
                </a:solidFill>
                <a:effectLst>
                  <a:glow rad="139700">
                    <a:srgbClr val="FFC000">
                      <a:alpha val="40000"/>
                    </a:srgbClr>
                  </a:glow>
                </a:effectLst>
                <a:latin typeface="Comic Sans MS" pitchFamily="66" charset="0"/>
              </a:rPr>
              <a:t>THERMOGENESE</a:t>
            </a:r>
            <a:endParaRPr lang="fr-FR" sz="2400" b="1" dirty="0">
              <a:effectLst>
                <a:glow rad="139700">
                  <a:srgbClr val="FFC000">
                    <a:alpha val="40000"/>
                  </a:srgbClr>
                </a:glow>
              </a:effectLst>
              <a:latin typeface="Comic Sans MS" pitchFamily="66" charset="0"/>
            </a:endParaRPr>
          </a:p>
        </p:txBody>
      </p:sp>
      <p:sp>
        <p:nvSpPr>
          <p:cNvPr id="17417" name="Text Box 10"/>
          <p:cNvSpPr txBox="1">
            <a:spLocks noChangeArrowheads="1"/>
          </p:cNvSpPr>
          <p:nvPr/>
        </p:nvSpPr>
        <p:spPr bwMode="auto">
          <a:xfrm>
            <a:off x="5940152" y="4983559"/>
            <a:ext cx="2313454" cy="461665"/>
          </a:xfrm>
          <a:prstGeom prst="rect">
            <a:avLst/>
          </a:prstGeom>
          <a:noFill/>
          <a:ln w="12700">
            <a:noFill/>
            <a:miter lim="800000"/>
            <a:headEnd/>
            <a:tailEnd/>
          </a:ln>
          <a:effectLst>
            <a:glow rad="139700">
              <a:schemeClr val="accent2">
                <a:satMod val="175000"/>
                <a:alpha val="40000"/>
              </a:schemeClr>
            </a:glow>
          </a:effectLst>
        </p:spPr>
        <p:txBody>
          <a:bodyPr wrap="none">
            <a:spAutoFit/>
          </a:bodyPr>
          <a:lstStyle/>
          <a:p>
            <a:pPr eaLnBrk="0" hangingPunct="0">
              <a:defRPr/>
            </a:pPr>
            <a:r>
              <a:rPr lang="fr-FR" sz="2400" b="1" dirty="0">
                <a:solidFill>
                  <a:schemeClr val="bg1">
                    <a:lumMod val="75000"/>
                  </a:schemeClr>
                </a:solidFill>
                <a:effectLst>
                  <a:glow rad="139700">
                    <a:srgbClr val="FFC000">
                      <a:alpha val="40000"/>
                    </a:srgbClr>
                  </a:glow>
                </a:effectLst>
                <a:latin typeface="Comic Sans MS" pitchFamily="66" charset="0"/>
              </a:rPr>
              <a:t>THERMOLYSE</a:t>
            </a:r>
          </a:p>
        </p:txBody>
      </p:sp>
      <p:sp>
        <p:nvSpPr>
          <p:cNvPr id="18446" name="Text Box 11"/>
          <p:cNvSpPr txBox="1">
            <a:spLocks noChangeArrowheads="1"/>
          </p:cNvSpPr>
          <p:nvPr/>
        </p:nvSpPr>
        <p:spPr bwMode="auto">
          <a:xfrm>
            <a:off x="395288" y="692150"/>
            <a:ext cx="7705725" cy="762000"/>
          </a:xfrm>
          <a:prstGeom prst="rect">
            <a:avLst/>
          </a:prstGeom>
          <a:noFill/>
          <a:ln w="9525">
            <a:noFill/>
            <a:miter lim="800000"/>
            <a:headEnd/>
            <a:tailEnd/>
          </a:ln>
        </p:spPr>
        <p:txBody>
          <a:bodyPr>
            <a:spAutoFit/>
          </a:bodyPr>
          <a:lstStyle/>
          <a:p>
            <a:pPr algn="just">
              <a:spcBef>
                <a:spcPct val="50000"/>
              </a:spcBef>
            </a:pPr>
            <a:r>
              <a:rPr lang="fr-FR" sz="2200">
                <a:latin typeface="Arial" charset="0"/>
              </a:rPr>
              <a:t>    La température corporelle est le résultat de l’équilibre entre la production et la perte de chaleur</a:t>
            </a:r>
          </a:p>
        </p:txBody>
      </p:sp>
      <p:sp>
        <p:nvSpPr>
          <p:cNvPr id="17419" name="Line 12"/>
          <p:cNvSpPr>
            <a:spLocks noChangeShapeType="1"/>
          </p:cNvSpPr>
          <p:nvPr/>
        </p:nvSpPr>
        <p:spPr bwMode="auto">
          <a:xfrm flipH="1" flipV="1">
            <a:off x="3708400" y="3573463"/>
            <a:ext cx="935038" cy="1150937"/>
          </a:xfrm>
          <a:prstGeom prst="line">
            <a:avLst/>
          </a:prstGeom>
          <a:noFill/>
          <a:ln w="50800">
            <a:solidFill>
              <a:srgbClr val="CC2636"/>
            </a:solidFill>
            <a:prstDash val="dash"/>
            <a:round/>
            <a:headEnd/>
            <a:tailEnd type="triangle" w="med" len="med"/>
          </a:ln>
          <a:effectLst>
            <a:glow rad="228600">
              <a:srgbClr val="FF0000">
                <a:alpha val="40000"/>
              </a:srgbClr>
            </a:glow>
          </a:effectLst>
        </p:spPr>
        <p:txBody>
          <a:bodyPr/>
          <a:lstStyle/>
          <a:p>
            <a:pPr>
              <a:defRPr/>
            </a:pPr>
            <a:endParaRPr lang="fr-FR"/>
          </a:p>
        </p:txBody>
      </p:sp>
      <p:sp>
        <p:nvSpPr>
          <p:cNvPr id="17420" name="Line 13"/>
          <p:cNvSpPr>
            <a:spLocks noChangeShapeType="1"/>
          </p:cNvSpPr>
          <p:nvPr/>
        </p:nvSpPr>
        <p:spPr bwMode="auto">
          <a:xfrm flipV="1">
            <a:off x="4643438" y="3644900"/>
            <a:ext cx="936625" cy="1079500"/>
          </a:xfrm>
          <a:prstGeom prst="line">
            <a:avLst/>
          </a:prstGeom>
          <a:noFill/>
          <a:ln w="50800">
            <a:solidFill>
              <a:srgbClr val="00B0F0"/>
            </a:solidFill>
            <a:prstDash val="dash"/>
            <a:round/>
            <a:headEnd/>
            <a:tailEnd type="triangle" w="med" len="med"/>
          </a:ln>
          <a:effectLst>
            <a:glow rad="228600">
              <a:schemeClr val="accent1">
                <a:satMod val="175000"/>
                <a:alpha val="40000"/>
              </a:schemeClr>
            </a:glow>
          </a:effectLst>
        </p:spPr>
        <p:txBody>
          <a:bodyPr/>
          <a:lstStyle/>
          <a:p>
            <a:pPr>
              <a:defRPr/>
            </a:pPr>
            <a:endParaRPr lang="fr-FR"/>
          </a:p>
        </p:txBody>
      </p:sp>
    </p:spTree>
  </p:cSld>
  <p:clrMapOvr>
    <a:masterClrMapping/>
  </p:clrMapOvr>
  <p:transition spd="slow">
    <p:split orient="vert"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4" name="Rectangle 6"/>
          <p:cNvSpPr>
            <a:spLocks noChangeArrowheads="1"/>
          </p:cNvSpPr>
          <p:nvPr/>
        </p:nvSpPr>
        <p:spPr bwMode="auto">
          <a:xfrm>
            <a:off x="323528" y="1268760"/>
            <a:ext cx="2664296" cy="1384995"/>
          </a:xfrm>
          <a:prstGeom prst="rect">
            <a:avLst/>
          </a:prstGeom>
          <a:noFill/>
          <a:ln w="9525">
            <a:noFill/>
            <a:miter lim="800000"/>
            <a:headEnd/>
            <a:tailEnd/>
          </a:ln>
        </p:spPr>
        <p:txBody>
          <a:bodyPr>
            <a:spAutoFit/>
          </a:bodyPr>
          <a:lstStyle/>
          <a:p>
            <a:pPr algn="ctr">
              <a:spcBef>
                <a:spcPct val="50000"/>
              </a:spcBef>
              <a:defRPr/>
            </a:pPr>
            <a:r>
              <a:rPr lang="en-US" sz="2800" b="1" dirty="0">
                <a:solidFill>
                  <a:schemeClr val="bg1">
                    <a:lumMod val="75000"/>
                  </a:schemeClr>
                </a:solidFill>
                <a:effectLst>
                  <a:glow rad="228600">
                    <a:srgbClr val="FFFF00">
                      <a:alpha val="40000"/>
                    </a:srgbClr>
                  </a:glow>
                </a:effectLst>
                <a:latin typeface="Comic Sans MS" pitchFamily="66" charset="0"/>
              </a:rPr>
              <a:t>Thermom</a:t>
            </a:r>
            <a:r>
              <a:rPr lang="fr-FR" sz="2800" b="1" dirty="0">
                <a:solidFill>
                  <a:schemeClr val="bg1">
                    <a:lumMod val="75000"/>
                  </a:schemeClr>
                </a:solidFill>
                <a:effectLst>
                  <a:glow rad="228600">
                    <a:srgbClr val="FFFF00">
                      <a:alpha val="40000"/>
                    </a:srgbClr>
                  </a:glow>
                </a:effectLst>
                <a:latin typeface="Comic Sans MS" pitchFamily="66" charset="0"/>
              </a:rPr>
              <a:t>è</a:t>
            </a:r>
            <a:r>
              <a:rPr lang="en-US" sz="2800" b="1" dirty="0" err="1">
                <a:solidFill>
                  <a:schemeClr val="bg1">
                    <a:lumMod val="75000"/>
                  </a:schemeClr>
                </a:solidFill>
                <a:effectLst>
                  <a:glow rad="228600">
                    <a:srgbClr val="FFFF00">
                      <a:alpha val="40000"/>
                    </a:srgbClr>
                  </a:glow>
                </a:effectLst>
                <a:latin typeface="Comic Sans MS" pitchFamily="66" charset="0"/>
              </a:rPr>
              <a:t>tres</a:t>
            </a:r>
            <a:r>
              <a:rPr lang="en-US" sz="2800" b="1" dirty="0">
                <a:solidFill>
                  <a:schemeClr val="bg1">
                    <a:lumMod val="75000"/>
                  </a:schemeClr>
                </a:solidFill>
                <a:effectLst>
                  <a:glow rad="228600">
                    <a:srgbClr val="FFFF00">
                      <a:alpha val="40000"/>
                    </a:srgbClr>
                  </a:glow>
                </a:effectLst>
                <a:latin typeface="Comic Sans MS" pitchFamily="66" charset="0"/>
              </a:rPr>
              <a:t> </a:t>
            </a:r>
            <a:r>
              <a:rPr lang="en-US" sz="2800" b="1" dirty="0" err="1">
                <a:solidFill>
                  <a:schemeClr val="bg1">
                    <a:lumMod val="75000"/>
                  </a:schemeClr>
                </a:solidFill>
                <a:effectLst>
                  <a:glow rad="228600">
                    <a:srgbClr val="FFFF00">
                      <a:alpha val="40000"/>
                    </a:srgbClr>
                  </a:glow>
                </a:effectLst>
                <a:latin typeface="Comic Sans MS" pitchFamily="66" charset="0"/>
              </a:rPr>
              <a:t>auriculaires</a:t>
            </a:r>
            <a:r>
              <a:rPr lang="en-US" sz="2800" b="1" dirty="0">
                <a:solidFill>
                  <a:schemeClr val="bg1">
                    <a:lumMod val="75000"/>
                  </a:schemeClr>
                </a:solidFill>
                <a:effectLst>
                  <a:glow rad="228600">
                    <a:srgbClr val="FFFF00">
                      <a:alpha val="40000"/>
                    </a:srgbClr>
                  </a:glow>
                </a:effectLst>
                <a:latin typeface="Comic Sans MS" pitchFamily="66" charset="0"/>
              </a:rPr>
              <a:t> </a:t>
            </a:r>
            <a:r>
              <a:rPr lang="en-US" sz="2800" b="1" dirty="0" err="1">
                <a:solidFill>
                  <a:schemeClr val="bg1">
                    <a:lumMod val="75000"/>
                  </a:schemeClr>
                </a:solidFill>
                <a:effectLst>
                  <a:glow rad="228600">
                    <a:srgbClr val="FFFF00">
                      <a:alpha val="40000"/>
                    </a:srgbClr>
                  </a:glow>
                </a:effectLst>
                <a:latin typeface="Comic Sans MS" pitchFamily="66" charset="0"/>
              </a:rPr>
              <a:t>tympaniques</a:t>
            </a:r>
            <a:r>
              <a:rPr lang="en-US" sz="2800" b="1" dirty="0">
                <a:solidFill>
                  <a:schemeClr val="bg1">
                    <a:lumMod val="75000"/>
                  </a:schemeClr>
                </a:solidFill>
                <a:effectLst>
                  <a:glow rad="228600">
                    <a:srgbClr val="FFFF00">
                      <a:alpha val="40000"/>
                    </a:srgbClr>
                  </a:glow>
                </a:effectLst>
                <a:latin typeface="Comic Sans MS" pitchFamily="66" charset="0"/>
              </a:rPr>
              <a:t> </a:t>
            </a:r>
          </a:p>
        </p:txBody>
      </p:sp>
      <p:graphicFrame>
        <p:nvGraphicFramePr>
          <p:cNvPr id="5" name="Diagramme 4"/>
          <p:cNvGraphicFramePr/>
          <p:nvPr/>
        </p:nvGraphicFramePr>
        <p:xfrm>
          <a:off x="2051720" y="332656"/>
          <a:ext cx="6696744"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4454">
                                            <p:txEl>
                                              <p:pRg st="0" end="0"/>
                                            </p:txEl>
                                          </p:spTgt>
                                        </p:tgtEl>
                                        <p:attrNameLst>
                                          <p:attrName>style.visibility</p:attrName>
                                        </p:attrNameLst>
                                      </p:cBhvr>
                                      <p:to>
                                        <p:strVal val="visible"/>
                                      </p:to>
                                    </p:set>
                                    <p:animEffect transition="in" filter="wheel(4)">
                                      <p:cBhvr>
                                        <p:cTn id="7" dur="2000"/>
                                        <p:tgtEl>
                                          <p:spTgt spid="104454">
                                            <p:txEl>
                                              <p:pRg st="0" end="0"/>
                                            </p:txEl>
                                          </p:spTgt>
                                        </p:tgtEl>
                                      </p:cBhvr>
                                    </p:animEffect>
                                  </p:childTnLst>
                                </p:cTn>
                              </p:par>
                              <p:par>
                                <p:cTn id="8" presetID="19"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2000" fill="hold"/>
                                        <p:tgtEl>
                                          <p:spTgt spid="5"/>
                                        </p:tgtEl>
                                        <p:attrNameLst>
                                          <p:attrName>ppt_w</p:attrName>
                                        </p:attrNameLst>
                                      </p:cBhvr>
                                      <p:tavLst>
                                        <p:tav tm="0" fmla="#ppt_w*sin(2.5*pi*$)">
                                          <p:val>
                                            <p:fltVal val="0"/>
                                          </p:val>
                                        </p:tav>
                                        <p:tav tm="100000">
                                          <p:val>
                                            <p:fltVal val="1"/>
                                          </p:val>
                                        </p:tav>
                                      </p:tavLst>
                                    </p:anim>
                                    <p:anim calcmode="lin" valueType="num">
                                      <p:cBhvr>
                                        <p:cTn id="11"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4"/>
          <p:cNvSpPr>
            <a:spLocks noChangeArrowheads="1" noChangeShapeType="1" noTextEdit="1"/>
          </p:cNvSpPr>
          <p:nvPr/>
        </p:nvSpPr>
        <p:spPr bwMode="auto">
          <a:xfrm>
            <a:off x="1691680" y="1628800"/>
            <a:ext cx="5112568" cy="3167930"/>
          </a:xfrm>
          <a:prstGeom prst="rect">
            <a:avLst/>
          </a:prstGeom>
        </p:spPr>
        <p:txBody>
          <a:bodyPr wrap="none" fromWordArt="1">
            <a:prstTxWarp prst="textPlain">
              <a:avLst>
                <a:gd name="adj" fmla="val 50000"/>
              </a:avLst>
            </a:prstTxWarp>
            <a:scene3d>
              <a:camera prst="perspectiveContrastingRightFacing"/>
              <a:lightRig rig="threePt" dir="t"/>
            </a:scene3d>
          </a:bodyPr>
          <a:lstStyle/>
          <a:p>
            <a:pPr algn="ctr">
              <a:defRPr/>
            </a:pPr>
            <a:r>
              <a:rPr lang="fr-FR" sz="4800" b="1" kern="10" dirty="0">
                <a:ln w="9525">
                  <a:noFill/>
                  <a:round/>
                  <a:headEnd/>
                  <a:tailEnd/>
                </a:ln>
                <a:solidFill>
                  <a:srgbClr val="FFC000"/>
                </a:solidFill>
                <a:effectLst>
                  <a:outerShdw dist="45791" dir="2021404" algn="ctr" rotWithShape="0">
                    <a:srgbClr val="B2B2B2">
                      <a:alpha val="79999"/>
                    </a:srgbClr>
                  </a:outerShdw>
                </a:effectLst>
                <a:latin typeface="Comic Sans MS"/>
              </a:rPr>
              <a:t>LES CONSTANTES</a:t>
            </a:r>
          </a:p>
          <a:p>
            <a:pPr algn="ctr">
              <a:defRPr/>
            </a:pPr>
            <a:r>
              <a:rPr lang="fr-FR" sz="4800" b="1" kern="10" dirty="0">
                <a:ln w="9525">
                  <a:noFill/>
                  <a:round/>
                  <a:headEnd/>
                  <a:tailEnd/>
                </a:ln>
                <a:solidFill>
                  <a:srgbClr val="FFC000"/>
                </a:solidFill>
                <a:effectLst>
                  <a:outerShdw dist="45791" dir="2021404" algn="ctr" rotWithShape="0">
                    <a:srgbClr val="B2B2B2">
                      <a:alpha val="79999"/>
                    </a:srgbClr>
                  </a:outerShdw>
                </a:effectLst>
                <a:latin typeface="Comic Sans MS"/>
              </a:rPr>
              <a:t>PHYSIOLOGIQUES</a:t>
            </a:r>
          </a:p>
        </p:txBody>
      </p:sp>
      <p:pic>
        <p:nvPicPr>
          <p:cNvPr id="4100" name="Picture 4" descr="http://t2.gstatic.com/images?q=tbn:ANd9GcTgH_kicTUikkhATJK5wmI6DgLdZHDUGSO-Xh9fJEsyJ2M42dlu"/>
          <p:cNvPicPr>
            <a:picLocks noChangeAspect="1" noChangeArrowheads="1"/>
          </p:cNvPicPr>
          <p:nvPr/>
        </p:nvPicPr>
        <p:blipFill>
          <a:blip r:embed="rId3" cstate="print"/>
          <a:srcRect/>
          <a:stretch>
            <a:fillRect/>
          </a:stretch>
        </p:blipFill>
        <p:spPr bwMode="auto">
          <a:xfrm>
            <a:off x="6012159" y="2996952"/>
            <a:ext cx="2240461" cy="271271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ChangeArrowheads="1"/>
          </p:cNvSpPr>
          <p:nvPr/>
        </p:nvSpPr>
        <p:spPr bwMode="auto">
          <a:xfrm>
            <a:off x="251520" y="1412776"/>
            <a:ext cx="2405922" cy="954107"/>
          </a:xfrm>
          <a:prstGeom prst="rect">
            <a:avLst/>
          </a:prstGeom>
          <a:noFill/>
          <a:ln w="9525">
            <a:noFill/>
            <a:miter lim="800000"/>
            <a:headEnd/>
            <a:tailEnd/>
          </a:ln>
        </p:spPr>
        <p:txBody>
          <a:bodyPr>
            <a:spAutoFit/>
          </a:bodyPr>
          <a:lstStyle/>
          <a:p>
            <a:pPr algn="ctr">
              <a:defRPr/>
            </a:pPr>
            <a:r>
              <a:rPr lang="fr-FR" sz="2800" b="1" dirty="0">
                <a:solidFill>
                  <a:schemeClr val="bg1">
                    <a:lumMod val="75000"/>
                  </a:schemeClr>
                </a:solidFill>
                <a:effectLst>
                  <a:glow rad="228600">
                    <a:srgbClr val="FFFF00">
                      <a:alpha val="40000"/>
                    </a:srgbClr>
                  </a:glow>
                </a:effectLst>
                <a:latin typeface="Comic Sans MS" pitchFamily="66" charset="0"/>
              </a:rPr>
              <a:t>thermomètre infrarouge</a:t>
            </a:r>
            <a:endParaRPr lang="en-US" sz="2800" b="1" dirty="0">
              <a:solidFill>
                <a:schemeClr val="bg1">
                  <a:lumMod val="75000"/>
                </a:schemeClr>
              </a:solidFill>
              <a:effectLst>
                <a:glow rad="228600">
                  <a:srgbClr val="FFFF00">
                    <a:alpha val="40000"/>
                  </a:srgbClr>
                </a:glow>
              </a:effectLst>
              <a:latin typeface="Comic Sans MS" pitchFamily="66" charset="0"/>
            </a:endParaRPr>
          </a:p>
        </p:txBody>
      </p:sp>
      <p:graphicFrame>
        <p:nvGraphicFramePr>
          <p:cNvPr id="8" name="Diagramme 7"/>
          <p:cNvGraphicFramePr/>
          <p:nvPr/>
        </p:nvGraphicFramePr>
        <p:xfrm>
          <a:off x="2771800" y="404664"/>
          <a:ext cx="6096000"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251520" y="332657"/>
            <a:ext cx="7992417" cy="1246495"/>
          </a:xfrm>
          <a:prstGeom prst="rect">
            <a:avLst/>
          </a:prstGeom>
          <a:noFill/>
          <a:ln w="9525">
            <a:noFill/>
            <a:miter lim="800000"/>
            <a:headEnd/>
            <a:tailEnd/>
          </a:ln>
        </p:spPr>
        <p:txBody>
          <a:bodyPr>
            <a:spAutoFit/>
          </a:bodyPr>
          <a:lstStyle/>
          <a:p>
            <a:pPr algn="ctr">
              <a:spcBef>
                <a:spcPct val="50000"/>
              </a:spcBef>
              <a:defRPr/>
            </a:pPr>
            <a:r>
              <a:rPr lang="fr-FR" sz="2400" b="1" dirty="0">
                <a:solidFill>
                  <a:schemeClr val="bg1">
                    <a:lumMod val="75000"/>
                  </a:schemeClr>
                </a:solidFill>
                <a:effectLst>
                  <a:glow rad="228600">
                    <a:srgbClr val="FFFF00">
                      <a:alpha val="40000"/>
                    </a:srgbClr>
                  </a:glow>
                </a:effectLst>
                <a:latin typeface="Comic Sans MS" pitchFamily="66" charset="0"/>
              </a:rPr>
              <a:t>VARIATIONS PHYSIOLOGIQUES DE LA TEMPERATURE</a:t>
            </a:r>
            <a:endParaRPr lang="fr-FR" dirty="0">
              <a:latin typeface="Comic Sans MS" pitchFamily="66" charset="0"/>
            </a:endParaRPr>
          </a:p>
          <a:p>
            <a:pPr>
              <a:spcBef>
                <a:spcPct val="50000"/>
              </a:spcBef>
              <a:defRPr/>
            </a:pPr>
            <a:r>
              <a:rPr lang="fr-FR" b="1" dirty="0">
                <a:solidFill>
                  <a:schemeClr val="bg1">
                    <a:lumMod val="75000"/>
                  </a:schemeClr>
                </a:solidFill>
                <a:effectLst>
                  <a:glow rad="228600">
                    <a:srgbClr val="FFFF00">
                      <a:alpha val="40000"/>
                    </a:srgbClr>
                  </a:glow>
                </a:effectLst>
                <a:latin typeface="Comic Sans MS" pitchFamily="66" charset="0"/>
              </a:rPr>
              <a:t>Elles dépendent :</a:t>
            </a:r>
            <a:endParaRPr lang="fr-FR" dirty="0"/>
          </a:p>
        </p:txBody>
      </p:sp>
      <p:graphicFrame>
        <p:nvGraphicFramePr>
          <p:cNvPr id="3" name="Diagramme 2"/>
          <p:cNvGraphicFramePr/>
          <p:nvPr/>
        </p:nvGraphicFramePr>
        <p:xfrm>
          <a:off x="1547664" y="1700808"/>
          <a:ext cx="734481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1331640" y="980728"/>
          <a:ext cx="7416824"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84213" y="1125538"/>
            <a:ext cx="7343775" cy="862012"/>
          </a:xfrm>
          <a:prstGeom prst="rect">
            <a:avLst/>
          </a:prstGeom>
          <a:noFill/>
          <a:ln w="9525">
            <a:noFill/>
            <a:miter lim="800000"/>
            <a:headEnd/>
            <a:tailEnd/>
          </a:ln>
        </p:spPr>
        <p:txBody>
          <a:bodyPr>
            <a:spAutoFit/>
          </a:bodyPr>
          <a:lstStyle/>
          <a:p>
            <a:pPr>
              <a:spcBef>
                <a:spcPct val="50000"/>
              </a:spcBef>
              <a:buFont typeface="Wingdings" pitchFamily="2" charset="2"/>
              <a:buChar char="v"/>
            </a:pPr>
            <a:endParaRPr lang="fr-FR" sz="2000">
              <a:latin typeface="Comic Sans MS" pitchFamily="66" charset="0"/>
            </a:endParaRPr>
          </a:p>
          <a:p>
            <a:pPr>
              <a:spcBef>
                <a:spcPct val="50000"/>
              </a:spcBef>
              <a:buFont typeface="Wingdings" pitchFamily="2" charset="2"/>
              <a:buNone/>
            </a:pPr>
            <a:endParaRPr lang="fr-FR" sz="2000">
              <a:latin typeface="Comic Sans MS" pitchFamily="66" charset="0"/>
            </a:endParaRPr>
          </a:p>
        </p:txBody>
      </p:sp>
      <p:graphicFrame>
        <p:nvGraphicFramePr>
          <p:cNvPr id="3" name="Diagramme 2"/>
          <p:cNvGraphicFramePr/>
          <p:nvPr/>
        </p:nvGraphicFramePr>
        <p:xfrm>
          <a:off x="899592" y="476672"/>
          <a:ext cx="7776864" cy="612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539750" y="404813"/>
            <a:ext cx="7704138" cy="2908489"/>
          </a:xfrm>
          <a:prstGeom prst="rect">
            <a:avLst/>
          </a:prstGeom>
          <a:noFill/>
          <a:ln w="9525">
            <a:noFill/>
            <a:miter lim="800000"/>
            <a:headEnd/>
            <a:tailEnd/>
          </a:ln>
        </p:spPr>
        <p:txBody>
          <a:bodyPr>
            <a:spAutoFit/>
          </a:bodyPr>
          <a:lstStyle/>
          <a:p>
            <a:pPr algn="ctr">
              <a:spcBef>
                <a:spcPct val="50000"/>
              </a:spcBef>
              <a:defRPr/>
            </a:pPr>
            <a:r>
              <a:rPr lang="fr-FR" sz="2400" b="1" dirty="0">
                <a:solidFill>
                  <a:srgbClr val="FF66CC"/>
                </a:solidFill>
                <a:effectLst>
                  <a:glow rad="228600">
                    <a:srgbClr val="AC3682">
                      <a:alpha val="40000"/>
                    </a:srgbClr>
                  </a:glow>
                </a:effectLst>
                <a:latin typeface="Comic Sans MS" pitchFamily="66" charset="0"/>
              </a:rPr>
              <a:t>VARIATIONS PATHOLOGIQUES DE LA TEMPERATURE</a:t>
            </a:r>
          </a:p>
          <a:p>
            <a:pPr algn="ctr">
              <a:spcBef>
                <a:spcPct val="50000"/>
              </a:spcBef>
              <a:buFont typeface="Wingdings" pitchFamily="2" charset="2"/>
              <a:buChar char="v"/>
              <a:defRPr/>
            </a:pPr>
            <a:endParaRPr lang="fr-FR" dirty="0">
              <a:latin typeface="Comic Sans MS" pitchFamily="66" charset="0"/>
            </a:endParaRPr>
          </a:p>
          <a:p>
            <a:pPr>
              <a:spcBef>
                <a:spcPct val="50000"/>
              </a:spcBef>
              <a:buFont typeface="Wingdings" pitchFamily="2" charset="2"/>
              <a:buChar char="@"/>
              <a:defRPr/>
            </a:pPr>
            <a:endParaRPr lang="en-US" dirty="0">
              <a:latin typeface="Comic Sans MS" pitchFamily="66" charset="0"/>
            </a:endParaRPr>
          </a:p>
          <a:p>
            <a:pPr>
              <a:spcBef>
                <a:spcPct val="50000"/>
              </a:spcBef>
              <a:buFont typeface="Wingdings" pitchFamily="2" charset="2"/>
              <a:buChar char="@"/>
              <a:defRPr/>
            </a:pPr>
            <a:endParaRPr lang="en-US" dirty="0">
              <a:latin typeface="Comic Sans MS" pitchFamily="66" charset="0"/>
            </a:endParaRPr>
          </a:p>
          <a:p>
            <a:pPr>
              <a:spcBef>
                <a:spcPct val="50000"/>
              </a:spcBef>
              <a:buFont typeface="Wingdings" pitchFamily="2" charset="2"/>
              <a:buChar char="@"/>
              <a:defRPr/>
            </a:pPr>
            <a:endParaRPr lang="en-US" dirty="0">
              <a:latin typeface="Comic Sans MS" pitchFamily="66" charset="0"/>
            </a:endParaRPr>
          </a:p>
          <a:p>
            <a:pPr>
              <a:spcBef>
                <a:spcPct val="50000"/>
              </a:spcBef>
              <a:buFont typeface="Wingdings" pitchFamily="2" charset="2"/>
              <a:buChar char="@"/>
              <a:defRPr/>
            </a:pPr>
            <a:endParaRPr lang="en-US" dirty="0">
              <a:latin typeface="Comic Sans MS" pitchFamily="66" charset="0"/>
            </a:endParaRPr>
          </a:p>
        </p:txBody>
      </p:sp>
      <p:graphicFrame>
        <p:nvGraphicFramePr>
          <p:cNvPr id="3" name="Diagramme 2"/>
          <p:cNvGraphicFramePr/>
          <p:nvPr/>
        </p:nvGraphicFramePr>
        <p:xfrm>
          <a:off x="1043608" y="1556792"/>
          <a:ext cx="792088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629" name="Picture 5" descr="http://emoticoneemoticone.com/emoticones/malade/smilie_krank_036.gif"/>
          <p:cNvPicPr>
            <a:picLocks noChangeAspect="1" noChangeArrowheads="1" noCrop="1"/>
          </p:cNvPicPr>
          <p:nvPr/>
        </p:nvPicPr>
        <p:blipFill>
          <a:blip r:embed="rId7"/>
          <a:srcRect/>
          <a:stretch>
            <a:fillRect/>
          </a:stretch>
        </p:blipFill>
        <p:spPr bwMode="auto">
          <a:xfrm>
            <a:off x="6732588" y="5732463"/>
            <a:ext cx="303212" cy="384175"/>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par>
                                <p:cTn id="10" presetID="10" presetClass="entr" presetSubtype="0" fill="hold" nodeType="with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fade">
                                      <p:cBhvr>
                                        <p:cTn id="12" dur="2000"/>
                                        <p:tgtEl>
                                          <p:spTgt spid="26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36912" y="476672"/>
            <a:ext cx="9596392" cy="400110"/>
          </a:xfrm>
          <a:prstGeom prst="rect">
            <a:avLst/>
          </a:prstGeom>
        </p:spPr>
        <p:txBody>
          <a:bodyPr>
            <a:spAutoFit/>
          </a:bodyPr>
          <a:lstStyle/>
          <a:p>
            <a:pPr lvl="8" algn="ctr" fontAlgn="base">
              <a:spcBef>
                <a:spcPct val="50000"/>
              </a:spcBef>
              <a:spcAft>
                <a:spcPct val="0"/>
              </a:spcAft>
              <a:buFont typeface="Wingdings" pitchFamily="2" charset="2"/>
              <a:buChar char="v"/>
              <a:defRPr/>
            </a:pPr>
            <a:r>
              <a:rPr lang="en-US" sz="2000" b="1" dirty="0">
                <a:effectLst>
                  <a:glow rad="228600">
                    <a:srgbClr val="AC3682">
                      <a:alpha val="40000"/>
                    </a:srgbClr>
                  </a:glow>
                </a:effectLst>
                <a:latin typeface="Comic Sans MS" pitchFamily="66" charset="0"/>
              </a:rPr>
              <a:t> La fièvre : syndrome regroupant des:</a:t>
            </a:r>
          </a:p>
        </p:txBody>
      </p:sp>
      <p:graphicFrame>
        <p:nvGraphicFramePr>
          <p:cNvPr id="4" name="Diagramme 3"/>
          <p:cNvGraphicFramePr/>
          <p:nvPr/>
        </p:nvGraphicFramePr>
        <p:xfrm>
          <a:off x="899592" y="1097360"/>
          <a:ext cx="7848872"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653" name="Picture 5" descr="http://emoticoneemoticone.com/emoticones/malade/03.gif"/>
          <p:cNvPicPr>
            <a:picLocks noChangeAspect="1" noChangeArrowheads="1" noCrop="1"/>
          </p:cNvPicPr>
          <p:nvPr/>
        </p:nvPicPr>
        <p:blipFill>
          <a:blip r:embed="rId6"/>
          <a:srcRect/>
          <a:stretch>
            <a:fillRect/>
          </a:stretch>
        </p:blipFill>
        <p:spPr bwMode="auto">
          <a:xfrm>
            <a:off x="6948488" y="4005263"/>
            <a:ext cx="1262062" cy="1069975"/>
          </a:xfrm>
          <a:prstGeom prst="rect">
            <a:avLst/>
          </a:prstGeom>
          <a:noFill/>
          <a:ln w="9525">
            <a:noFill/>
            <a:miter lim="800000"/>
            <a:headEnd/>
            <a:tailEnd/>
          </a:ln>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7653"/>
                                        </p:tgtEl>
                                        <p:attrNameLst>
                                          <p:attrName>style.visibility</p:attrName>
                                        </p:attrNameLst>
                                      </p:cBhvr>
                                      <p:to>
                                        <p:strVal val="visible"/>
                                      </p:to>
                                    </p:set>
                                    <p:animEffect transition="in" filter="fade">
                                      <p:cBhvr>
                                        <p:cTn id="13" dur="2000"/>
                                        <p:tgtEl>
                                          <p:spTgt spid="276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347864" y="2348880"/>
            <a:ext cx="2880320" cy="1200329"/>
          </a:xfrm>
          <a:prstGeom prst="rect">
            <a:avLst/>
          </a:prstGeom>
          <a:noFill/>
          <a:ln w="9525">
            <a:noFill/>
            <a:miter lim="800000"/>
            <a:headEnd/>
            <a:tailEnd/>
          </a:ln>
        </p:spPr>
        <p:txBody>
          <a:bodyPr>
            <a:spAutoFit/>
          </a:bodyPr>
          <a:lstStyle/>
          <a:p>
            <a:pPr lvl="1" algn="ctr">
              <a:spcBef>
                <a:spcPct val="50000"/>
              </a:spcBef>
              <a:defRPr/>
            </a:pPr>
            <a:r>
              <a:rPr lang="fr-FR" sz="3600" b="1" dirty="0">
                <a:solidFill>
                  <a:srgbClr val="FF66CC"/>
                </a:solidFill>
                <a:effectLst>
                  <a:glow rad="228600">
                    <a:srgbClr val="AC3682">
                      <a:alpha val="40000"/>
                    </a:srgbClr>
                  </a:glow>
                </a:effectLst>
                <a:latin typeface="Comic Sans MS" pitchFamily="66" charset="0"/>
              </a:rPr>
              <a:t>Signes généraux</a:t>
            </a:r>
          </a:p>
        </p:txBody>
      </p:sp>
      <p:graphicFrame>
        <p:nvGraphicFramePr>
          <p:cNvPr id="4" name="Diagramme 3"/>
          <p:cNvGraphicFramePr/>
          <p:nvPr/>
        </p:nvGraphicFramePr>
        <p:xfrm>
          <a:off x="1043608" y="0"/>
          <a:ext cx="7848872"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628" name="Picture 4" descr="http://t2.gstatic.com/images?q=tbn:ANd9GcTOxBLSlJ0sb-mr0ZZp4UWBPTVhtKI9fr4nA2CKfI1cj6BUXgMi"/>
          <p:cNvPicPr>
            <a:picLocks noChangeAspect="1" noChangeArrowheads="1"/>
          </p:cNvPicPr>
          <p:nvPr/>
        </p:nvPicPr>
        <p:blipFill>
          <a:blip r:embed="rId7" cstate="print"/>
          <a:srcRect/>
          <a:stretch>
            <a:fillRect/>
          </a:stretch>
        </p:blipFill>
        <p:spPr bwMode="auto">
          <a:xfrm>
            <a:off x="7668344" y="404664"/>
            <a:ext cx="1224136" cy="1197173"/>
          </a:xfrm>
          <a:prstGeom prst="rect">
            <a:avLst/>
          </a:prstGeom>
          <a:ln>
            <a:noFill/>
          </a:ln>
          <a:effectLst>
            <a:softEdge rad="112500"/>
          </a:effectLst>
        </p:spPr>
      </p:pic>
      <p:pic>
        <p:nvPicPr>
          <p:cNvPr id="26630" name="Picture 6" descr="http://t2.gstatic.com/images?q=tbn:ANd9GcTgXCBna1y8mSrBkxzVHh3Q_c_7qKh_h8Z-Fqu-S6dMXdXSwMRQ"/>
          <p:cNvPicPr>
            <a:picLocks noChangeAspect="1" noChangeArrowheads="1"/>
          </p:cNvPicPr>
          <p:nvPr/>
        </p:nvPicPr>
        <p:blipFill>
          <a:blip r:embed="rId8" cstate="print"/>
          <a:srcRect/>
          <a:stretch>
            <a:fillRect/>
          </a:stretch>
        </p:blipFill>
        <p:spPr bwMode="auto">
          <a:xfrm>
            <a:off x="7452320" y="4437112"/>
            <a:ext cx="1295400" cy="5524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6632" name="Picture 8" descr="http://t2.gstatic.com/images?q=tbn:ANd9GcSu-VvviS2QpBhyzF927sNJzmJfKu-VOUQXEasXvBRg3BGz8S01"/>
          <p:cNvPicPr>
            <a:picLocks noChangeAspect="1" noChangeArrowheads="1"/>
          </p:cNvPicPr>
          <p:nvPr/>
        </p:nvPicPr>
        <p:blipFill>
          <a:blip r:embed="rId9" cstate="print"/>
          <a:srcRect/>
          <a:stretch>
            <a:fillRect/>
          </a:stretch>
        </p:blipFill>
        <p:spPr bwMode="auto">
          <a:xfrm>
            <a:off x="827584" y="133747"/>
            <a:ext cx="1639069" cy="1855093"/>
          </a:xfrm>
          <a:prstGeom prst="ellipse">
            <a:avLst/>
          </a:prstGeom>
          <a:ln>
            <a:noFill/>
          </a:ln>
          <a:effectLst>
            <a:softEdge rad="112500"/>
          </a:effectLst>
        </p:spPr>
      </p:pic>
      <p:pic>
        <p:nvPicPr>
          <p:cNvPr id="26634" name="Picture 10" descr="http://t1.gstatic.com/images?q=tbn:ANd9GcTgVN-41MRP4un4FuV0wm6XjFyBoEPAkHejhWJD_YPOV_gmwaOP"/>
          <p:cNvPicPr>
            <a:picLocks noChangeAspect="1" noChangeArrowheads="1"/>
          </p:cNvPicPr>
          <p:nvPr/>
        </p:nvPicPr>
        <p:blipFill>
          <a:blip r:embed="rId10" cstate="print"/>
          <a:srcRect/>
          <a:stretch>
            <a:fillRect/>
          </a:stretch>
        </p:blipFill>
        <p:spPr bwMode="auto">
          <a:xfrm>
            <a:off x="1482192" y="4221088"/>
            <a:ext cx="1505632" cy="1127771"/>
          </a:xfrm>
          <a:prstGeom prst="ellipse">
            <a:avLst/>
          </a:prstGeom>
          <a:ln>
            <a:noFill/>
          </a:ln>
          <a:effectLst>
            <a:softEdge rad="112500"/>
          </a:effectLst>
        </p:spPr>
      </p:pic>
      <p:pic>
        <p:nvPicPr>
          <p:cNvPr id="26636" name="Picture 12" descr="http://t1.gstatic.com/images?q=tbn:ANd9GcQFE_3dN8iBQgNfPuSclbzwWb78YIxl6omH9pEFs7iq5eEdtyNaaA"/>
          <p:cNvPicPr>
            <a:picLocks noChangeAspect="1" noChangeArrowheads="1"/>
          </p:cNvPicPr>
          <p:nvPr/>
        </p:nvPicPr>
        <p:blipFill>
          <a:blip r:embed="rId11" cstate="print"/>
          <a:srcRect/>
          <a:stretch>
            <a:fillRect/>
          </a:stretch>
        </p:blipFill>
        <p:spPr bwMode="auto">
          <a:xfrm>
            <a:off x="3519983" y="5870951"/>
            <a:ext cx="1268041" cy="1014433"/>
          </a:xfrm>
          <a:prstGeom prst="ellipse">
            <a:avLst/>
          </a:prstGeom>
          <a:ln>
            <a:noFill/>
          </a:ln>
          <a:effectLst>
            <a:softEdge rad="112500"/>
          </a:effectLst>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par>
                                <p:cTn id="11" presetID="10" presetClass="entr" presetSubtype="0" fill="hold" nodeType="withEffect">
                                  <p:stCondLst>
                                    <p:cond delay="0"/>
                                  </p:stCondLst>
                                  <p:childTnLst>
                                    <p:set>
                                      <p:cBhvr>
                                        <p:cTn id="12" dur="1" fill="hold">
                                          <p:stCondLst>
                                            <p:cond delay="0"/>
                                          </p:stCondLst>
                                        </p:cTn>
                                        <p:tgtEl>
                                          <p:spTgt spid="26628"/>
                                        </p:tgtEl>
                                        <p:attrNameLst>
                                          <p:attrName>style.visibility</p:attrName>
                                        </p:attrNameLst>
                                      </p:cBhvr>
                                      <p:to>
                                        <p:strVal val="visible"/>
                                      </p:to>
                                    </p:set>
                                    <p:animEffect transition="in" filter="fade">
                                      <p:cBhvr>
                                        <p:cTn id="13" dur="2000"/>
                                        <p:tgtEl>
                                          <p:spTgt spid="26628"/>
                                        </p:tgtEl>
                                      </p:cBhvr>
                                    </p:animEffect>
                                  </p:childTnLst>
                                </p:cTn>
                              </p:par>
                              <p:par>
                                <p:cTn id="14" presetID="10" presetClass="entr" presetSubtype="0" fill="hold" nodeType="withEffect">
                                  <p:stCondLst>
                                    <p:cond delay="0"/>
                                  </p:stCondLst>
                                  <p:childTnLst>
                                    <p:set>
                                      <p:cBhvr>
                                        <p:cTn id="15" dur="1" fill="hold">
                                          <p:stCondLst>
                                            <p:cond delay="0"/>
                                          </p:stCondLst>
                                        </p:cTn>
                                        <p:tgtEl>
                                          <p:spTgt spid="26632"/>
                                        </p:tgtEl>
                                        <p:attrNameLst>
                                          <p:attrName>style.visibility</p:attrName>
                                        </p:attrNameLst>
                                      </p:cBhvr>
                                      <p:to>
                                        <p:strVal val="visible"/>
                                      </p:to>
                                    </p:set>
                                    <p:animEffect transition="in" filter="fade">
                                      <p:cBhvr>
                                        <p:cTn id="16" dur="2000"/>
                                        <p:tgtEl>
                                          <p:spTgt spid="26632"/>
                                        </p:tgtEl>
                                      </p:cBhvr>
                                    </p:animEffect>
                                  </p:childTnLst>
                                </p:cTn>
                              </p:par>
                              <p:par>
                                <p:cTn id="17" presetID="10" presetClass="entr" presetSubtype="0" fill="hold" nodeType="withEffect">
                                  <p:stCondLst>
                                    <p:cond delay="0"/>
                                  </p:stCondLst>
                                  <p:childTnLst>
                                    <p:set>
                                      <p:cBhvr>
                                        <p:cTn id="18" dur="1" fill="hold">
                                          <p:stCondLst>
                                            <p:cond delay="0"/>
                                          </p:stCondLst>
                                        </p:cTn>
                                        <p:tgtEl>
                                          <p:spTgt spid="26634"/>
                                        </p:tgtEl>
                                        <p:attrNameLst>
                                          <p:attrName>style.visibility</p:attrName>
                                        </p:attrNameLst>
                                      </p:cBhvr>
                                      <p:to>
                                        <p:strVal val="visible"/>
                                      </p:to>
                                    </p:set>
                                    <p:animEffect transition="in" filter="fade">
                                      <p:cBhvr>
                                        <p:cTn id="19" dur="2000"/>
                                        <p:tgtEl>
                                          <p:spTgt spid="26634"/>
                                        </p:tgtEl>
                                      </p:cBhvr>
                                    </p:animEffect>
                                  </p:childTnLst>
                                </p:cTn>
                              </p:par>
                              <p:par>
                                <p:cTn id="20" presetID="10" presetClass="entr" presetSubtype="0" fill="hold" nodeType="withEffect">
                                  <p:stCondLst>
                                    <p:cond delay="0"/>
                                  </p:stCondLst>
                                  <p:childTnLst>
                                    <p:set>
                                      <p:cBhvr>
                                        <p:cTn id="21" dur="1" fill="hold">
                                          <p:stCondLst>
                                            <p:cond delay="0"/>
                                          </p:stCondLst>
                                        </p:cTn>
                                        <p:tgtEl>
                                          <p:spTgt spid="26630"/>
                                        </p:tgtEl>
                                        <p:attrNameLst>
                                          <p:attrName>style.visibility</p:attrName>
                                        </p:attrNameLst>
                                      </p:cBhvr>
                                      <p:to>
                                        <p:strVal val="visible"/>
                                      </p:to>
                                    </p:set>
                                    <p:animEffect transition="in" filter="fade">
                                      <p:cBhvr>
                                        <p:cTn id="22" dur="2000"/>
                                        <p:tgtEl>
                                          <p:spTgt spid="26630"/>
                                        </p:tgtEl>
                                      </p:cBhvr>
                                    </p:animEffect>
                                  </p:childTnLst>
                                </p:cTn>
                              </p:par>
                              <p:par>
                                <p:cTn id="23" presetID="10" presetClass="entr" presetSubtype="0" fill="hold" nodeType="withEffect">
                                  <p:stCondLst>
                                    <p:cond delay="0"/>
                                  </p:stCondLst>
                                  <p:childTnLst>
                                    <p:set>
                                      <p:cBhvr>
                                        <p:cTn id="24" dur="1" fill="hold">
                                          <p:stCondLst>
                                            <p:cond delay="0"/>
                                          </p:stCondLst>
                                        </p:cTn>
                                        <p:tgtEl>
                                          <p:spTgt spid="26636"/>
                                        </p:tgtEl>
                                        <p:attrNameLst>
                                          <p:attrName>style.visibility</p:attrName>
                                        </p:attrNameLst>
                                      </p:cBhvr>
                                      <p:to>
                                        <p:strVal val="visible"/>
                                      </p:to>
                                    </p:set>
                                    <p:animEffect transition="in" filter="fade">
                                      <p:cBhvr>
                                        <p:cTn id="25" dur="2000"/>
                                        <p:tgtEl>
                                          <p:spTgt spid="26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ChangeArrowheads="1"/>
          </p:cNvSpPr>
          <p:nvPr/>
        </p:nvSpPr>
        <p:spPr bwMode="auto">
          <a:xfrm>
            <a:off x="2232025" y="1196975"/>
            <a:ext cx="6911975" cy="4708525"/>
          </a:xfrm>
          <a:prstGeom prst="rect">
            <a:avLst/>
          </a:prstGeom>
          <a:noFill/>
          <a:ln w="9525">
            <a:noFill/>
            <a:miter lim="800000"/>
            <a:headEnd/>
            <a:tailEnd/>
          </a:ln>
        </p:spPr>
        <p:txBody>
          <a:bodyPr>
            <a:spAutoFit/>
          </a:bodyPr>
          <a:lstStyle/>
          <a:p>
            <a:pPr>
              <a:spcBef>
                <a:spcPct val="50000"/>
              </a:spcBef>
              <a:buFont typeface="Wingdings" pitchFamily="2" charset="2"/>
              <a:buChar char="v"/>
            </a:pPr>
            <a:r>
              <a:rPr lang="fr-FR" sz="2400" b="1">
                <a:solidFill>
                  <a:srgbClr val="FFC000"/>
                </a:solidFill>
                <a:latin typeface="Comic Sans MS" pitchFamily="66" charset="0"/>
              </a:rPr>
              <a:t> La fièvre est provoquée par des substances endogènes qui attaquent les centres nerveux.</a:t>
            </a:r>
          </a:p>
          <a:p>
            <a:pPr>
              <a:spcBef>
                <a:spcPct val="50000"/>
              </a:spcBef>
              <a:buFont typeface="Wingdings" pitchFamily="2" charset="2"/>
              <a:buChar char="v"/>
            </a:pPr>
            <a:endParaRPr lang="fr-FR" sz="2400" b="1">
              <a:solidFill>
                <a:srgbClr val="FFC000"/>
              </a:solidFill>
              <a:latin typeface="Comic Sans MS" pitchFamily="66" charset="0"/>
            </a:endParaRPr>
          </a:p>
          <a:p>
            <a:pPr>
              <a:spcBef>
                <a:spcPct val="50000"/>
              </a:spcBef>
            </a:pPr>
            <a:endParaRPr lang="fr-FR" sz="2400" b="1">
              <a:solidFill>
                <a:srgbClr val="FFC000"/>
              </a:solidFill>
              <a:latin typeface="Comic Sans MS" pitchFamily="66" charset="0"/>
            </a:endParaRPr>
          </a:p>
          <a:p>
            <a:pPr>
              <a:spcBef>
                <a:spcPct val="50000"/>
              </a:spcBef>
              <a:buFont typeface="Wingdings" pitchFamily="2" charset="2"/>
              <a:buChar char="v"/>
            </a:pPr>
            <a:r>
              <a:rPr lang="fr-FR" sz="2400" b="1">
                <a:solidFill>
                  <a:srgbClr val="FFC000"/>
                </a:solidFill>
                <a:latin typeface="Comic Sans MS" pitchFamily="66" charset="0"/>
              </a:rPr>
              <a:t> La fièvre est souvent précédée de frisson, sensation de froid interne avec pâleur déclenchant un tremblement généralisé accompagné de chaleur et de rougeur de la peau et une élévation de la température à 40</a:t>
            </a:r>
            <a:r>
              <a:rPr lang="en-US" sz="2400" b="1">
                <a:solidFill>
                  <a:srgbClr val="FFC000"/>
                </a:solidFill>
                <a:latin typeface="Comic Sans MS" pitchFamily="66" charset="0"/>
              </a:rPr>
              <a:t>°c -  41°c</a:t>
            </a:r>
          </a:p>
        </p:txBody>
      </p:sp>
      <p:pic>
        <p:nvPicPr>
          <p:cNvPr id="3" name="Picture 4" descr="fievre"/>
          <p:cNvPicPr>
            <a:picLocks noChangeAspect="1" noChangeArrowheads="1"/>
          </p:cNvPicPr>
          <p:nvPr/>
        </p:nvPicPr>
        <p:blipFill>
          <a:blip r:embed="rId2" cstate="print"/>
          <a:srcRect/>
          <a:stretch>
            <a:fillRect/>
          </a:stretch>
        </p:blipFill>
        <p:spPr bwMode="auto">
          <a:xfrm>
            <a:off x="539552" y="548680"/>
            <a:ext cx="1440160" cy="21768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9701" name="Picture 5" descr="http://emoticoneemoticone.com/emoticones/malade/1.gif"/>
          <p:cNvPicPr>
            <a:picLocks noChangeAspect="1" noChangeArrowheads="1" noCrop="1"/>
          </p:cNvPicPr>
          <p:nvPr/>
        </p:nvPicPr>
        <p:blipFill>
          <a:blip r:embed="rId3"/>
          <a:srcRect/>
          <a:stretch>
            <a:fillRect/>
          </a:stretch>
        </p:blipFill>
        <p:spPr bwMode="auto">
          <a:xfrm>
            <a:off x="6875463" y="5661025"/>
            <a:ext cx="1022350" cy="817563"/>
          </a:xfrm>
          <a:prstGeom prst="rect">
            <a:avLst/>
          </a:prstGeom>
          <a:noFill/>
          <a:ln w="9525">
            <a:noFill/>
            <a:miter lim="800000"/>
            <a:headEnd/>
            <a:tailEnd/>
          </a:ln>
        </p:spPr>
      </p:pic>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9701"/>
                                        </p:tgtEl>
                                        <p:attrNameLst>
                                          <p:attrName>style.visibility</p:attrName>
                                        </p:attrNameLst>
                                      </p:cBhvr>
                                      <p:to>
                                        <p:strVal val="visible"/>
                                      </p:to>
                                    </p:set>
                                    <p:animEffect transition="in" filter="fade">
                                      <p:cBhvr>
                                        <p:cTn id="9" dur="20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827584" y="548680"/>
            <a:ext cx="7561262" cy="815608"/>
          </a:xfrm>
          <a:prstGeom prst="rect">
            <a:avLst/>
          </a:prstGeom>
          <a:noFill/>
          <a:ln w="9525">
            <a:noFill/>
            <a:miter lim="800000"/>
            <a:headEnd/>
            <a:tailEnd/>
          </a:ln>
        </p:spPr>
        <p:txBody>
          <a:bodyPr>
            <a:spAutoFit/>
          </a:bodyPr>
          <a:lstStyle/>
          <a:p>
            <a:pPr algn="ctr">
              <a:spcBef>
                <a:spcPct val="50000"/>
              </a:spcBef>
              <a:defRPr/>
            </a:pPr>
            <a:r>
              <a:rPr lang="fr-FR" sz="2000" b="1" dirty="0">
                <a:solidFill>
                  <a:srgbClr val="CC2636"/>
                </a:solidFill>
                <a:effectLst>
                  <a:glow rad="228600">
                    <a:srgbClr val="CC2636">
                      <a:alpha val="40000"/>
                    </a:srgbClr>
                  </a:glow>
                </a:effectLst>
                <a:latin typeface="Comic Sans MS" pitchFamily="66" charset="0"/>
              </a:rPr>
              <a:t>LES DIFFERENTS LIEUX DE PRISE DE TEMPERATURE</a:t>
            </a:r>
          </a:p>
          <a:p>
            <a:pPr algn="ctr">
              <a:spcBef>
                <a:spcPct val="50000"/>
              </a:spcBef>
              <a:defRPr/>
            </a:pPr>
            <a:endParaRPr lang="fr-FR" b="1" u="sng" dirty="0">
              <a:latin typeface="Comic Sans MS" pitchFamily="66" charset="0"/>
            </a:endParaRPr>
          </a:p>
        </p:txBody>
      </p:sp>
      <p:graphicFrame>
        <p:nvGraphicFramePr>
          <p:cNvPr id="3" name="Diagramme 2"/>
          <p:cNvGraphicFramePr/>
          <p:nvPr/>
        </p:nvGraphicFramePr>
        <p:xfrm>
          <a:off x="971600" y="1484784"/>
          <a:ext cx="7704856"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95536" y="332656"/>
            <a:ext cx="8496944" cy="1477328"/>
          </a:xfrm>
          <a:prstGeom prst="rect">
            <a:avLst/>
          </a:prstGeom>
          <a:noFill/>
          <a:ln w="9525">
            <a:noFill/>
            <a:miter lim="800000"/>
            <a:headEnd/>
            <a:tailEnd/>
          </a:ln>
        </p:spPr>
        <p:txBody>
          <a:bodyPr>
            <a:spAutoFit/>
          </a:bodyPr>
          <a:lstStyle/>
          <a:p>
            <a:pPr algn="ctr">
              <a:spcBef>
                <a:spcPct val="50000"/>
              </a:spcBef>
              <a:defRPr/>
            </a:pPr>
            <a:r>
              <a:rPr lang="fr-FR" b="1" dirty="0">
                <a:solidFill>
                  <a:srgbClr val="00B050"/>
                </a:solidFill>
                <a:effectLst>
                  <a:glow rad="228600">
                    <a:srgbClr val="000099">
                      <a:alpha val="40000"/>
                    </a:srgbClr>
                  </a:glow>
                </a:effectLst>
                <a:latin typeface="Comic Sans MS" pitchFamily="66" charset="0"/>
              </a:rPr>
              <a:t>LES DIFFERENTS COURBES DE TEMPERATURE</a:t>
            </a:r>
          </a:p>
          <a:p>
            <a:pPr algn="ctr">
              <a:spcBef>
                <a:spcPct val="50000"/>
              </a:spcBef>
              <a:defRPr/>
            </a:pPr>
            <a:endParaRPr lang="fr-FR" b="1" u="sng" dirty="0">
              <a:latin typeface="Comic Sans MS" pitchFamily="66" charset="0"/>
            </a:endParaRPr>
          </a:p>
          <a:p>
            <a:pPr>
              <a:spcBef>
                <a:spcPct val="50000"/>
              </a:spcBef>
              <a:defRPr/>
            </a:pPr>
            <a:r>
              <a:rPr lang="fr-FR" dirty="0">
                <a:latin typeface="Comic Sans MS" pitchFamily="66" charset="0"/>
              </a:rPr>
              <a:t>La température s’inscrit sur une feuille de température. L’étude de la courbe de température peut montrer :</a:t>
            </a:r>
          </a:p>
        </p:txBody>
      </p:sp>
      <p:graphicFrame>
        <p:nvGraphicFramePr>
          <p:cNvPr id="5" name="Diagramme 4"/>
          <p:cNvGraphicFramePr/>
          <p:nvPr/>
        </p:nvGraphicFramePr>
        <p:xfrm>
          <a:off x="971600" y="1916832"/>
          <a:ext cx="7776864"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strVal val="#ppt_w*0.70"/>
                                          </p:val>
                                        </p:tav>
                                        <p:tav tm="100000">
                                          <p:val>
                                            <p:strVal val="#ppt_w"/>
                                          </p:val>
                                        </p:tav>
                                      </p:tavLst>
                                    </p:anim>
                                    <p:anim calcmode="lin" valueType="num">
                                      <p:cBhvr>
                                        <p:cTn id="8" dur="2000" fill="hold"/>
                                        <p:tgtEl>
                                          <p:spTgt spid="5"/>
                                        </p:tgtEl>
                                        <p:attrNameLst>
                                          <p:attrName>ppt_h</p:attrName>
                                        </p:attrNameLst>
                                      </p:cBhvr>
                                      <p:tavLst>
                                        <p:tav tm="0">
                                          <p:val>
                                            <p:strVal val="#ppt_h"/>
                                          </p:val>
                                        </p:tav>
                                        <p:tav tm="100000">
                                          <p:val>
                                            <p:strVal val="#ppt_h"/>
                                          </p:val>
                                        </p:tav>
                                      </p:tavLst>
                                    </p:anim>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323850" y="188913"/>
            <a:ext cx="6985000" cy="1692275"/>
          </a:xfrm>
          <a:prstGeom prst="rect">
            <a:avLst/>
          </a:prstGeom>
          <a:noFill/>
          <a:ln w="9525">
            <a:noFill/>
            <a:miter lim="800000"/>
            <a:headEnd/>
            <a:tailEnd/>
          </a:ln>
        </p:spPr>
        <p:txBody>
          <a:bodyPr>
            <a:spAutoFit/>
          </a:bodyPr>
          <a:lstStyle/>
          <a:p>
            <a:pPr>
              <a:spcBef>
                <a:spcPct val="50000"/>
              </a:spcBef>
            </a:pPr>
            <a:r>
              <a:rPr lang="fr-FR" sz="2000" b="1" u="sng">
                <a:solidFill>
                  <a:srgbClr val="FFC000"/>
                </a:solidFill>
                <a:latin typeface="Comic Sans MS" pitchFamily="66" charset="0"/>
                <a:cs typeface="Times New Roman" pitchFamily="18" charset="0"/>
              </a:rPr>
              <a:t>OBJECTIFS PEDAGOGIQUES</a:t>
            </a:r>
          </a:p>
          <a:p>
            <a:pPr>
              <a:spcBef>
                <a:spcPct val="50000"/>
              </a:spcBef>
            </a:pPr>
            <a:endParaRPr lang="fr-FR" sz="2000" b="1" u="sng">
              <a:solidFill>
                <a:srgbClr val="FFC000"/>
              </a:solidFill>
              <a:latin typeface="Comic Sans MS" pitchFamily="66" charset="0"/>
              <a:cs typeface="Times New Roman" pitchFamily="18" charset="0"/>
            </a:endParaRPr>
          </a:p>
          <a:p>
            <a:pPr>
              <a:spcBef>
                <a:spcPct val="50000"/>
              </a:spcBef>
              <a:buFont typeface="Wingdings" pitchFamily="2" charset="2"/>
              <a:buChar char="Ø"/>
            </a:pPr>
            <a:r>
              <a:rPr lang="fr-FR">
                <a:solidFill>
                  <a:srgbClr val="FFC000"/>
                </a:solidFill>
                <a:latin typeface="Comic Sans MS" pitchFamily="66" charset="0"/>
                <a:cs typeface="Times New Roman" pitchFamily="18" charset="0"/>
              </a:rPr>
              <a:t> OBJECTIFS THEORIQUES</a:t>
            </a:r>
          </a:p>
          <a:p>
            <a:pPr>
              <a:spcBef>
                <a:spcPct val="50000"/>
              </a:spcBef>
            </a:pPr>
            <a:endParaRPr lang="fr-FR">
              <a:latin typeface="Comic Sans MS" pitchFamily="66" charset="0"/>
              <a:cs typeface="Times New Roman" pitchFamily="18" charset="0"/>
            </a:endParaRPr>
          </a:p>
        </p:txBody>
      </p:sp>
      <p:graphicFrame>
        <p:nvGraphicFramePr>
          <p:cNvPr id="3" name="Diagramme 2"/>
          <p:cNvGraphicFramePr/>
          <p:nvPr/>
        </p:nvGraphicFramePr>
        <p:xfrm>
          <a:off x="1259632" y="1484784"/>
          <a:ext cx="8064896"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899592" y="404664"/>
          <a:ext cx="7920880"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611560" y="764704"/>
          <a:ext cx="8136904" cy="5445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539552" y="332656"/>
            <a:ext cx="7993063" cy="2923877"/>
          </a:xfrm>
          <a:prstGeom prst="rect">
            <a:avLst/>
          </a:prstGeom>
          <a:noFill/>
          <a:ln w="9525">
            <a:noFill/>
            <a:miter lim="800000"/>
            <a:headEnd/>
            <a:tailEnd/>
          </a:ln>
        </p:spPr>
        <p:txBody>
          <a:bodyPr>
            <a:spAutoFit/>
          </a:bodyPr>
          <a:lstStyle/>
          <a:p>
            <a:pPr algn="ctr">
              <a:spcBef>
                <a:spcPct val="50000"/>
              </a:spcBef>
              <a:defRPr/>
            </a:pPr>
            <a:r>
              <a:rPr lang="fr-FR" sz="2800" b="1" dirty="0">
                <a:solidFill>
                  <a:srgbClr val="CC2636"/>
                </a:solidFill>
                <a:effectLst>
                  <a:glow rad="228600">
                    <a:srgbClr val="CC2636">
                      <a:alpha val="40000"/>
                    </a:srgbClr>
                  </a:glow>
                </a:effectLst>
                <a:latin typeface="Comic Sans MS" pitchFamily="66" charset="0"/>
              </a:rPr>
              <a:t>II/ LA PRISE DU POULS</a:t>
            </a:r>
          </a:p>
          <a:p>
            <a:pPr>
              <a:spcBef>
                <a:spcPct val="50000"/>
              </a:spcBef>
              <a:defRPr/>
            </a:pPr>
            <a:r>
              <a:rPr lang="fr-FR" sz="2400" b="1" u="sng" dirty="0">
                <a:latin typeface="Comic Sans MS" pitchFamily="66" charset="0"/>
              </a:rPr>
              <a:t>Définition</a:t>
            </a:r>
          </a:p>
          <a:p>
            <a:pPr>
              <a:spcBef>
                <a:spcPct val="50000"/>
              </a:spcBef>
              <a:defRPr/>
            </a:pPr>
            <a:r>
              <a:rPr lang="fr-FR" sz="2400" dirty="0">
                <a:latin typeface="Comic Sans MS" pitchFamily="66" charset="0"/>
              </a:rPr>
              <a:t>      Le pouls est la sensation de soulèvement perçue par le doigt qui déprime une artère superficielle sur un plan résistant.</a:t>
            </a:r>
          </a:p>
          <a:p>
            <a:pPr>
              <a:spcBef>
                <a:spcPct val="50000"/>
              </a:spcBef>
              <a:defRPr/>
            </a:pPr>
            <a:r>
              <a:rPr lang="fr-FR" sz="2400" dirty="0">
                <a:latin typeface="Comic Sans MS" pitchFamily="66" charset="0"/>
              </a:rPr>
              <a:t>      C’est la perception tactile d’une onde vibratoire :</a:t>
            </a:r>
          </a:p>
        </p:txBody>
      </p:sp>
      <p:sp>
        <p:nvSpPr>
          <p:cNvPr id="34819" name="Text Box 45"/>
          <p:cNvSpPr txBox="1">
            <a:spLocks noChangeArrowheads="1"/>
          </p:cNvSpPr>
          <p:nvPr/>
        </p:nvSpPr>
        <p:spPr bwMode="auto">
          <a:xfrm>
            <a:off x="3111500" y="2728913"/>
            <a:ext cx="184150" cy="366712"/>
          </a:xfrm>
          <a:prstGeom prst="rect">
            <a:avLst/>
          </a:prstGeom>
          <a:noFill/>
          <a:ln w="9525">
            <a:noFill/>
            <a:miter lim="800000"/>
            <a:headEnd/>
            <a:tailEnd/>
          </a:ln>
        </p:spPr>
        <p:txBody>
          <a:bodyPr wrap="none">
            <a:spAutoFit/>
          </a:bodyPr>
          <a:lstStyle/>
          <a:p>
            <a:endParaRPr lang="en-US"/>
          </a:p>
        </p:txBody>
      </p:sp>
      <p:graphicFrame>
        <p:nvGraphicFramePr>
          <p:cNvPr id="4" name="Diagramme 3"/>
          <p:cNvGraphicFramePr/>
          <p:nvPr/>
        </p:nvGraphicFramePr>
        <p:xfrm>
          <a:off x="1547664" y="2780928"/>
          <a:ext cx="720080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ChangeArrowheads="1"/>
          </p:cNvSpPr>
          <p:nvPr/>
        </p:nvSpPr>
        <p:spPr bwMode="auto">
          <a:xfrm>
            <a:off x="395536" y="260648"/>
            <a:ext cx="7920880" cy="2000548"/>
          </a:xfrm>
          <a:prstGeom prst="rect">
            <a:avLst/>
          </a:prstGeom>
          <a:noFill/>
          <a:ln w="9525">
            <a:noFill/>
            <a:miter lim="800000"/>
            <a:headEnd/>
            <a:tailEnd/>
          </a:ln>
        </p:spPr>
        <p:txBody>
          <a:bodyPr>
            <a:spAutoFit/>
          </a:bodyPr>
          <a:lstStyle/>
          <a:p>
            <a:pPr algn="ctr">
              <a:defRPr/>
            </a:pPr>
            <a:r>
              <a:rPr lang="fr-FR" sz="2800" b="1" dirty="0">
                <a:solidFill>
                  <a:schemeClr val="bg1">
                    <a:lumMod val="75000"/>
                  </a:schemeClr>
                </a:solidFill>
                <a:effectLst>
                  <a:glow rad="228600">
                    <a:srgbClr val="FFFF00">
                      <a:alpha val="40000"/>
                    </a:srgbClr>
                  </a:glow>
                </a:effectLst>
                <a:latin typeface="Comic Sans MS" pitchFamily="66" charset="0"/>
              </a:rPr>
              <a:t>Variations du pouls</a:t>
            </a:r>
          </a:p>
          <a:p>
            <a:pPr>
              <a:defRPr/>
            </a:pPr>
            <a:endParaRPr lang="fr-FR" sz="2400" b="1" u="sng" dirty="0">
              <a:latin typeface="Comic Sans MS" pitchFamily="66" charset="0"/>
            </a:endParaRPr>
          </a:p>
          <a:p>
            <a:pPr>
              <a:defRPr/>
            </a:pPr>
            <a:r>
              <a:rPr lang="fr-FR" sz="2400" b="1" dirty="0">
                <a:solidFill>
                  <a:schemeClr val="bg1">
                    <a:lumMod val="75000"/>
                  </a:schemeClr>
                </a:solidFill>
                <a:effectLst>
                  <a:glow rad="228600">
                    <a:srgbClr val="FFFF00">
                      <a:alpha val="40000"/>
                    </a:srgbClr>
                  </a:glow>
                </a:effectLst>
                <a:latin typeface="Comic Sans MS" pitchFamily="66" charset="0"/>
              </a:rPr>
              <a:t>Variations physiologiques :</a:t>
            </a:r>
          </a:p>
          <a:p>
            <a:pPr>
              <a:defRPr/>
            </a:pPr>
            <a:endParaRPr lang="fr-FR" sz="2400" dirty="0">
              <a:latin typeface="Comic Sans MS" pitchFamily="66" charset="0"/>
            </a:endParaRPr>
          </a:p>
          <a:p>
            <a:pPr>
              <a:buFont typeface="Wingdings" pitchFamily="2" charset="2"/>
              <a:buChar char="Ø"/>
              <a:defRPr/>
            </a:pPr>
            <a:r>
              <a:rPr lang="fr-FR" sz="2400" b="1" dirty="0">
                <a:solidFill>
                  <a:schemeClr val="bg1">
                    <a:lumMod val="75000"/>
                  </a:schemeClr>
                </a:solidFill>
                <a:effectLst>
                  <a:glow rad="228600">
                    <a:srgbClr val="FFFF00">
                      <a:alpha val="40000"/>
                    </a:srgbClr>
                  </a:glow>
                </a:effectLst>
                <a:latin typeface="Comic Sans MS" pitchFamily="66" charset="0"/>
              </a:rPr>
              <a:t>Les pulsations augmentent de fréquence :</a:t>
            </a:r>
          </a:p>
        </p:txBody>
      </p:sp>
      <p:graphicFrame>
        <p:nvGraphicFramePr>
          <p:cNvPr id="3" name="Diagramme 2"/>
          <p:cNvGraphicFramePr/>
          <p:nvPr/>
        </p:nvGraphicFramePr>
        <p:xfrm>
          <a:off x="1475656" y="2420888"/>
          <a:ext cx="727280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1043608" y="548680"/>
          <a:ext cx="7488832"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p:cNvSpPr txBox="1">
            <a:spLocks noChangeArrowheads="1"/>
          </p:cNvSpPr>
          <p:nvPr/>
        </p:nvSpPr>
        <p:spPr bwMode="auto">
          <a:xfrm>
            <a:off x="251520" y="404664"/>
            <a:ext cx="6696075" cy="1246495"/>
          </a:xfrm>
          <a:prstGeom prst="rect">
            <a:avLst/>
          </a:prstGeom>
          <a:noFill/>
          <a:ln w="9525">
            <a:noFill/>
            <a:miter lim="800000"/>
            <a:headEnd/>
            <a:tailEnd/>
          </a:ln>
        </p:spPr>
        <p:txBody>
          <a:bodyPr>
            <a:spAutoFit/>
          </a:bodyPr>
          <a:lstStyle/>
          <a:p>
            <a:pPr>
              <a:spcBef>
                <a:spcPct val="50000"/>
              </a:spcBef>
              <a:defRPr/>
            </a:pPr>
            <a:r>
              <a:rPr lang="fr-FR" sz="2400" b="1" dirty="0">
                <a:solidFill>
                  <a:schemeClr val="bg1">
                    <a:lumMod val="75000"/>
                  </a:schemeClr>
                </a:solidFill>
                <a:effectLst>
                  <a:glow rad="228600">
                    <a:srgbClr val="FFFF00">
                      <a:alpha val="40000"/>
                    </a:srgbClr>
                  </a:glow>
                </a:effectLst>
                <a:latin typeface="Comic Sans MS" pitchFamily="66" charset="0"/>
              </a:rPr>
              <a:t>Normalement les pulsations sont par minute, et de :</a:t>
            </a:r>
          </a:p>
          <a:p>
            <a:pPr>
              <a:spcBef>
                <a:spcPct val="50000"/>
              </a:spcBef>
              <a:defRPr/>
            </a:pPr>
            <a:endParaRPr lang="fr-FR" dirty="0">
              <a:latin typeface="Comic Sans MS" pitchFamily="66" charset="0"/>
            </a:endParaRPr>
          </a:p>
        </p:txBody>
      </p:sp>
      <p:graphicFrame>
        <p:nvGraphicFramePr>
          <p:cNvPr id="87082" name="Group 42"/>
          <p:cNvGraphicFramePr>
            <a:graphicFrameLocks noGrp="1"/>
          </p:cNvGraphicFramePr>
          <p:nvPr/>
        </p:nvGraphicFramePr>
        <p:xfrm>
          <a:off x="1547813" y="1773238"/>
          <a:ext cx="6696744" cy="4392490"/>
        </p:xfrm>
        <a:graphic>
          <a:graphicData uri="http://schemas.openxmlformats.org/drawingml/2006/table">
            <a:tbl>
              <a:tblPr>
                <a:tableStyleId>{69CF1AB2-1976-4502-BF36-3FF5EA218861}</a:tableStyleId>
              </a:tblPr>
              <a:tblGrid>
                <a:gridCol w="3348372"/>
                <a:gridCol w="3348372"/>
              </a:tblGrid>
              <a:tr h="556672">
                <a:tc gridSpan="2">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400" u="sng" strike="noStrike" cap="none" normalizeH="0" baseline="0" dirty="0" smtClean="0">
                          <a:ln>
                            <a:noFill/>
                          </a:ln>
                          <a:effectLst>
                            <a:outerShdw blurRad="38100" dist="38100" dir="2700000" algn="tl">
                              <a:srgbClr val="000000"/>
                            </a:outerShdw>
                          </a:effectLst>
                        </a:rPr>
                        <a:t>Pulsations : normes </a:t>
                      </a:r>
                      <a:endParaRPr kumimoji="0" lang="fr-FR" sz="2400" b="1" i="0" u="sng" strike="noStrike" cap="none" normalizeH="0" baseline="0" dirty="0" smtClean="0">
                        <a:ln>
                          <a:noFill/>
                        </a:ln>
                        <a:solidFill>
                          <a:srgbClr val="FFFF99"/>
                        </a:solidFill>
                        <a:effectLst>
                          <a:outerShdw blurRad="38100" dist="38100" dir="2700000" algn="tl">
                            <a:srgbClr val="000000"/>
                          </a:outerShdw>
                        </a:effectLst>
                        <a:latin typeface="Comic Sans MS" pitchFamily="66" charset="0"/>
                        <a:cs typeface="Arial" charset="0"/>
                      </a:endParaRPr>
                    </a:p>
                  </a:txBody>
                  <a:tcPr horzOverflow="overflow"/>
                </a:tc>
                <a:tc hMerge="1">
                  <a:txBody>
                    <a:bodyPr/>
                    <a:lstStyle/>
                    <a:p>
                      <a:endParaRPr lang="fr-FR"/>
                    </a:p>
                  </a:txBody>
                  <a:tcPr/>
                </a:tc>
              </a:tr>
              <a:tr h="55667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u="sng" strike="noStrike" cap="none" normalizeH="0" baseline="0" smtClean="0">
                          <a:ln>
                            <a:noFill/>
                          </a:ln>
                          <a:effectLst>
                            <a:outerShdw blurRad="38100" dist="38100" dir="2700000" algn="tl">
                              <a:srgbClr val="000000"/>
                            </a:outerShdw>
                          </a:effectLst>
                        </a:rPr>
                        <a:t>Age</a:t>
                      </a:r>
                      <a:r>
                        <a:rPr kumimoji="0" lang="fr-FR" sz="2000" u="none" strike="noStrike" cap="none" normalizeH="0" baseline="0" smtClean="0">
                          <a:ln>
                            <a:noFill/>
                          </a:ln>
                          <a:effectLst>
                            <a:outerShdw blurRad="38100" dist="38100" dir="2700000" algn="tl">
                              <a:srgbClr val="000000"/>
                            </a:outerShdw>
                          </a:effectLst>
                        </a:rPr>
                        <a:t> </a:t>
                      </a:r>
                      <a:endParaRPr kumimoji="0" lang="fr-FR" sz="2000" b="0" i="0" u="none" strike="noStrike" cap="none" normalizeH="0" baseline="0" smtClean="0">
                        <a:ln>
                          <a:noFill/>
                        </a:ln>
                        <a:solidFill>
                          <a:srgbClr val="3399FF"/>
                        </a:solidFill>
                        <a:effectLst>
                          <a:outerShdw blurRad="38100" dist="38100" dir="2700000" algn="tl">
                            <a:srgbClr val="000000"/>
                          </a:outerShdw>
                        </a:effectLst>
                        <a:latin typeface="Comic Sans MS" pitchFamily="66"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2000" u="sng" strike="noStrike" cap="none" normalizeH="0" baseline="0" smtClean="0">
                          <a:ln>
                            <a:noFill/>
                          </a:ln>
                          <a:effectLst>
                            <a:outerShdw blurRad="38100" dist="38100" dir="2700000" algn="tl">
                              <a:srgbClr val="000000"/>
                            </a:outerShdw>
                          </a:effectLst>
                        </a:rPr>
                        <a:t>Pulsations par minute </a:t>
                      </a:r>
                      <a:endParaRPr kumimoji="0" lang="fr-FR" sz="2000" b="0" i="1" u="sng" strike="noStrike" cap="none" normalizeH="0" baseline="0" smtClean="0">
                        <a:ln>
                          <a:noFill/>
                        </a:ln>
                        <a:solidFill>
                          <a:srgbClr val="3399FF"/>
                        </a:solidFill>
                        <a:effectLst>
                          <a:outerShdw blurRad="38100" dist="38100" dir="2700000" algn="tl">
                            <a:srgbClr val="000000"/>
                          </a:outerShdw>
                        </a:effectLst>
                        <a:latin typeface="Comic Sans MS" pitchFamily="66" charset="0"/>
                        <a:cs typeface="Arial" charset="0"/>
                      </a:endParaRPr>
                    </a:p>
                  </a:txBody>
                  <a:tcPr horzOverflow="overflow"/>
                </a:tc>
              </a:tr>
              <a:tr h="55667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u="none" strike="noStrike" cap="none" normalizeH="0" baseline="0" smtClean="0">
                          <a:ln>
                            <a:noFill/>
                          </a:ln>
                          <a:effectLst>
                            <a:outerShdw blurRad="38100" dist="38100" dir="2700000" algn="tl">
                              <a:srgbClr val="000000"/>
                            </a:outerShdw>
                          </a:effectLst>
                        </a:rPr>
                        <a:t>Adulte </a:t>
                      </a:r>
                      <a:endParaRPr kumimoji="0" lang="fr-F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u="none" strike="noStrike" cap="none" normalizeH="0" baseline="0" smtClean="0">
                          <a:ln>
                            <a:noFill/>
                          </a:ln>
                          <a:effectLst>
                            <a:outerShdw blurRad="38100" dist="38100" dir="2700000" algn="tl">
                              <a:srgbClr val="000000"/>
                            </a:outerShdw>
                          </a:effectLst>
                        </a:rPr>
                        <a:t>60 - 80 </a:t>
                      </a:r>
                      <a:endParaRPr kumimoji="0" lang="fr-F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solidFill>
                      <a:srgbClr val="92D050"/>
                    </a:solidFill>
                  </a:tcPr>
                </a:tc>
              </a:tr>
              <a:tr h="55667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u="none" strike="noStrike" cap="none" normalizeH="0" baseline="0" smtClean="0">
                          <a:ln>
                            <a:noFill/>
                          </a:ln>
                          <a:effectLst>
                            <a:outerShdw blurRad="38100" dist="38100" dir="2700000" algn="tl">
                              <a:srgbClr val="000000"/>
                            </a:outerShdw>
                          </a:effectLst>
                        </a:rPr>
                        <a:t>Personnes âgées</a:t>
                      </a:r>
                      <a:endParaRPr kumimoji="0" lang="fr-F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u="none" strike="noStrike" cap="none" normalizeH="0" baseline="0" smtClean="0">
                          <a:ln>
                            <a:noFill/>
                          </a:ln>
                          <a:effectLst>
                            <a:outerShdw blurRad="38100" dist="38100" dir="2700000" algn="tl">
                              <a:srgbClr val="000000"/>
                            </a:outerShdw>
                          </a:effectLst>
                        </a:rPr>
                        <a:t>60 - 70</a:t>
                      </a:r>
                      <a:endParaRPr kumimoji="0" lang="fr-F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solidFill>
                      <a:srgbClr val="92D050"/>
                    </a:solidFill>
                  </a:tcPr>
                </a:tc>
              </a:tr>
              <a:tr h="55667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u="none" strike="noStrike" cap="none" normalizeH="0" baseline="0" smtClean="0">
                          <a:ln>
                            <a:noFill/>
                          </a:ln>
                          <a:effectLst>
                            <a:outerShdw blurRad="38100" dist="38100" dir="2700000" algn="tl">
                              <a:srgbClr val="000000"/>
                            </a:outerShdw>
                          </a:effectLst>
                        </a:rPr>
                        <a:t>Enfant</a:t>
                      </a:r>
                      <a:endParaRPr kumimoji="0" lang="fr-F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u="none" strike="noStrike" cap="none" normalizeH="0" baseline="0" smtClean="0">
                          <a:ln>
                            <a:noFill/>
                          </a:ln>
                          <a:effectLst>
                            <a:outerShdw blurRad="38100" dist="38100" dir="2700000" algn="tl">
                              <a:srgbClr val="000000"/>
                            </a:outerShdw>
                          </a:effectLst>
                        </a:rPr>
                        <a:t>90 - 110</a:t>
                      </a:r>
                      <a:endParaRPr kumimoji="0" lang="fr-F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solidFill>
                      <a:srgbClr val="92D050"/>
                    </a:solidFill>
                  </a:tcPr>
                </a:tc>
              </a:tr>
              <a:tr h="49578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u="none" strike="noStrike" cap="none" normalizeH="0" baseline="0" smtClean="0">
                          <a:ln>
                            <a:noFill/>
                          </a:ln>
                          <a:effectLst>
                            <a:outerShdw blurRad="38100" dist="38100" dir="2700000" algn="tl">
                              <a:srgbClr val="000000"/>
                            </a:outerShdw>
                          </a:effectLst>
                        </a:rPr>
                        <a:t>Nourrisson</a:t>
                      </a:r>
                      <a:endParaRPr kumimoji="0" lang="fr-F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u="none" strike="noStrike" cap="none" normalizeH="0" baseline="0" smtClean="0">
                          <a:ln>
                            <a:noFill/>
                          </a:ln>
                          <a:effectLst>
                            <a:outerShdw blurRad="38100" dist="38100" dir="2700000" algn="tl">
                              <a:srgbClr val="000000"/>
                            </a:outerShdw>
                          </a:effectLst>
                        </a:rPr>
                        <a:t>100 - 130</a:t>
                      </a:r>
                      <a:endParaRPr kumimoji="0" lang="fr-F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solidFill>
                      <a:srgbClr val="92D050"/>
                    </a:solidFill>
                  </a:tcPr>
                </a:tc>
              </a:tr>
              <a:tr h="55667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u="none" strike="noStrike" cap="none" normalizeH="0" baseline="0" smtClean="0">
                          <a:ln>
                            <a:noFill/>
                          </a:ln>
                          <a:effectLst>
                            <a:outerShdw blurRad="38100" dist="38100" dir="2700000" algn="tl">
                              <a:srgbClr val="000000"/>
                            </a:outerShdw>
                          </a:effectLst>
                        </a:rPr>
                        <a:t>Nouveau-né</a:t>
                      </a:r>
                      <a:endParaRPr kumimoji="0" lang="fr-F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u="none" strike="noStrike" cap="none" normalizeH="0" baseline="0" smtClean="0">
                          <a:ln>
                            <a:noFill/>
                          </a:ln>
                          <a:effectLst>
                            <a:outerShdw blurRad="38100" dist="38100" dir="2700000" algn="tl">
                              <a:srgbClr val="000000"/>
                            </a:outerShdw>
                          </a:effectLst>
                        </a:rPr>
                        <a:t>130 - 140</a:t>
                      </a:r>
                      <a:endParaRPr kumimoji="0" lang="fr-FR" sz="1800" b="0" i="0" u="none" strike="noStrike" cap="none" normalizeH="0" baseline="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solidFill>
                      <a:srgbClr val="92D050"/>
                    </a:solidFill>
                  </a:tcPr>
                </a:tc>
              </a:tr>
              <a:tr h="556672">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u="none" strike="noStrike" cap="none" normalizeH="0" baseline="0" dirty="0" err="1" smtClean="0">
                          <a:ln>
                            <a:noFill/>
                          </a:ln>
                          <a:effectLst>
                            <a:outerShdw blurRad="38100" dist="38100" dir="2700000" algn="tl">
                              <a:srgbClr val="000000"/>
                            </a:outerShdw>
                          </a:effectLst>
                        </a:rPr>
                        <a:t>foetus</a:t>
                      </a:r>
                      <a:endParaRPr kumimoji="0" lang="fr-FR" sz="18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fr-FR" sz="1800" u="none" strike="noStrike" cap="none" normalizeH="0" baseline="0" dirty="0" smtClean="0">
                          <a:ln>
                            <a:noFill/>
                          </a:ln>
                          <a:effectLst>
                            <a:outerShdw blurRad="38100" dist="38100" dir="2700000" algn="tl">
                              <a:srgbClr val="000000"/>
                            </a:outerShdw>
                          </a:effectLst>
                        </a:rPr>
                        <a:t>140 - 160</a:t>
                      </a:r>
                      <a:endParaRPr kumimoji="0" lang="fr-FR" sz="1800" b="0" i="0" u="none" strike="noStrike" cap="none" normalizeH="0" baseline="0" dirty="0" smtClean="0">
                        <a:ln>
                          <a:noFill/>
                        </a:ln>
                        <a:solidFill>
                          <a:schemeClr val="tx1"/>
                        </a:solidFill>
                        <a:effectLst>
                          <a:outerShdw blurRad="38100" dist="38100" dir="2700000" algn="tl">
                            <a:srgbClr val="000000"/>
                          </a:outerShdw>
                        </a:effectLst>
                        <a:latin typeface="Comic Sans MS" pitchFamily="66" charset="0"/>
                        <a:cs typeface="Arial" charset="0"/>
                      </a:endParaRPr>
                    </a:p>
                  </a:txBody>
                  <a:tcPr horzOverflow="overflow">
                    <a:solidFill>
                      <a:srgbClr val="92D050"/>
                    </a:solidFill>
                  </a:tcPr>
                </a:tc>
              </a:tr>
            </a:tbl>
          </a:graphicData>
        </a:graphic>
      </p:graphicFrame>
      <p:pic>
        <p:nvPicPr>
          <p:cNvPr id="37920" name="Picture 32" descr="http://emoticoneemoticone.com/emoticones/malade/2.gif"/>
          <p:cNvPicPr>
            <a:picLocks noChangeAspect="1" noChangeArrowheads="1" noCrop="1"/>
          </p:cNvPicPr>
          <p:nvPr/>
        </p:nvPicPr>
        <p:blipFill>
          <a:blip r:embed="rId3" cstate="print"/>
          <a:srcRect/>
          <a:stretch>
            <a:fillRect/>
          </a:stretch>
        </p:blipFill>
        <p:spPr bwMode="auto">
          <a:xfrm>
            <a:off x="7668344" y="1124744"/>
            <a:ext cx="859531" cy="859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920"/>
                                        </p:tgtEl>
                                        <p:attrNameLst>
                                          <p:attrName>style.visibility</p:attrName>
                                        </p:attrNameLst>
                                      </p:cBhvr>
                                      <p:to>
                                        <p:strVal val="visible"/>
                                      </p:to>
                                    </p:set>
                                    <p:animEffect transition="in" filter="fade">
                                      <p:cBhvr>
                                        <p:cTn id="7" dur="2000"/>
                                        <p:tgtEl>
                                          <p:spTgt spid="37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3"/>
          <p:cNvSpPr txBox="1">
            <a:spLocks noChangeArrowheads="1"/>
          </p:cNvSpPr>
          <p:nvPr/>
        </p:nvSpPr>
        <p:spPr bwMode="auto">
          <a:xfrm>
            <a:off x="467544" y="404664"/>
            <a:ext cx="8137028" cy="1646605"/>
          </a:xfrm>
          <a:prstGeom prst="rect">
            <a:avLst/>
          </a:prstGeom>
          <a:noFill/>
          <a:ln w="9525">
            <a:noFill/>
            <a:miter lim="800000"/>
            <a:headEnd/>
            <a:tailEnd/>
          </a:ln>
        </p:spPr>
        <p:txBody>
          <a:bodyPr>
            <a:spAutoFit/>
          </a:bodyPr>
          <a:lstStyle/>
          <a:p>
            <a:pPr>
              <a:spcBef>
                <a:spcPct val="50000"/>
              </a:spcBef>
              <a:buFont typeface="Wingdings" pitchFamily="2" charset="2"/>
              <a:buChar char="@"/>
              <a:defRPr/>
            </a:pPr>
            <a:r>
              <a:rPr lang="fr-FR" sz="2000" b="1" dirty="0">
                <a:solidFill>
                  <a:srgbClr val="CC2636"/>
                </a:solidFill>
                <a:effectLst>
                  <a:glow rad="228600">
                    <a:srgbClr val="CC2636">
                      <a:alpha val="40000"/>
                    </a:srgbClr>
                  </a:glow>
                </a:effectLst>
                <a:latin typeface="Comic Sans MS" pitchFamily="66" charset="0"/>
              </a:rPr>
              <a:t>Variations pathologiques :</a:t>
            </a:r>
          </a:p>
          <a:p>
            <a:pPr>
              <a:spcBef>
                <a:spcPct val="50000"/>
              </a:spcBef>
              <a:buFontTx/>
              <a:buChar char="•"/>
              <a:defRPr/>
            </a:pPr>
            <a:r>
              <a:rPr lang="fr-FR" u="sng" dirty="0">
                <a:latin typeface="Comic Sans MS" pitchFamily="66" charset="0"/>
              </a:rPr>
              <a:t> La fréquence </a:t>
            </a:r>
            <a:r>
              <a:rPr lang="en-US" u="sng" dirty="0">
                <a:latin typeface="Comic Sans MS" pitchFamily="66" charset="0"/>
              </a:rPr>
              <a:t>( </a:t>
            </a:r>
            <a:r>
              <a:rPr lang="en-US" u="sng" dirty="0" err="1">
                <a:latin typeface="Comic Sans MS" pitchFamily="66" charset="0"/>
              </a:rPr>
              <a:t>rapidité</a:t>
            </a:r>
            <a:r>
              <a:rPr lang="en-US" u="sng" dirty="0">
                <a:latin typeface="Comic Sans MS" pitchFamily="66" charset="0"/>
              </a:rPr>
              <a:t>)</a:t>
            </a:r>
          </a:p>
          <a:p>
            <a:pPr>
              <a:spcBef>
                <a:spcPct val="50000"/>
              </a:spcBef>
              <a:buFont typeface="Wingdings" pitchFamily="2" charset="2"/>
              <a:buNone/>
              <a:defRPr/>
            </a:pPr>
            <a:endParaRPr lang="en-US" dirty="0">
              <a:latin typeface="Comic Sans MS" pitchFamily="66" charset="0"/>
            </a:endParaRPr>
          </a:p>
          <a:p>
            <a:pPr lvl="1">
              <a:spcBef>
                <a:spcPct val="50000"/>
              </a:spcBef>
              <a:buFont typeface="Wingdings" pitchFamily="2" charset="2"/>
              <a:buChar char="Ø"/>
              <a:defRPr/>
            </a:pPr>
            <a:endParaRPr lang="en-US" dirty="0">
              <a:latin typeface="Comic Sans MS" pitchFamily="66" charset="0"/>
            </a:endParaRPr>
          </a:p>
        </p:txBody>
      </p:sp>
      <p:graphicFrame>
        <p:nvGraphicFramePr>
          <p:cNvPr id="3" name="Diagramme 2"/>
          <p:cNvGraphicFramePr/>
          <p:nvPr/>
        </p:nvGraphicFramePr>
        <p:xfrm>
          <a:off x="1475656" y="1484784"/>
          <a:ext cx="7200800"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600" decel="100000"/>
                                        <p:tgtEl>
                                          <p:spTgt spid="3"/>
                                        </p:tgtEl>
                                      </p:cBhvr>
                                    </p:animEffect>
                                    <p:anim calcmode="lin" valueType="num">
                                      <p:cBhvr>
                                        <p:cTn id="8" dur="1600" decel="100000" fill="hold"/>
                                        <p:tgtEl>
                                          <p:spTgt spid="3"/>
                                        </p:tgtEl>
                                        <p:attrNameLst>
                                          <p:attrName>style.rotation</p:attrName>
                                        </p:attrNameLst>
                                      </p:cBhvr>
                                      <p:tavLst>
                                        <p:tav tm="0">
                                          <p:val>
                                            <p:fltVal val="-90"/>
                                          </p:val>
                                        </p:tav>
                                        <p:tav tm="100000">
                                          <p:val>
                                            <p:fltVal val="0"/>
                                          </p:val>
                                        </p:tav>
                                      </p:tavLst>
                                    </p:anim>
                                    <p:anim calcmode="lin" valueType="num">
                                      <p:cBhvr>
                                        <p:cTn id="9" dur="1600" decel="100000" fill="hold"/>
                                        <p:tgtEl>
                                          <p:spTgt spid="3"/>
                                        </p:tgtEl>
                                        <p:attrNameLst>
                                          <p:attrName>ppt_x</p:attrName>
                                        </p:attrNameLst>
                                      </p:cBhvr>
                                      <p:tavLst>
                                        <p:tav tm="0">
                                          <p:val>
                                            <p:strVal val="#ppt_x+0.4"/>
                                          </p:val>
                                        </p:tav>
                                        <p:tav tm="100000">
                                          <p:val>
                                            <p:strVal val="#ppt_x-0.05"/>
                                          </p:val>
                                        </p:tav>
                                      </p:tavLst>
                                    </p:anim>
                                    <p:anim calcmode="lin" valueType="num">
                                      <p:cBhvr>
                                        <p:cTn id="10" dur="1600" decel="100000" fill="hold"/>
                                        <p:tgtEl>
                                          <p:spTgt spid="3"/>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3"/>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323850" y="333375"/>
            <a:ext cx="8424863" cy="784225"/>
          </a:xfrm>
          <a:prstGeom prst="rect">
            <a:avLst/>
          </a:prstGeom>
          <a:noFill/>
          <a:ln w="9525">
            <a:noFill/>
            <a:miter lim="800000"/>
            <a:headEnd/>
            <a:tailEnd/>
          </a:ln>
        </p:spPr>
        <p:txBody>
          <a:bodyPr>
            <a:spAutoFit/>
          </a:bodyPr>
          <a:lstStyle/>
          <a:p>
            <a:pPr>
              <a:spcBef>
                <a:spcPct val="50000"/>
              </a:spcBef>
              <a:buFontTx/>
              <a:buChar char="•"/>
            </a:pPr>
            <a:r>
              <a:rPr lang="en-US" u="sng">
                <a:latin typeface="Comic Sans MS" pitchFamily="66" charset="0"/>
              </a:rPr>
              <a:t> Le rythme</a:t>
            </a:r>
          </a:p>
          <a:p>
            <a:pPr>
              <a:spcBef>
                <a:spcPct val="50000"/>
              </a:spcBef>
              <a:buFont typeface="Wingdings" pitchFamily="2" charset="2"/>
              <a:buNone/>
            </a:pPr>
            <a:r>
              <a:rPr lang="en-US">
                <a:latin typeface="Comic Sans MS" pitchFamily="66" charset="0"/>
              </a:rPr>
              <a:t>Succession de battements d’amplitude égale à un intervalle régulier.</a:t>
            </a:r>
          </a:p>
        </p:txBody>
      </p:sp>
      <p:graphicFrame>
        <p:nvGraphicFramePr>
          <p:cNvPr id="3" name="Diagramme 2"/>
          <p:cNvGraphicFramePr/>
          <p:nvPr/>
        </p:nvGraphicFramePr>
        <p:xfrm>
          <a:off x="1187624" y="1700808"/>
          <a:ext cx="720080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600" decel="100000"/>
                                        <p:tgtEl>
                                          <p:spTgt spid="3"/>
                                        </p:tgtEl>
                                      </p:cBhvr>
                                    </p:animEffect>
                                    <p:anim calcmode="lin" valueType="num">
                                      <p:cBhvr>
                                        <p:cTn id="8" dur="1600" decel="100000" fill="hold"/>
                                        <p:tgtEl>
                                          <p:spTgt spid="3"/>
                                        </p:tgtEl>
                                        <p:attrNameLst>
                                          <p:attrName>style.rotation</p:attrName>
                                        </p:attrNameLst>
                                      </p:cBhvr>
                                      <p:tavLst>
                                        <p:tav tm="0">
                                          <p:val>
                                            <p:fltVal val="-90"/>
                                          </p:val>
                                        </p:tav>
                                        <p:tav tm="100000">
                                          <p:val>
                                            <p:fltVal val="0"/>
                                          </p:val>
                                        </p:tav>
                                      </p:tavLst>
                                    </p:anim>
                                    <p:anim calcmode="lin" valueType="num">
                                      <p:cBhvr>
                                        <p:cTn id="9" dur="1600" decel="100000" fill="hold"/>
                                        <p:tgtEl>
                                          <p:spTgt spid="3"/>
                                        </p:tgtEl>
                                        <p:attrNameLst>
                                          <p:attrName>ppt_x</p:attrName>
                                        </p:attrNameLst>
                                      </p:cBhvr>
                                      <p:tavLst>
                                        <p:tav tm="0">
                                          <p:val>
                                            <p:strVal val="#ppt_x+0.4"/>
                                          </p:val>
                                        </p:tav>
                                        <p:tav tm="100000">
                                          <p:val>
                                            <p:strVal val="#ppt_x-0.05"/>
                                          </p:val>
                                        </p:tav>
                                      </p:tavLst>
                                    </p:anim>
                                    <p:anim calcmode="lin" valueType="num">
                                      <p:cBhvr>
                                        <p:cTn id="10" dur="1600" decel="100000" fill="hold"/>
                                        <p:tgtEl>
                                          <p:spTgt spid="3"/>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3"/>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3"/>
          <p:cNvSpPr txBox="1">
            <a:spLocks noChangeArrowheads="1"/>
          </p:cNvSpPr>
          <p:nvPr/>
        </p:nvSpPr>
        <p:spPr bwMode="auto">
          <a:xfrm>
            <a:off x="611188" y="188913"/>
            <a:ext cx="7921625" cy="1062037"/>
          </a:xfrm>
          <a:prstGeom prst="rect">
            <a:avLst/>
          </a:prstGeom>
          <a:noFill/>
          <a:ln w="9525">
            <a:noFill/>
            <a:miter lim="800000"/>
            <a:headEnd/>
            <a:tailEnd/>
          </a:ln>
        </p:spPr>
        <p:txBody>
          <a:bodyPr>
            <a:spAutoFit/>
          </a:bodyPr>
          <a:lstStyle/>
          <a:p>
            <a:pPr>
              <a:spcBef>
                <a:spcPct val="50000"/>
              </a:spcBef>
              <a:buFontTx/>
              <a:buChar char="•"/>
            </a:pPr>
            <a:r>
              <a:rPr lang="fr-FR" u="sng">
                <a:latin typeface="Comic Sans MS" pitchFamily="66" charset="0"/>
              </a:rPr>
              <a:t>Le volume</a:t>
            </a:r>
          </a:p>
          <a:p>
            <a:pPr>
              <a:spcBef>
                <a:spcPct val="50000"/>
              </a:spcBef>
            </a:pPr>
            <a:r>
              <a:rPr lang="fr-FR">
                <a:latin typeface="Comic Sans MS" pitchFamily="66" charset="0"/>
              </a:rPr>
              <a:t>Ampleur des pulsations qui dépend de la force de la systole cardiaque et de l’élasticité des parois artérielle.</a:t>
            </a:r>
            <a:endParaRPr lang="fr-FR" u="sng">
              <a:latin typeface="Comic Sans MS" pitchFamily="66" charset="0"/>
            </a:endParaRPr>
          </a:p>
        </p:txBody>
      </p:sp>
      <p:graphicFrame>
        <p:nvGraphicFramePr>
          <p:cNvPr id="3" name="Diagramme 2"/>
          <p:cNvGraphicFramePr/>
          <p:nvPr/>
        </p:nvGraphicFramePr>
        <p:xfrm>
          <a:off x="1547664" y="1484784"/>
          <a:ext cx="676875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600" decel="100000"/>
                                        <p:tgtEl>
                                          <p:spTgt spid="3"/>
                                        </p:tgtEl>
                                      </p:cBhvr>
                                    </p:animEffect>
                                    <p:anim calcmode="lin" valueType="num">
                                      <p:cBhvr>
                                        <p:cTn id="8" dur="1600" decel="100000" fill="hold"/>
                                        <p:tgtEl>
                                          <p:spTgt spid="3"/>
                                        </p:tgtEl>
                                        <p:attrNameLst>
                                          <p:attrName>style.rotation</p:attrName>
                                        </p:attrNameLst>
                                      </p:cBhvr>
                                      <p:tavLst>
                                        <p:tav tm="0">
                                          <p:val>
                                            <p:fltVal val="-90"/>
                                          </p:val>
                                        </p:tav>
                                        <p:tav tm="100000">
                                          <p:val>
                                            <p:fltVal val="0"/>
                                          </p:val>
                                        </p:tav>
                                      </p:tavLst>
                                    </p:anim>
                                    <p:anim calcmode="lin" valueType="num">
                                      <p:cBhvr>
                                        <p:cTn id="9" dur="1600" decel="100000" fill="hold"/>
                                        <p:tgtEl>
                                          <p:spTgt spid="3"/>
                                        </p:tgtEl>
                                        <p:attrNameLst>
                                          <p:attrName>ppt_x</p:attrName>
                                        </p:attrNameLst>
                                      </p:cBhvr>
                                      <p:tavLst>
                                        <p:tav tm="0">
                                          <p:val>
                                            <p:strVal val="#ppt_x+0.4"/>
                                          </p:val>
                                        </p:tav>
                                        <p:tav tm="100000">
                                          <p:val>
                                            <p:strVal val="#ppt_x-0.05"/>
                                          </p:val>
                                        </p:tav>
                                      </p:tavLst>
                                    </p:anim>
                                    <p:anim calcmode="lin" valueType="num">
                                      <p:cBhvr>
                                        <p:cTn id="10" dur="1600" decel="100000" fill="hold"/>
                                        <p:tgtEl>
                                          <p:spTgt spid="3"/>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3"/>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755650" y="476250"/>
            <a:ext cx="3311525" cy="1339850"/>
          </a:xfrm>
          <a:prstGeom prst="rect">
            <a:avLst/>
          </a:prstGeom>
          <a:noFill/>
          <a:ln w="9525">
            <a:noFill/>
            <a:miter lim="800000"/>
            <a:headEnd/>
            <a:tailEnd/>
          </a:ln>
        </p:spPr>
        <p:txBody>
          <a:bodyPr>
            <a:spAutoFit/>
          </a:bodyPr>
          <a:lstStyle/>
          <a:p>
            <a:pPr>
              <a:spcBef>
                <a:spcPct val="50000"/>
              </a:spcBef>
              <a:buFontTx/>
              <a:buChar char="•"/>
            </a:pPr>
            <a:r>
              <a:rPr lang="fr-FR" u="sng">
                <a:latin typeface="Comic Sans MS" pitchFamily="66" charset="0"/>
              </a:rPr>
              <a:t> La résistance </a:t>
            </a:r>
          </a:p>
          <a:p>
            <a:pPr>
              <a:spcBef>
                <a:spcPct val="50000"/>
              </a:spcBef>
              <a:buFont typeface="Wingdings" pitchFamily="2" charset="2"/>
              <a:buNone/>
            </a:pPr>
            <a:r>
              <a:rPr lang="fr-FR">
                <a:latin typeface="Comic Sans MS" pitchFamily="66" charset="0"/>
              </a:rPr>
              <a:t>C’est la force avec laquelle le pouls résiste à la pression digitale</a:t>
            </a:r>
          </a:p>
        </p:txBody>
      </p:sp>
      <p:graphicFrame>
        <p:nvGraphicFramePr>
          <p:cNvPr id="3" name="Diagramme 2"/>
          <p:cNvGraphicFramePr/>
          <p:nvPr/>
        </p:nvGraphicFramePr>
        <p:xfrm>
          <a:off x="1403648" y="2060848"/>
          <a:ext cx="6624736" cy="4392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1988" name="Rectangle 3"/>
          <p:cNvSpPr>
            <a:spLocks noChangeArrowheads="1"/>
          </p:cNvSpPr>
          <p:nvPr/>
        </p:nvSpPr>
        <p:spPr bwMode="auto">
          <a:xfrm>
            <a:off x="5580063" y="549275"/>
            <a:ext cx="1728787" cy="368300"/>
          </a:xfrm>
          <a:prstGeom prst="rect">
            <a:avLst/>
          </a:prstGeom>
          <a:noFill/>
          <a:ln w="9525">
            <a:noFill/>
            <a:miter lim="800000"/>
            <a:headEnd/>
            <a:tailEnd/>
          </a:ln>
        </p:spPr>
        <p:txBody>
          <a:bodyPr wrap="none">
            <a:spAutoFit/>
          </a:bodyPr>
          <a:lstStyle/>
          <a:p>
            <a:pPr>
              <a:spcBef>
                <a:spcPct val="50000"/>
              </a:spcBef>
              <a:buFontTx/>
              <a:buChar char="•"/>
            </a:pPr>
            <a:r>
              <a:rPr lang="fr-FR" u="sng">
                <a:latin typeface="Comic Sans MS" pitchFamily="66" charset="0"/>
              </a:rPr>
              <a:t> La régularité</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600" decel="100000"/>
                                        <p:tgtEl>
                                          <p:spTgt spid="3"/>
                                        </p:tgtEl>
                                      </p:cBhvr>
                                    </p:animEffect>
                                    <p:anim calcmode="lin" valueType="num">
                                      <p:cBhvr>
                                        <p:cTn id="8" dur="1600" decel="100000" fill="hold"/>
                                        <p:tgtEl>
                                          <p:spTgt spid="3"/>
                                        </p:tgtEl>
                                        <p:attrNameLst>
                                          <p:attrName>style.rotation</p:attrName>
                                        </p:attrNameLst>
                                      </p:cBhvr>
                                      <p:tavLst>
                                        <p:tav tm="0">
                                          <p:val>
                                            <p:fltVal val="-90"/>
                                          </p:val>
                                        </p:tav>
                                        <p:tav tm="100000">
                                          <p:val>
                                            <p:fltVal val="0"/>
                                          </p:val>
                                        </p:tav>
                                      </p:tavLst>
                                    </p:anim>
                                    <p:anim calcmode="lin" valueType="num">
                                      <p:cBhvr>
                                        <p:cTn id="9" dur="1600" decel="100000" fill="hold"/>
                                        <p:tgtEl>
                                          <p:spTgt spid="3"/>
                                        </p:tgtEl>
                                        <p:attrNameLst>
                                          <p:attrName>ppt_x</p:attrName>
                                        </p:attrNameLst>
                                      </p:cBhvr>
                                      <p:tavLst>
                                        <p:tav tm="0">
                                          <p:val>
                                            <p:strVal val="#ppt_x+0.4"/>
                                          </p:val>
                                        </p:tav>
                                        <p:tav tm="100000">
                                          <p:val>
                                            <p:strVal val="#ppt_x-0.05"/>
                                          </p:val>
                                        </p:tav>
                                      </p:tavLst>
                                    </p:anim>
                                    <p:anim calcmode="lin" valueType="num">
                                      <p:cBhvr>
                                        <p:cTn id="10" dur="1600" decel="100000" fill="hold"/>
                                        <p:tgtEl>
                                          <p:spTgt spid="3"/>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3"/>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324544" y="188640"/>
          <a:ext cx="10344472" cy="6192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3"/>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2"/>
          <p:cNvSpPr txBox="1">
            <a:spLocks noChangeArrowheads="1"/>
          </p:cNvSpPr>
          <p:nvPr/>
        </p:nvSpPr>
        <p:spPr bwMode="auto">
          <a:xfrm>
            <a:off x="539750" y="779463"/>
            <a:ext cx="7940675" cy="1754187"/>
          </a:xfrm>
          <a:prstGeom prst="rect">
            <a:avLst/>
          </a:prstGeom>
          <a:noFill/>
          <a:ln w="9525">
            <a:noFill/>
            <a:miter lim="800000"/>
            <a:headEnd/>
            <a:tailEnd/>
          </a:ln>
        </p:spPr>
        <p:txBody>
          <a:bodyPr>
            <a:spAutoFit/>
          </a:bodyPr>
          <a:lstStyle/>
          <a:p>
            <a:pPr lvl="1">
              <a:buFont typeface="Wingdings" pitchFamily="2" charset="2"/>
              <a:buNone/>
            </a:pPr>
            <a:endParaRPr lang="fr-FR">
              <a:latin typeface="Comic Sans MS" pitchFamily="66" charset="0"/>
            </a:endParaRPr>
          </a:p>
          <a:p>
            <a:pPr>
              <a:buFont typeface="Wingdings" pitchFamily="2" charset="2"/>
              <a:buNone/>
            </a:pPr>
            <a:endParaRPr lang="fr-FR">
              <a:latin typeface="Comic Sans MS" pitchFamily="66" charset="0"/>
            </a:endParaRPr>
          </a:p>
          <a:p>
            <a:pPr lvl="1">
              <a:buFont typeface="Wingdings" pitchFamily="2" charset="2"/>
              <a:buNone/>
            </a:pPr>
            <a:endParaRPr lang="fr-FR">
              <a:latin typeface="Comic Sans MS" pitchFamily="66" charset="0"/>
            </a:endParaRPr>
          </a:p>
          <a:p>
            <a:pPr>
              <a:buFont typeface="Wingdings" pitchFamily="2" charset="2"/>
              <a:buNone/>
            </a:pPr>
            <a:endParaRPr lang="fr-FR">
              <a:latin typeface="Comic Sans MS" pitchFamily="66" charset="0"/>
            </a:endParaRPr>
          </a:p>
          <a:p>
            <a:pPr lvl="1">
              <a:buFont typeface="Wingdings" pitchFamily="2" charset="2"/>
              <a:buNone/>
            </a:pPr>
            <a:endParaRPr lang="fr-FR">
              <a:latin typeface="Comic Sans MS" pitchFamily="66" charset="0"/>
            </a:endParaRPr>
          </a:p>
          <a:p>
            <a:pPr lvl="1">
              <a:buFont typeface="Wingdings" pitchFamily="2" charset="2"/>
              <a:buNone/>
            </a:pPr>
            <a:endParaRPr lang="fr-FR">
              <a:latin typeface="Comic Sans MS" pitchFamily="66" charset="0"/>
            </a:endParaRPr>
          </a:p>
        </p:txBody>
      </p:sp>
      <p:graphicFrame>
        <p:nvGraphicFramePr>
          <p:cNvPr id="4" name="Diagramme 3"/>
          <p:cNvGraphicFramePr/>
          <p:nvPr/>
        </p:nvGraphicFramePr>
        <p:xfrm>
          <a:off x="827584" y="764704"/>
          <a:ext cx="7632848"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Figure_10_7__Evaluation_de_la_fr%E9quence_cardiaque_et_de_la_qualit%E9_du_pouls"/>
          <p:cNvPicPr>
            <a:picLocks noChangeAspect="1" noChangeArrowheads="1"/>
          </p:cNvPicPr>
          <p:nvPr/>
        </p:nvPicPr>
        <p:blipFill>
          <a:blip r:embed="rId3" cstate="print"/>
          <a:srcRect/>
          <a:stretch>
            <a:fillRect/>
          </a:stretch>
        </p:blipFill>
        <p:spPr bwMode="auto">
          <a:xfrm>
            <a:off x="1330325" y="836613"/>
            <a:ext cx="6770688" cy="51133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4035" name="Line 5"/>
          <p:cNvSpPr>
            <a:spLocks noChangeShapeType="1"/>
          </p:cNvSpPr>
          <p:nvPr/>
        </p:nvSpPr>
        <p:spPr bwMode="auto">
          <a:xfrm>
            <a:off x="1042988" y="1125538"/>
            <a:ext cx="647700" cy="503237"/>
          </a:xfrm>
          <a:prstGeom prst="line">
            <a:avLst/>
          </a:prstGeom>
          <a:noFill/>
          <a:ln w="9525">
            <a:solidFill>
              <a:srgbClr val="00B0F0"/>
            </a:solidFill>
            <a:round/>
            <a:headEnd/>
            <a:tailEnd type="triangle" w="med" len="med"/>
          </a:ln>
        </p:spPr>
        <p:txBody>
          <a:bodyPr/>
          <a:lstStyle/>
          <a:p>
            <a:endParaRPr lang="fr-FR"/>
          </a:p>
        </p:txBody>
      </p:sp>
      <p:sp>
        <p:nvSpPr>
          <p:cNvPr id="44036" name="Text Box 6"/>
          <p:cNvSpPr txBox="1">
            <a:spLocks noChangeArrowheads="1"/>
          </p:cNvSpPr>
          <p:nvPr/>
        </p:nvSpPr>
        <p:spPr bwMode="auto">
          <a:xfrm>
            <a:off x="250825" y="476250"/>
            <a:ext cx="2089150" cy="641350"/>
          </a:xfrm>
          <a:prstGeom prst="rect">
            <a:avLst/>
          </a:prstGeom>
          <a:noFill/>
          <a:ln w="9525">
            <a:noFill/>
            <a:miter lim="800000"/>
            <a:headEnd/>
            <a:tailEnd/>
          </a:ln>
        </p:spPr>
        <p:txBody>
          <a:bodyPr>
            <a:spAutoFit/>
          </a:bodyPr>
          <a:lstStyle/>
          <a:p>
            <a:pPr algn="ctr">
              <a:spcBef>
                <a:spcPct val="50000"/>
              </a:spcBef>
              <a:defRPr/>
            </a:pPr>
            <a:r>
              <a:rPr lang="fr-FR" b="1" dirty="0">
                <a:solidFill>
                  <a:srgbClr val="FFC000"/>
                </a:solidFill>
                <a:effectLst>
                  <a:glow rad="228600">
                    <a:schemeClr val="accent1">
                      <a:satMod val="175000"/>
                      <a:alpha val="40000"/>
                    </a:schemeClr>
                  </a:glow>
                </a:effectLst>
                <a:latin typeface="Comic Sans MS" pitchFamily="66" charset="0"/>
              </a:rPr>
              <a:t>Prise de pouls radial</a:t>
            </a:r>
          </a:p>
        </p:txBody>
      </p:sp>
      <p:sp>
        <p:nvSpPr>
          <p:cNvPr id="44037" name="Line 7"/>
          <p:cNvSpPr>
            <a:spLocks noChangeShapeType="1"/>
          </p:cNvSpPr>
          <p:nvPr/>
        </p:nvSpPr>
        <p:spPr bwMode="auto">
          <a:xfrm flipV="1">
            <a:off x="827088" y="5516563"/>
            <a:ext cx="1008062" cy="504825"/>
          </a:xfrm>
          <a:prstGeom prst="line">
            <a:avLst/>
          </a:prstGeom>
          <a:noFill/>
          <a:ln w="9525">
            <a:solidFill>
              <a:srgbClr val="00B0F0"/>
            </a:solidFill>
            <a:round/>
            <a:headEnd/>
            <a:tailEnd type="triangle" w="med" len="med"/>
          </a:ln>
        </p:spPr>
        <p:txBody>
          <a:bodyPr/>
          <a:lstStyle/>
          <a:p>
            <a:endParaRPr lang="fr-FR"/>
          </a:p>
        </p:txBody>
      </p:sp>
      <p:sp>
        <p:nvSpPr>
          <p:cNvPr id="44038" name="Text Box 8"/>
          <p:cNvSpPr txBox="1">
            <a:spLocks noChangeArrowheads="1"/>
          </p:cNvSpPr>
          <p:nvPr/>
        </p:nvSpPr>
        <p:spPr bwMode="auto">
          <a:xfrm>
            <a:off x="1403350" y="6216650"/>
            <a:ext cx="1873250" cy="641350"/>
          </a:xfrm>
          <a:prstGeom prst="rect">
            <a:avLst/>
          </a:prstGeom>
          <a:noFill/>
          <a:ln w="9525">
            <a:noFill/>
            <a:miter lim="800000"/>
            <a:headEnd/>
            <a:tailEnd/>
          </a:ln>
        </p:spPr>
        <p:txBody>
          <a:bodyPr>
            <a:spAutoFit/>
          </a:bodyPr>
          <a:lstStyle/>
          <a:p>
            <a:pPr algn="ctr">
              <a:spcBef>
                <a:spcPct val="50000"/>
              </a:spcBef>
              <a:defRPr/>
            </a:pPr>
            <a:r>
              <a:rPr lang="fr-FR" b="1" dirty="0">
                <a:solidFill>
                  <a:srgbClr val="FFC000"/>
                </a:solidFill>
                <a:effectLst>
                  <a:glow rad="228600">
                    <a:schemeClr val="accent1">
                      <a:satMod val="175000"/>
                      <a:alpha val="40000"/>
                    </a:schemeClr>
                  </a:glow>
                </a:effectLst>
                <a:latin typeface="Comic Sans MS" pitchFamily="66" charset="0"/>
              </a:rPr>
              <a:t>Prise de pouls fémorale</a:t>
            </a:r>
          </a:p>
        </p:txBody>
      </p:sp>
      <p:sp>
        <p:nvSpPr>
          <p:cNvPr id="44039" name="Line 9"/>
          <p:cNvSpPr>
            <a:spLocks noChangeShapeType="1"/>
          </p:cNvSpPr>
          <p:nvPr/>
        </p:nvSpPr>
        <p:spPr bwMode="auto">
          <a:xfrm flipH="1">
            <a:off x="6588125" y="476250"/>
            <a:ext cx="647700" cy="576263"/>
          </a:xfrm>
          <a:prstGeom prst="line">
            <a:avLst/>
          </a:prstGeom>
          <a:noFill/>
          <a:ln w="9525">
            <a:solidFill>
              <a:srgbClr val="00B0F0"/>
            </a:solidFill>
            <a:round/>
            <a:headEnd/>
            <a:tailEnd type="triangle" w="med" len="med"/>
          </a:ln>
        </p:spPr>
        <p:txBody>
          <a:bodyPr/>
          <a:lstStyle/>
          <a:p>
            <a:endParaRPr lang="fr-FR"/>
          </a:p>
        </p:txBody>
      </p:sp>
      <p:sp>
        <p:nvSpPr>
          <p:cNvPr id="44040" name="Text Box 10"/>
          <p:cNvSpPr txBox="1">
            <a:spLocks noChangeArrowheads="1"/>
          </p:cNvSpPr>
          <p:nvPr/>
        </p:nvSpPr>
        <p:spPr bwMode="auto">
          <a:xfrm>
            <a:off x="7164388" y="115888"/>
            <a:ext cx="2160587" cy="641350"/>
          </a:xfrm>
          <a:prstGeom prst="rect">
            <a:avLst/>
          </a:prstGeom>
          <a:noFill/>
          <a:ln w="9525">
            <a:noFill/>
            <a:miter lim="800000"/>
            <a:headEnd/>
            <a:tailEnd/>
          </a:ln>
        </p:spPr>
        <p:txBody>
          <a:bodyPr>
            <a:spAutoFit/>
          </a:bodyPr>
          <a:lstStyle/>
          <a:p>
            <a:pPr algn="ctr">
              <a:spcBef>
                <a:spcPct val="50000"/>
              </a:spcBef>
              <a:defRPr/>
            </a:pPr>
            <a:r>
              <a:rPr lang="fr-FR" b="1" dirty="0">
                <a:solidFill>
                  <a:srgbClr val="FFC000"/>
                </a:solidFill>
                <a:effectLst>
                  <a:glow rad="228600">
                    <a:schemeClr val="accent1">
                      <a:satMod val="175000"/>
                      <a:alpha val="40000"/>
                    </a:schemeClr>
                  </a:glow>
                </a:effectLst>
                <a:latin typeface="Comic Sans MS" pitchFamily="66" charset="0"/>
              </a:rPr>
              <a:t>Prise de pouls carotide interne</a:t>
            </a:r>
          </a:p>
        </p:txBody>
      </p:sp>
      <p:sp>
        <p:nvSpPr>
          <p:cNvPr id="44041" name="Line 11"/>
          <p:cNvSpPr>
            <a:spLocks noChangeShapeType="1"/>
          </p:cNvSpPr>
          <p:nvPr/>
        </p:nvSpPr>
        <p:spPr bwMode="auto">
          <a:xfrm flipH="1" flipV="1">
            <a:off x="6588125" y="5805488"/>
            <a:ext cx="865188" cy="503237"/>
          </a:xfrm>
          <a:prstGeom prst="line">
            <a:avLst/>
          </a:prstGeom>
          <a:noFill/>
          <a:ln w="9525">
            <a:solidFill>
              <a:srgbClr val="00B0F0"/>
            </a:solidFill>
            <a:round/>
            <a:headEnd/>
            <a:tailEnd type="triangle" w="med" len="med"/>
          </a:ln>
        </p:spPr>
        <p:txBody>
          <a:bodyPr/>
          <a:lstStyle/>
          <a:p>
            <a:endParaRPr lang="fr-FR"/>
          </a:p>
        </p:txBody>
      </p:sp>
      <p:sp>
        <p:nvSpPr>
          <p:cNvPr id="44042" name="Text Box 14"/>
          <p:cNvSpPr txBox="1">
            <a:spLocks noChangeArrowheads="1"/>
          </p:cNvSpPr>
          <p:nvPr/>
        </p:nvSpPr>
        <p:spPr bwMode="auto">
          <a:xfrm>
            <a:off x="6443663" y="6216650"/>
            <a:ext cx="1979612" cy="641350"/>
          </a:xfrm>
          <a:prstGeom prst="rect">
            <a:avLst/>
          </a:prstGeom>
          <a:noFill/>
          <a:ln w="9525">
            <a:noFill/>
            <a:miter lim="800000"/>
            <a:headEnd/>
            <a:tailEnd/>
          </a:ln>
        </p:spPr>
        <p:txBody>
          <a:bodyPr>
            <a:spAutoFit/>
          </a:bodyPr>
          <a:lstStyle/>
          <a:p>
            <a:pPr algn="ctr">
              <a:spcBef>
                <a:spcPct val="50000"/>
              </a:spcBef>
              <a:defRPr/>
            </a:pPr>
            <a:r>
              <a:rPr lang="fr-FR" b="1" dirty="0">
                <a:solidFill>
                  <a:srgbClr val="FFC000"/>
                </a:solidFill>
                <a:effectLst>
                  <a:glow rad="228600">
                    <a:schemeClr val="accent1">
                      <a:satMod val="175000"/>
                      <a:alpha val="40000"/>
                    </a:schemeClr>
                  </a:glow>
                </a:effectLst>
                <a:latin typeface="Comic Sans MS" pitchFamily="66" charset="0"/>
              </a:rPr>
              <a:t>Prise de pouls humérale</a:t>
            </a:r>
          </a:p>
        </p:txBody>
      </p:sp>
    </p:spTree>
  </p:cSld>
  <p:clrMapOvr>
    <a:masterClrMapping/>
  </p:clrMapOvr>
  <p:transition spd="slow">
    <p:split orient="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80" name="Picture 4" descr="prisedupouls1_loupe"/>
          <p:cNvPicPr>
            <a:picLocks noChangeAspect="1" noChangeArrowheads="1"/>
          </p:cNvPicPr>
          <p:nvPr/>
        </p:nvPicPr>
        <p:blipFill>
          <a:blip r:embed="rId3" cstate="print"/>
          <a:srcRect/>
          <a:stretch>
            <a:fillRect/>
          </a:stretch>
        </p:blipFill>
        <p:spPr bwMode="auto">
          <a:xfrm>
            <a:off x="899592" y="620688"/>
            <a:ext cx="7273925" cy="5834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1380"/>
                                        </p:tgtEl>
                                        <p:attrNameLst>
                                          <p:attrName>style.visibility</p:attrName>
                                        </p:attrNameLst>
                                      </p:cBhvr>
                                      <p:to>
                                        <p:strVal val="visible"/>
                                      </p:to>
                                    </p:set>
                                    <p:anim calcmode="lin" valueType="num">
                                      <p:cBhvr>
                                        <p:cTn id="7" dur="3000" fill="hold"/>
                                        <p:tgtEl>
                                          <p:spTgt spid="101380"/>
                                        </p:tgtEl>
                                        <p:attrNameLst>
                                          <p:attrName>ppt_w</p:attrName>
                                        </p:attrNameLst>
                                      </p:cBhvr>
                                      <p:tavLst>
                                        <p:tav tm="0">
                                          <p:val>
                                            <p:fltVal val="0"/>
                                          </p:val>
                                        </p:tav>
                                        <p:tav tm="100000">
                                          <p:val>
                                            <p:strVal val="#ppt_w"/>
                                          </p:val>
                                        </p:tav>
                                      </p:tavLst>
                                    </p:anim>
                                    <p:anim calcmode="lin" valueType="num">
                                      <p:cBhvr>
                                        <p:cTn id="8" dur="3000" fill="hold"/>
                                        <p:tgtEl>
                                          <p:spTgt spid="101380"/>
                                        </p:tgtEl>
                                        <p:attrNameLst>
                                          <p:attrName>ppt_h</p:attrName>
                                        </p:attrNameLst>
                                      </p:cBhvr>
                                      <p:tavLst>
                                        <p:tav tm="0">
                                          <p:val>
                                            <p:fltVal val="0"/>
                                          </p:val>
                                        </p:tav>
                                        <p:tav tm="100000">
                                          <p:val>
                                            <p:strVal val="#ppt_h"/>
                                          </p:val>
                                        </p:tav>
                                      </p:tavLst>
                                    </p:anim>
                                    <p:anim calcmode="lin" valueType="num">
                                      <p:cBhvr>
                                        <p:cTn id="9" dur="3000" fill="hold"/>
                                        <p:tgtEl>
                                          <p:spTgt spid="101380"/>
                                        </p:tgtEl>
                                        <p:attrNameLst>
                                          <p:attrName>style.rotation</p:attrName>
                                        </p:attrNameLst>
                                      </p:cBhvr>
                                      <p:tavLst>
                                        <p:tav tm="0">
                                          <p:val>
                                            <p:fltVal val="360"/>
                                          </p:val>
                                        </p:tav>
                                        <p:tav tm="100000">
                                          <p:val>
                                            <p:fltVal val="0"/>
                                          </p:val>
                                        </p:tav>
                                      </p:tavLst>
                                    </p:anim>
                                    <p:animEffect transition="in" filter="fade">
                                      <p:cBhvr>
                                        <p:cTn id="10" dur="3000"/>
                                        <p:tgtEl>
                                          <p:spTgt spid="101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5"/>
          <p:cNvSpPr txBox="1">
            <a:spLocks noChangeArrowheads="1"/>
          </p:cNvSpPr>
          <p:nvPr/>
        </p:nvSpPr>
        <p:spPr bwMode="auto">
          <a:xfrm>
            <a:off x="395536" y="404664"/>
            <a:ext cx="8496300" cy="2477601"/>
          </a:xfrm>
          <a:prstGeom prst="rect">
            <a:avLst/>
          </a:prstGeom>
          <a:noFill/>
          <a:ln w="9525">
            <a:noFill/>
            <a:miter lim="800000"/>
            <a:headEnd/>
            <a:tailEnd/>
          </a:ln>
        </p:spPr>
        <p:txBody>
          <a:bodyPr>
            <a:spAutoFit/>
          </a:bodyPr>
          <a:lstStyle/>
          <a:p>
            <a:pPr algn="ctr">
              <a:spcBef>
                <a:spcPct val="50000"/>
              </a:spcBef>
              <a:defRPr/>
            </a:pPr>
            <a:r>
              <a:rPr lang="fr-FR" sz="2800" b="1" dirty="0">
                <a:solidFill>
                  <a:srgbClr val="CC2636"/>
                </a:solidFill>
                <a:effectLst>
                  <a:glow rad="228600">
                    <a:srgbClr val="CC2636">
                      <a:alpha val="40000"/>
                    </a:srgbClr>
                  </a:glow>
                </a:effectLst>
                <a:latin typeface="Comic Sans MS" pitchFamily="66" charset="0"/>
              </a:rPr>
              <a:t>RAPPORT AVEC LA TEMPERATURE CORPORELLE</a:t>
            </a:r>
            <a:endParaRPr lang="fr-FR" sz="2400" b="1" dirty="0">
              <a:latin typeface="Comic Sans MS" pitchFamily="66" charset="0"/>
            </a:endParaRPr>
          </a:p>
          <a:p>
            <a:pPr>
              <a:spcBef>
                <a:spcPct val="50000"/>
              </a:spcBef>
              <a:defRPr/>
            </a:pPr>
            <a:r>
              <a:rPr lang="fr-FR" dirty="0">
                <a:latin typeface="Comic Sans MS" pitchFamily="66" charset="0"/>
              </a:rPr>
              <a:t>Accélération synchronique de la montée de la température</a:t>
            </a:r>
          </a:p>
          <a:p>
            <a:pPr>
              <a:spcBef>
                <a:spcPct val="50000"/>
              </a:spcBef>
              <a:defRPr/>
            </a:pPr>
            <a:r>
              <a:rPr lang="fr-FR" dirty="0">
                <a:latin typeface="Comic Sans MS" pitchFamily="66" charset="0"/>
              </a:rPr>
              <a:t>Il est intéressant de comparer la courbe des pulsations avec la courbe de température.</a:t>
            </a:r>
          </a:p>
          <a:p>
            <a:pPr>
              <a:spcBef>
                <a:spcPct val="50000"/>
              </a:spcBef>
              <a:defRPr/>
            </a:pPr>
            <a:r>
              <a:rPr lang="fr-FR" dirty="0">
                <a:latin typeface="Comic Sans MS" pitchFamily="66" charset="0"/>
              </a:rPr>
              <a:t>Les courbes sont parallèles :</a:t>
            </a:r>
            <a:endParaRPr lang="en-US" dirty="0">
              <a:latin typeface="Comic Sans MS" pitchFamily="66" charset="0"/>
            </a:endParaRPr>
          </a:p>
        </p:txBody>
      </p:sp>
      <p:graphicFrame>
        <p:nvGraphicFramePr>
          <p:cNvPr id="3" name="Diagramme 2"/>
          <p:cNvGraphicFramePr/>
          <p:nvPr/>
        </p:nvGraphicFramePr>
        <p:xfrm>
          <a:off x="1619672" y="3429000"/>
          <a:ext cx="7272808"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noChangeArrowheads="1"/>
          </p:cNvSpPr>
          <p:nvPr/>
        </p:nvSpPr>
        <p:spPr bwMode="auto">
          <a:xfrm>
            <a:off x="323850" y="333375"/>
            <a:ext cx="7127875" cy="784225"/>
          </a:xfrm>
          <a:prstGeom prst="rect">
            <a:avLst/>
          </a:prstGeom>
          <a:noFill/>
          <a:ln w="9525">
            <a:noFill/>
            <a:miter lim="800000"/>
            <a:headEnd/>
            <a:tailEnd/>
          </a:ln>
        </p:spPr>
        <p:txBody>
          <a:bodyPr>
            <a:spAutoFit/>
          </a:bodyPr>
          <a:lstStyle/>
          <a:p>
            <a:pPr>
              <a:spcBef>
                <a:spcPct val="50000"/>
              </a:spcBef>
              <a:buFont typeface="Wingdings" pitchFamily="2" charset="2"/>
              <a:buNone/>
            </a:pPr>
            <a:r>
              <a:rPr lang="en-US">
                <a:latin typeface="Comic Sans MS" pitchFamily="66" charset="0"/>
              </a:rPr>
              <a:t>Les courbes sont dissociées : dans certains pathologies </a:t>
            </a:r>
          </a:p>
          <a:p>
            <a:pPr>
              <a:spcBef>
                <a:spcPct val="50000"/>
              </a:spcBef>
              <a:buFont typeface="Wingdings" pitchFamily="2" charset="2"/>
              <a:buNone/>
            </a:pPr>
            <a:r>
              <a:rPr lang="en-US">
                <a:latin typeface="Comic Sans MS" pitchFamily="66" charset="0"/>
              </a:rPr>
              <a:t>exemple :</a:t>
            </a:r>
          </a:p>
        </p:txBody>
      </p:sp>
      <p:graphicFrame>
        <p:nvGraphicFramePr>
          <p:cNvPr id="3" name="Diagramme 2"/>
          <p:cNvGraphicFramePr/>
          <p:nvPr/>
        </p:nvGraphicFramePr>
        <p:xfrm>
          <a:off x="1331640" y="1124744"/>
          <a:ext cx="7416824"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600" decel="100000"/>
                                        <p:tgtEl>
                                          <p:spTgt spid="3"/>
                                        </p:tgtEl>
                                      </p:cBhvr>
                                    </p:animEffect>
                                    <p:anim calcmode="lin" valueType="num">
                                      <p:cBhvr>
                                        <p:cTn id="8" dur="1600" decel="100000" fill="hold"/>
                                        <p:tgtEl>
                                          <p:spTgt spid="3"/>
                                        </p:tgtEl>
                                        <p:attrNameLst>
                                          <p:attrName>style.rotation</p:attrName>
                                        </p:attrNameLst>
                                      </p:cBhvr>
                                      <p:tavLst>
                                        <p:tav tm="0">
                                          <p:val>
                                            <p:fltVal val="-90"/>
                                          </p:val>
                                        </p:tav>
                                        <p:tav tm="100000">
                                          <p:val>
                                            <p:fltVal val="0"/>
                                          </p:val>
                                        </p:tav>
                                      </p:tavLst>
                                    </p:anim>
                                    <p:anim calcmode="lin" valueType="num">
                                      <p:cBhvr>
                                        <p:cTn id="9" dur="1600" decel="100000" fill="hold"/>
                                        <p:tgtEl>
                                          <p:spTgt spid="3"/>
                                        </p:tgtEl>
                                        <p:attrNameLst>
                                          <p:attrName>ppt_x</p:attrName>
                                        </p:attrNameLst>
                                      </p:cBhvr>
                                      <p:tavLst>
                                        <p:tav tm="0">
                                          <p:val>
                                            <p:strVal val="#ppt_x+0.4"/>
                                          </p:val>
                                        </p:tav>
                                        <p:tav tm="100000">
                                          <p:val>
                                            <p:strVal val="#ppt_x-0.05"/>
                                          </p:val>
                                        </p:tav>
                                      </p:tavLst>
                                    </p:anim>
                                    <p:anim calcmode="lin" valueType="num">
                                      <p:cBhvr>
                                        <p:cTn id="10" dur="1600" decel="100000" fill="hold"/>
                                        <p:tgtEl>
                                          <p:spTgt spid="3"/>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3"/>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611560" y="476672"/>
            <a:ext cx="7921625" cy="2539157"/>
          </a:xfrm>
          <a:prstGeom prst="rect">
            <a:avLst/>
          </a:prstGeom>
          <a:noFill/>
          <a:ln w="9525">
            <a:noFill/>
            <a:miter lim="800000"/>
            <a:headEnd/>
            <a:tailEnd/>
          </a:ln>
        </p:spPr>
        <p:txBody>
          <a:bodyPr>
            <a:spAutoFit/>
          </a:bodyPr>
          <a:lstStyle/>
          <a:p>
            <a:pPr algn="ctr">
              <a:spcBef>
                <a:spcPct val="50000"/>
              </a:spcBef>
              <a:defRPr/>
            </a:pPr>
            <a:r>
              <a:rPr lang="fr-FR" sz="2400" b="1" dirty="0">
                <a:solidFill>
                  <a:srgbClr val="AC3682"/>
                </a:solidFill>
                <a:effectLst>
                  <a:glow rad="228600">
                    <a:srgbClr val="FFFF99">
                      <a:alpha val="40000"/>
                    </a:srgbClr>
                  </a:glow>
                </a:effectLst>
                <a:latin typeface="Comic Sans MS" pitchFamily="66" charset="0"/>
              </a:rPr>
              <a:t>PRECAUTIONS A PRENDRE</a:t>
            </a:r>
          </a:p>
          <a:p>
            <a:pPr>
              <a:spcBef>
                <a:spcPct val="50000"/>
              </a:spcBef>
              <a:defRPr/>
            </a:pPr>
            <a:endParaRPr lang="fr-FR" dirty="0">
              <a:latin typeface="Comic Sans MS" pitchFamily="66" charset="0"/>
            </a:endParaRPr>
          </a:p>
          <a:p>
            <a:pPr>
              <a:spcBef>
                <a:spcPct val="50000"/>
              </a:spcBef>
              <a:defRPr/>
            </a:pPr>
            <a:endParaRPr lang="fr-FR" dirty="0">
              <a:latin typeface="Comic Sans MS" pitchFamily="66" charset="0"/>
            </a:endParaRPr>
          </a:p>
          <a:p>
            <a:pPr>
              <a:spcBef>
                <a:spcPct val="50000"/>
              </a:spcBef>
              <a:buFont typeface="Wingdings" pitchFamily="2" charset="2"/>
              <a:buNone/>
              <a:defRPr/>
            </a:pPr>
            <a:endParaRPr lang="fr-FR" dirty="0">
              <a:latin typeface="Comic Sans MS" pitchFamily="66" charset="0"/>
            </a:endParaRPr>
          </a:p>
          <a:p>
            <a:pPr>
              <a:spcBef>
                <a:spcPct val="50000"/>
              </a:spcBef>
              <a:buFont typeface="Wingdings" pitchFamily="2" charset="2"/>
              <a:buNone/>
              <a:defRPr/>
            </a:pPr>
            <a:endParaRPr lang="fr-FR" dirty="0">
              <a:latin typeface="Comic Sans MS" pitchFamily="66" charset="0"/>
            </a:endParaRPr>
          </a:p>
          <a:p>
            <a:pPr>
              <a:spcBef>
                <a:spcPct val="50000"/>
              </a:spcBef>
              <a:buFont typeface="Wingdings" pitchFamily="2" charset="2"/>
              <a:buNone/>
              <a:defRPr/>
            </a:pPr>
            <a:endParaRPr lang="en-US" dirty="0">
              <a:latin typeface="Comic Sans MS" pitchFamily="66" charset="0"/>
            </a:endParaRPr>
          </a:p>
        </p:txBody>
      </p:sp>
      <p:graphicFrame>
        <p:nvGraphicFramePr>
          <p:cNvPr id="3" name="Diagramme 2"/>
          <p:cNvGraphicFramePr/>
          <p:nvPr/>
        </p:nvGraphicFramePr>
        <p:xfrm>
          <a:off x="0" y="1484784"/>
          <a:ext cx="9396536" cy="4928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11560" y="332656"/>
            <a:ext cx="8280400" cy="1431161"/>
          </a:xfrm>
          <a:prstGeom prst="rect">
            <a:avLst/>
          </a:prstGeom>
          <a:noFill/>
          <a:ln w="9525">
            <a:noFill/>
            <a:miter lim="800000"/>
            <a:headEnd/>
            <a:tailEnd/>
          </a:ln>
        </p:spPr>
        <p:txBody>
          <a:bodyPr>
            <a:spAutoFit/>
          </a:bodyPr>
          <a:lstStyle/>
          <a:p>
            <a:pPr>
              <a:spcBef>
                <a:spcPct val="50000"/>
              </a:spcBef>
              <a:defRPr/>
            </a:pPr>
            <a:r>
              <a:rPr lang="fr-FR" sz="2400" b="1" dirty="0">
                <a:solidFill>
                  <a:schemeClr val="accent1">
                    <a:lumMod val="60000"/>
                    <a:lumOff val="40000"/>
                  </a:schemeClr>
                </a:solidFill>
                <a:effectLst>
                  <a:glow rad="228600">
                    <a:srgbClr val="002060">
                      <a:alpha val="40000"/>
                    </a:srgbClr>
                  </a:glow>
                </a:effectLst>
                <a:latin typeface="Comic Sans MS" pitchFamily="66" charset="0"/>
              </a:rPr>
              <a:t>III/ LA PRISE DE LA TENSION ARTERIELLE</a:t>
            </a:r>
          </a:p>
          <a:p>
            <a:pPr>
              <a:spcBef>
                <a:spcPct val="50000"/>
              </a:spcBef>
              <a:defRPr/>
            </a:pPr>
            <a:r>
              <a:rPr lang="fr-FR" sz="2400" b="1" u="sng" dirty="0">
                <a:latin typeface="Comic Sans MS" pitchFamily="66" charset="0"/>
              </a:rPr>
              <a:t>Définition</a:t>
            </a:r>
          </a:p>
          <a:p>
            <a:pPr>
              <a:spcBef>
                <a:spcPct val="50000"/>
              </a:spcBef>
              <a:defRPr/>
            </a:pPr>
            <a:r>
              <a:rPr lang="fr-FR" dirty="0">
                <a:latin typeface="Comic Sans MS" pitchFamily="66" charset="0"/>
              </a:rPr>
              <a:t>     </a:t>
            </a:r>
          </a:p>
        </p:txBody>
      </p:sp>
      <p:graphicFrame>
        <p:nvGraphicFramePr>
          <p:cNvPr id="3" name="Diagramme 2"/>
          <p:cNvGraphicFramePr/>
          <p:nvPr/>
        </p:nvGraphicFramePr>
        <p:xfrm>
          <a:off x="1967880" y="1052736"/>
          <a:ext cx="7176120" cy="56166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156" name="Rectangle 3"/>
          <p:cNvSpPr>
            <a:spLocks noChangeArrowheads="1"/>
          </p:cNvSpPr>
          <p:nvPr/>
        </p:nvSpPr>
        <p:spPr bwMode="auto">
          <a:xfrm>
            <a:off x="179388" y="1700213"/>
            <a:ext cx="3671887" cy="1339850"/>
          </a:xfrm>
          <a:prstGeom prst="rect">
            <a:avLst/>
          </a:prstGeom>
          <a:noFill/>
          <a:ln w="9525">
            <a:noFill/>
            <a:miter lim="800000"/>
            <a:headEnd/>
            <a:tailEnd/>
          </a:ln>
        </p:spPr>
        <p:txBody>
          <a:bodyPr>
            <a:spAutoFit/>
          </a:bodyPr>
          <a:lstStyle/>
          <a:p>
            <a:pPr>
              <a:spcBef>
                <a:spcPct val="50000"/>
              </a:spcBef>
            </a:pPr>
            <a:r>
              <a:rPr lang="fr-FR">
                <a:latin typeface="Comic Sans MS" pitchFamily="66" charset="0"/>
              </a:rPr>
              <a:t>La tension artérielle est la pression sous laquelle le sang circule dans les vaisseaux.</a:t>
            </a:r>
          </a:p>
          <a:p>
            <a:pPr>
              <a:spcBef>
                <a:spcPct val="50000"/>
              </a:spcBef>
            </a:pPr>
            <a:r>
              <a:rPr lang="fr-FR">
                <a:latin typeface="Comic Sans MS" pitchFamily="66" charset="0"/>
              </a:rPr>
              <a:t> Elle est fonction de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2627313" y="4581525"/>
            <a:ext cx="6246812" cy="1338263"/>
          </a:xfrm>
          <a:prstGeom prst="rect">
            <a:avLst/>
          </a:prstGeom>
          <a:noFill/>
          <a:ln w="9525">
            <a:noFill/>
            <a:miter lim="800000"/>
            <a:headEnd/>
            <a:tailEnd/>
          </a:ln>
        </p:spPr>
        <p:txBody>
          <a:bodyPr>
            <a:spAutoFit/>
          </a:bodyPr>
          <a:lstStyle/>
          <a:p>
            <a:pPr>
              <a:spcBef>
                <a:spcPct val="50000"/>
              </a:spcBef>
              <a:buFont typeface="Wingdings" pitchFamily="2" charset="2"/>
              <a:buNone/>
            </a:pPr>
            <a:r>
              <a:rPr lang="fr-FR">
                <a:latin typeface="Comic Sans MS" pitchFamily="66" charset="0"/>
              </a:rPr>
              <a:t>La pression différentielle correspond à l’écartement entre la tension maxima et minima .</a:t>
            </a:r>
          </a:p>
          <a:p>
            <a:pPr>
              <a:spcBef>
                <a:spcPct val="50000"/>
              </a:spcBef>
              <a:buFont typeface="Wingdings" pitchFamily="2" charset="2"/>
              <a:buChar char="@"/>
            </a:pPr>
            <a:r>
              <a:rPr lang="fr-FR">
                <a:latin typeface="Comic Sans MS" pitchFamily="66" charset="0"/>
              </a:rPr>
              <a:t>L’unité de mesure est le centimètre ou le millimètre de mercure</a:t>
            </a:r>
          </a:p>
        </p:txBody>
      </p:sp>
      <p:graphicFrame>
        <p:nvGraphicFramePr>
          <p:cNvPr id="3" name="Diagramme 2"/>
          <p:cNvGraphicFramePr/>
          <p:nvPr/>
        </p:nvGraphicFramePr>
        <p:xfrm>
          <a:off x="1187624" y="1052736"/>
          <a:ext cx="7272808"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0180" name="Rectangle 3"/>
          <p:cNvSpPr>
            <a:spLocks noChangeArrowheads="1"/>
          </p:cNvSpPr>
          <p:nvPr/>
        </p:nvSpPr>
        <p:spPr bwMode="auto">
          <a:xfrm>
            <a:off x="323850" y="549275"/>
            <a:ext cx="1670050" cy="368300"/>
          </a:xfrm>
          <a:prstGeom prst="rect">
            <a:avLst/>
          </a:prstGeom>
          <a:noFill/>
          <a:ln w="9525">
            <a:noFill/>
            <a:miter lim="800000"/>
            <a:headEnd/>
            <a:tailEnd/>
          </a:ln>
        </p:spPr>
        <p:txBody>
          <a:bodyPr wrap="none">
            <a:spAutoFit/>
          </a:bodyPr>
          <a:lstStyle/>
          <a:p>
            <a:pPr>
              <a:spcBef>
                <a:spcPct val="50000"/>
              </a:spcBef>
              <a:buFont typeface="Wingdings" pitchFamily="2" charset="2"/>
              <a:buNone/>
            </a:pPr>
            <a:r>
              <a:rPr lang="fr-FR">
                <a:latin typeface="Comic Sans MS" pitchFamily="66" charset="0"/>
              </a:rPr>
              <a:t>On distingue :</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05"/>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 calcmode="lin" valueType="num">
                                      <p:cBhvr>
                                        <p:cTn id="9" dur="1000" fill="hold"/>
                                        <p:tgtEl>
                                          <p:spTgt spid="3"/>
                                        </p:tgtEl>
                                        <p:attrNameLst>
                                          <p:attrName>ppt_x</p:attrName>
                                        </p:attrNameLst>
                                      </p:cBhvr>
                                      <p:tavLst>
                                        <p:tav tm="0">
                                          <p:val>
                                            <p:strVal val="#ppt_x-.2"/>
                                          </p:val>
                                        </p:tav>
                                        <p:tav tm="100000">
                                          <p:val>
                                            <p:strVal val="#ppt_x"/>
                                          </p:val>
                                        </p:tav>
                                      </p:tavLst>
                                    </p:anim>
                                    <p:anim calcmode="lin" valueType="num">
                                      <p:cBhvr>
                                        <p:cTn id="10" dur="1000" fill="hold"/>
                                        <p:tgtEl>
                                          <p:spTgt spid="3"/>
                                        </p:tgtEl>
                                        <p:attrNameLst>
                                          <p:attrName>ppt_y</p:attrName>
                                        </p:attrNameLst>
                                      </p:cBhvr>
                                      <p:tavLst>
                                        <p:tav tm="0">
                                          <p:val>
                                            <p:strVal val="#ppt_y"/>
                                          </p:val>
                                        </p:tav>
                                        <p:tav tm="100000">
                                          <p:val>
                                            <p:strVal val="#ppt_y"/>
                                          </p:val>
                                        </p:tav>
                                      </p:tavLst>
                                    </p:anim>
                                    <p:animEffect transition="in" filter="fade">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7" name="Picture 5" descr="tensio"/>
          <p:cNvPicPr>
            <a:picLocks noChangeAspect="1" noChangeArrowheads="1"/>
          </p:cNvPicPr>
          <p:nvPr/>
        </p:nvPicPr>
        <p:blipFill>
          <a:blip r:embed="rId3" cstate="print"/>
          <a:srcRect/>
          <a:stretch>
            <a:fillRect/>
          </a:stretch>
        </p:blipFill>
        <p:spPr bwMode="auto">
          <a:xfrm>
            <a:off x="395288" y="260350"/>
            <a:ext cx="8353425" cy="61928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10597"/>
                                        </p:tgtEl>
                                        <p:attrNameLst>
                                          <p:attrName>style.visibility</p:attrName>
                                        </p:attrNameLst>
                                      </p:cBhvr>
                                      <p:to>
                                        <p:strVal val="visible"/>
                                      </p:to>
                                    </p:set>
                                    <p:anim calcmode="lin" valueType="num">
                                      <p:cBhvr>
                                        <p:cTn id="7" dur="2000" fill="hold"/>
                                        <p:tgtEl>
                                          <p:spTgt spid="110597"/>
                                        </p:tgtEl>
                                        <p:attrNameLst>
                                          <p:attrName>ppt_w</p:attrName>
                                        </p:attrNameLst>
                                      </p:cBhvr>
                                      <p:tavLst>
                                        <p:tav tm="0">
                                          <p:val>
                                            <p:fltVal val="0"/>
                                          </p:val>
                                        </p:tav>
                                        <p:tav tm="100000">
                                          <p:val>
                                            <p:strVal val="#ppt_w"/>
                                          </p:val>
                                        </p:tav>
                                      </p:tavLst>
                                    </p:anim>
                                    <p:anim calcmode="lin" valueType="num">
                                      <p:cBhvr>
                                        <p:cTn id="8" dur="2000" fill="hold"/>
                                        <p:tgtEl>
                                          <p:spTgt spid="110597"/>
                                        </p:tgtEl>
                                        <p:attrNameLst>
                                          <p:attrName>ppt_h</p:attrName>
                                        </p:attrNameLst>
                                      </p:cBhvr>
                                      <p:tavLst>
                                        <p:tav tm="0">
                                          <p:val>
                                            <p:fltVal val="0"/>
                                          </p:val>
                                        </p:tav>
                                        <p:tav tm="100000">
                                          <p:val>
                                            <p:strVal val="#ppt_h"/>
                                          </p:val>
                                        </p:tav>
                                      </p:tavLst>
                                    </p:anim>
                                    <p:anim calcmode="lin" valueType="num">
                                      <p:cBhvr>
                                        <p:cTn id="9" dur="2000" fill="hold"/>
                                        <p:tgtEl>
                                          <p:spTgt spid="110597"/>
                                        </p:tgtEl>
                                        <p:attrNameLst>
                                          <p:attrName>style.rotation</p:attrName>
                                        </p:attrNameLst>
                                      </p:cBhvr>
                                      <p:tavLst>
                                        <p:tav tm="0">
                                          <p:val>
                                            <p:fltVal val="90"/>
                                          </p:val>
                                        </p:tav>
                                        <p:tav tm="100000">
                                          <p:val>
                                            <p:fltVal val="0"/>
                                          </p:val>
                                        </p:tav>
                                      </p:tavLst>
                                    </p:anim>
                                    <p:animEffect transition="in" filter="fade">
                                      <p:cBhvr>
                                        <p:cTn id="10" dur="2000"/>
                                        <p:tgtEl>
                                          <p:spTgt spid="1105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20" name="Picture 4" descr="brassard"/>
          <p:cNvPicPr>
            <a:picLocks noChangeAspect="1" noChangeArrowheads="1"/>
          </p:cNvPicPr>
          <p:nvPr/>
        </p:nvPicPr>
        <p:blipFill>
          <a:blip r:embed="rId3" cstate="print"/>
          <a:srcRect/>
          <a:stretch>
            <a:fillRect/>
          </a:stretch>
        </p:blipFill>
        <p:spPr bwMode="auto">
          <a:xfrm>
            <a:off x="1187624" y="332656"/>
            <a:ext cx="2881313" cy="23034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1621" name="Picture 5" descr="brassard_electronique"/>
          <p:cNvPicPr>
            <a:picLocks noChangeAspect="1" noChangeArrowheads="1"/>
          </p:cNvPicPr>
          <p:nvPr/>
        </p:nvPicPr>
        <p:blipFill>
          <a:blip r:embed="rId4" cstate="print"/>
          <a:srcRect/>
          <a:stretch>
            <a:fillRect/>
          </a:stretch>
        </p:blipFill>
        <p:spPr bwMode="auto">
          <a:xfrm>
            <a:off x="1187624" y="3356992"/>
            <a:ext cx="2808287" cy="23034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11622" name="Picture 6" descr="stethoroscope"/>
          <p:cNvPicPr>
            <a:picLocks noChangeAspect="1" noChangeArrowheads="1"/>
          </p:cNvPicPr>
          <p:nvPr/>
        </p:nvPicPr>
        <p:blipFill>
          <a:blip r:embed="rId5" cstate="print"/>
          <a:srcRect/>
          <a:stretch>
            <a:fillRect/>
          </a:stretch>
        </p:blipFill>
        <p:spPr bwMode="auto">
          <a:xfrm>
            <a:off x="5219700" y="1196975"/>
            <a:ext cx="3527425" cy="413226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1623" name="Text Box 7"/>
          <p:cNvSpPr txBox="1">
            <a:spLocks noChangeArrowheads="1"/>
          </p:cNvSpPr>
          <p:nvPr/>
        </p:nvSpPr>
        <p:spPr bwMode="auto">
          <a:xfrm>
            <a:off x="5508104" y="5733256"/>
            <a:ext cx="2736850" cy="457200"/>
          </a:xfrm>
          <a:prstGeom prst="rect">
            <a:avLst/>
          </a:prstGeom>
          <a:noFill/>
          <a:ln w="9525">
            <a:noFill/>
            <a:miter lim="800000"/>
            <a:headEnd/>
            <a:tailEnd/>
          </a:ln>
        </p:spPr>
        <p:txBody>
          <a:bodyPr>
            <a:spAutoFit/>
          </a:bodyPr>
          <a:lstStyle/>
          <a:p>
            <a:pPr algn="ctr">
              <a:spcBef>
                <a:spcPct val="50000"/>
              </a:spcBef>
              <a:defRPr/>
            </a:pPr>
            <a:r>
              <a:rPr lang="en-US" sz="2400" b="1" dirty="0">
                <a:effectLst>
                  <a:glow rad="228600">
                    <a:schemeClr val="accent1">
                      <a:satMod val="175000"/>
                      <a:alpha val="40000"/>
                    </a:schemeClr>
                  </a:glow>
                </a:effectLst>
                <a:latin typeface="Comic Sans MS" pitchFamily="66" charset="0"/>
              </a:rPr>
              <a:t>stethoscope</a:t>
            </a:r>
          </a:p>
        </p:txBody>
      </p:sp>
      <p:sp>
        <p:nvSpPr>
          <p:cNvPr id="111624" name="Text Box 8"/>
          <p:cNvSpPr txBox="1">
            <a:spLocks noChangeArrowheads="1"/>
          </p:cNvSpPr>
          <p:nvPr/>
        </p:nvSpPr>
        <p:spPr bwMode="auto">
          <a:xfrm>
            <a:off x="899592" y="5949280"/>
            <a:ext cx="3527425" cy="457200"/>
          </a:xfrm>
          <a:prstGeom prst="rect">
            <a:avLst/>
          </a:prstGeom>
          <a:noFill/>
          <a:ln w="9525">
            <a:noFill/>
            <a:miter lim="800000"/>
            <a:headEnd/>
            <a:tailEnd/>
          </a:ln>
        </p:spPr>
        <p:txBody>
          <a:bodyPr>
            <a:spAutoFit/>
          </a:bodyPr>
          <a:lstStyle/>
          <a:p>
            <a:pPr>
              <a:spcBef>
                <a:spcPct val="50000"/>
              </a:spcBef>
              <a:defRPr/>
            </a:pPr>
            <a:r>
              <a:rPr lang="en-US" sz="2400" b="1" dirty="0">
                <a:effectLst>
                  <a:glow rad="228600">
                    <a:schemeClr val="accent1">
                      <a:satMod val="175000"/>
                      <a:alpha val="40000"/>
                    </a:schemeClr>
                  </a:glow>
                </a:effectLst>
                <a:latin typeface="Comic Sans MS" pitchFamily="66" charset="0"/>
              </a:rPr>
              <a:t>brassard_</a:t>
            </a:r>
            <a:r>
              <a:rPr lang="fr-FR" sz="2400" b="1" dirty="0">
                <a:effectLst>
                  <a:glow rad="228600">
                    <a:schemeClr val="accent1">
                      <a:satMod val="175000"/>
                      <a:alpha val="40000"/>
                    </a:schemeClr>
                  </a:glow>
                </a:effectLst>
                <a:latin typeface="Comic Sans MS" pitchFamily="66" charset="0"/>
              </a:rPr>
              <a:t>é</a:t>
            </a:r>
            <a:r>
              <a:rPr lang="en-US" sz="2400" b="1" dirty="0" err="1">
                <a:effectLst>
                  <a:glow rad="228600">
                    <a:schemeClr val="accent1">
                      <a:satMod val="175000"/>
                      <a:alpha val="40000"/>
                    </a:schemeClr>
                  </a:glow>
                </a:effectLst>
                <a:latin typeface="Comic Sans MS" pitchFamily="66" charset="0"/>
              </a:rPr>
              <a:t>lectronique</a:t>
            </a:r>
            <a:endParaRPr lang="en-US" sz="2400" b="1" dirty="0">
              <a:effectLst>
                <a:glow rad="228600">
                  <a:schemeClr val="accent1">
                    <a:satMod val="175000"/>
                    <a:alpha val="40000"/>
                  </a:schemeClr>
                </a:glow>
              </a:effectLst>
              <a:latin typeface="Comic Sans MS" pitchFamily="66" charset="0"/>
            </a:endParaRPr>
          </a:p>
        </p:txBody>
      </p:sp>
      <p:sp>
        <p:nvSpPr>
          <p:cNvPr id="111625" name="Text Box 9"/>
          <p:cNvSpPr txBox="1">
            <a:spLocks noChangeArrowheads="1"/>
          </p:cNvSpPr>
          <p:nvPr/>
        </p:nvSpPr>
        <p:spPr bwMode="auto">
          <a:xfrm>
            <a:off x="1043608" y="2780928"/>
            <a:ext cx="2952750" cy="457200"/>
          </a:xfrm>
          <a:prstGeom prst="rect">
            <a:avLst/>
          </a:prstGeom>
          <a:noFill/>
          <a:ln w="9525">
            <a:noFill/>
            <a:miter lim="800000"/>
            <a:headEnd/>
            <a:tailEnd/>
          </a:ln>
        </p:spPr>
        <p:txBody>
          <a:bodyPr>
            <a:spAutoFit/>
          </a:bodyPr>
          <a:lstStyle/>
          <a:p>
            <a:pPr algn="ctr">
              <a:spcBef>
                <a:spcPct val="50000"/>
              </a:spcBef>
              <a:defRPr/>
            </a:pPr>
            <a:r>
              <a:rPr lang="en-US" sz="2400" b="1" dirty="0">
                <a:effectLst>
                  <a:glow rad="228600">
                    <a:schemeClr val="accent1">
                      <a:satMod val="175000"/>
                      <a:alpha val="40000"/>
                    </a:schemeClr>
                  </a:glow>
                </a:effectLst>
                <a:latin typeface="Comic Sans MS" pitchFamily="66" charset="0"/>
              </a:rPr>
              <a:t>brassard</a:t>
            </a:r>
          </a:p>
        </p:txBody>
      </p:sp>
      <p:sp>
        <p:nvSpPr>
          <p:cNvPr id="52232" name="Text Box 12"/>
          <p:cNvSpPr txBox="1">
            <a:spLocks noChangeArrowheads="1"/>
          </p:cNvSpPr>
          <p:nvPr/>
        </p:nvSpPr>
        <p:spPr bwMode="auto">
          <a:xfrm>
            <a:off x="4479925" y="4451350"/>
            <a:ext cx="184150" cy="366713"/>
          </a:xfrm>
          <a:prstGeom prst="rect">
            <a:avLst/>
          </a:prstGeom>
          <a:noFill/>
          <a:ln w="9525">
            <a:noFill/>
            <a:miter lim="800000"/>
            <a:headEnd/>
            <a:tailEnd/>
          </a:ln>
        </p:spPr>
        <p:txBody>
          <a:bodyPr wrap="none">
            <a:spAutoFit/>
          </a:bodyPr>
          <a:lstStyle/>
          <a:p>
            <a:endParaRPr lang="en-US"/>
          </a:p>
        </p:txBody>
      </p:sp>
      <p:sp>
        <p:nvSpPr>
          <p:cNvPr id="52233" name="Text Box 18"/>
          <p:cNvSpPr txBox="1">
            <a:spLocks noChangeArrowheads="1"/>
          </p:cNvSpPr>
          <p:nvPr/>
        </p:nvSpPr>
        <p:spPr bwMode="auto">
          <a:xfrm>
            <a:off x="6064250" y="5819775"/>
            <a:ext cx="184150" cy="366713"/>
          </a:xfrm>
          <a:prstGeom prst="rect">
            <a:avLst/>
          </a:prstGeom>
          <a:noFill/>
          <a:ln w="9525">
            <a:noFill/>
            <a:miter lim="800000"/>
            <a:headEnd/>
            <a:tailEnd/>
          </a:ln>
        </p:spPr>
        <p:txBody>
          <a:bodyPr wrap="none">
            <a:spAutoFit/>
          </a:bodyPr>
          <a:lstStyle/>
          <a:p>
            <a:endParaRPr lang="en-US"/>
          </a:p>
        </p:txBody>
      </p:sp>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11620"/>
                                        </p:tgtEl>
                                        <p:attrNameLst>
                                          <p:attrName>style.visibility</p:attrName>
                                        </p:attrNameLst>
                                      </p:cBhvr>
                                      <p:to>
                                        <p:strVal val="visible"/>
                                      </p:to>
                                    </p:set>
                                    <p:anim calcmode="lin" valueType="num">
                                      <p:cBhvr>
                                        <p:cTn id="7" dur="2000" fill="hold"/>
                                        <p:tgtEl>
                                          <p:spTgt spid="111620"/>
                                        </p:tgtEl>
                                        <p:attrNameLst>
                                          <p:attrName>ppt_w</p:attrName>
                                        </p:attrNameLst>
                                      </p:cBhvr>
                                      <p:tavLst>
                                        <p:tav tm="0">
                                          <p:val>
                                            <p:fltVal val="0"/>
                                          </p:val>
                                        </p:tav>
                                        <p:tav tm="100000">
                                          <p:val>
                                            <p:strVal val="#ppt_w"/>
                                          </p:val>
                                        </p:tav>
                                      </p:tavLst>
                                    </p:anim>
                                    <p:anim calcmode="lin" valueType="num">
                                      <p:cBhvr>
                                        <p:cTn id="8" dur="2000" fill="hold"/>
                                        <p:tgtEl>
                                          <p:spTgt spid="111620"/>
                                        </p:tgtEl>
                                        <p:attrNameLst>
                                          <p:attrName>ppt_h</p:attrName>
                                        </p:attrNameLst>
                                      </p:cBhvr>
                                      <p:tavLst>
                                        <p:tav tm="0">
                                          <p:val>
                                            <p:fltVal val="0"/>
                                          </p:val>
                                        </p:tav>
                                        <p:tav tm="100000">
                                          <p:val>
                                            <p:strVal val="#ppt_h"/>
                                          </p:val>
                                        </p:tav>
                                      </p:tavLst>
                                    </p:anim>
                                    <p:anim calcmode="lin" valueType="num">
                                      <p:cBhvr>
                                        <p:cTn id="9" dur="2000" fill="hold"/>
                                        <p:tgtEl>
                                          <p:spTgt spid="111620"/>
                                        </p:tgtEl>
                                        <p:attrNameLst>
                                          <p:attrName>style.rotation</p:attrName>
                                        </p:attrNameLst>
                                      </p:cBhvr>
                                      <p:tavLst>
                                        <p:tav tm="0">
                                          <p:val>
                                            <p:fltVal val="90"/>
                                          </p:val>
                                        </p:tav>
                                        <p:tav tm="100000">
                                          <p:val>
                                            <p:fltVal val="0"/>
                                          </p:val>
                                        </p:tav>
                                      </p:tavLst>
                                    </p:anim>
                                    <p:animEffect transition="in" filter="fade">
                                      <p:cBhvr>
                                        <p:cTn id="10" dur="2000"/>
                                        <p:tgtEl>
                                          <p:spTgt spid="111620"/>
                                        </p:tgtEl>
                                      </p:cBhvr>
                                    </p:animEffect>
                                  </p:childTnLst>
                                </p:cTn>
                              </p:par>
                              <p:par>
                                <p:cTn id="11" presetID="21" presetClass="entr" presetSubtype="4" fill="hold" nodeType="withEffect">
                                  <p:stCondLst>
                                    <p:cond delay="0"/>
                                  </p:stCondLst>
                                  <p:childTnLst>
                                    <p:set>
                                      <p:cBhvr>
                                        <p:cTn id="12" dur="1" fill="hold">
                                          <p:stCondLst>
                                            <p:cond delay="0"/>
                                          </p:stCondLst>
                                        </p:cTn>
                                        <p:tgtEl>
                                          <p:spTgt spid="111625">
                                            <p:txEl>
                                              <p:pRg st="0" end="0"/>
                                            </p:txEl>
                                          </p:spTgt>
                                        </p:tgtEl>
                                        <p:attrNameLst>
                                          <p:attrName>style.visibility</p:attrName>
                                        </p:attrNameLst>
                                      </p:cBhvr>
                                      <p:to>
                                        <p:strVal val="visible"/>
                                      </p:to>
                                    </p:set>
                                    <p:animEffect transition="in" filter="wheel(4)">
                                      <p:cBhvr>
                                        <p:cTn id="13" dur="2000"/>
                                        <p:tgtEl>
                                          <p:spTgt spid="111625">
                                            <p:txEl>
                                              <p:pRg st="0" end="0"/>
                                            </p:txEl>
                                          </p:spTgt>
                                        </p:tgtEl>
                                      </p:cBhvr>
                                    </p:animEffect>
                                  </p:childTnLst>
                                </p:cTn>
                              </p:par>
                              <p:par>
                                <p:cTn id="14" presetID="31" presetClass="entr" presetSubtype="0" fill="hold" nodeType="withEffect">
                                  <p:stCondLst>
                                    <p:cond delay="0"/>
                                  </p:stCondLst>
                                  <p:iterate type="lt">
                                    <p:tmPct val="5000"/>
                                  </p:iterate>
                                  <p:childTnLst>
                                    <p:set>
                                      <p:cBhvr>
                                        <p:cTn id="15" dur="1" fill="hold">
                                          <p:stCondLst>
                                            <p:cond delay="0"/>
                                          </p:stCondLst>
                                        </p:cTn>
                                        <p:tgtEl>
                                          <p:spTgt spid="111621"/>
                                        </p:tgtEl>
                                        <p:attrNameLst>
                                          <p:attrName>style.visibility</p:attrName>
                                        </p:attrNameLst>
                                      </p:cBhvr>
                                      <p:to>
                                        <p:strVal val="visible"/>
                                      </p:to>
                                    </p:set>
                                    <p:anim calcmode="lin" valueType="num">
                                      <p:cBhvr>
                                        <p:cTn id="16" dur="2000" fill="hold"/>
                                        <p:tgtEl>
                                          <p:spTgt spid="111621"/>
                                        </p:tgtEl>
                                        <p:attrNameLst>
                                          <p:attrName>ppt_w</p:attrName>
                                        </p:attrNameLst>
                                      </p:cBhvr>
                                      <p:tavLst>
                                        <p:tav tm="0">
                                          <p:val>
                                            <p:fltVal val="0"/>
                                          </p:val>
                                        </p:tav>
                                        <p:tav tm="100000">
                                          <p:val>
                                            <p:strVal val="#ppt_w"/>
                                          </p:val>
                                        </p:tav>
                                      </p:tavLst>
                                    </p:anim>
                                    <p:anim calcmode="lin" valueType="num">
                                      <p:cBhvr>
                                        <p:cTn id="17" dur="2000" fill="hold"/>
                                        <p:tgtEl>
                                          <p:spTgt spid="111621"/>
                                        </p:tgtEl>
                                        <p:attrNameLst>
                                          <p:attrName>ppt_h</p:attrName>
                                        </p:attrNameLst>
                                      </p:cBhvr>
                                      <p:tavLst>
                                        <p:tav tm="0">
                                          <p:val>
                                            <p:fltVal val="0"/>
                                          </p:val>
                                        </p:tav>
                                        <p:tav tm="100000">
                                          <p:val>
                                            <p:strVal val="#ppt_h"/>
                                          </p:val>
                                        </p:tav>
                                      </p:tavLst>
                                    </p:anim>
                                    <p:anim calcmode="lin" valueType="num">
                                      <p:cBhvr>
                                        <p:cTn id="18" dur="2000" fill="hold"/>
                                        <p:tgtEl>
                                          <p:spTgt spid="111621"/>
                                        </p:tgtEl>
                                        <p:attrNameLst>
                                          <p:attrName>style.rotation</p:attrName>
                                        </p:attrNameLst>
                                      </p:cBhvr>
                                      <p:tavLst>
                                        <p:tav tm="0">
                                          <p:val>
                                            <p:fltVal val="90"/>
                                          </p:val>
                                        </p:tav>
                                        <p:tav tm="100000">
                                          <p:val>
                                            <p:fltVal val="0"/>
                                          </p:val>
                                        </p:tav>
                                      </p:tavLst>
                                    </p:anim>
                                    <p:animEffect transition="in" filter="fade">
                                      <p:cBhvr>
                                        <p:cTn id="19" dur="2000"/>
                                        <p:tgtEl>
                                          <p:spTgt spid="111621"/>
                                        </p:tgtEl>
                                      </p:cBhvr>
                                    </p:animEffect>
                                  </p:childTnLst>
                                </p:cTn>
                              </p:par>
                              <p:par>
                                <p:cTn id="20" presetID="21" presetClass="entr" presetSubtype="4" fill="hold" nodeType="withEffect">
                                  <p:stCondLst>
                                    <p:cond delay="0"/>
                                  </p:stCondLst>
                                  <p:childTnLst>
                                    <p:set>
                                      <p:cBhvr>
                                        <p:cTn id="21" dur="1" fill="hold">
                                          <p:stCondLst>
                                            <p:cond delay="0"/>
                                          </p:stCondLst>
                                        </p:cTn>
                                        <p:tgtEl>
                                          <p:spTgt spid="111624">
                                            <p:txEl>
                                              <p:pRg st="0" end="0"/>
                                            </p:txEl>
                                          </p:spTgt>
                                        </p:tgtEl>
                                        <p:attrNameLst>
                                          <p:attrName>style.visibility</p:attrName>
                                        </p:attrNameLst>
                                      </p:cBhvr>
                                      <p:to>
                                        <p:strVal val="visible"/>
                                      </p:to>
                                    </p:set>
                                    <p:animEffect transition="in" filter="wheel(4)">
                                      <p:cBhvr>
                                        <p:cTn id="22" dur="2000"/>
                                        <p:tgtEl>
                                          <p:spTgt spid="111624">
                                            <p:txEl>
                                              <p:pRg st="0" end="0"/>
                                            </p:txEl>
                                          </p:spTgt>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111622"/>
                                        </p:tgtEl>
                                        <p:attrNameLst>
                                          <p:attrName>style.visibility</p:attrName>
                                        </p:attrNameLst>
                                      </p:cBhvr>
                                      <p:to>
                                        <p:strVal val="visible"/>
                                      </p:to>
                                    </p:set>
                                    <p:anim calcmode="lin" valueType="num">
                                      <p:cBhvr>
                                        <p:cTn id="25" dur="2000" fill="hold"/>
                                        <p:tgtEl>
                                          <p:spTgt spid="111622"/>
                                        </p:tgtEl>
                                        <p:attrNameLst>
                                          <p:attrName>ppt_w</p:attrName>
                                        </p:attrNameLst>
                                      </p:cBhvr>
                                      <p:tavLst>
                                        <p:tav tm="0">
                                          <p:val>
                                            <p:fltVal val="0"/>
                                          </p:val>
                                        </p:tav>
                                        <p:tav tm="100000">
                                          <p:val>
                                            <p:strVal val="#ppt_w"/>
                                          </p:val>
                                        </p:tav>
                                      </p:tavLst>
                                    </p:anim>
                                    <p:anim calcmode="lin" valueType="num">
                                      <p:cBhvr>
                                        <p:cTn id="26" dur="2000" fill="hold"/>
                                        <p:tgtEl>
                                          <p:spTgt spid="111622"/>
                                        </p:tgtEl>
                                        <p:attrNameLst>
                                          <p:attrName>ppt_h</p:attrName>
                                        </p:attrNameLst>
                                      </p:cBhvr>
                                      <p:tavLst>
                                        <p:tav tm="0">
                                          <p:val>
                                            <p:fltVal val="0"/>
                                          </p:val>
                                        </p:tav>
                                        <p:tav tm="100000">
                                          <p:val>
                                            <p:strVal val="#ppt_h"/>
                                          </p:val>
                                        </p:tav>
                                      </p:tavLst>
                                    </p:anim>
                                    <p:anim calcmode="lin" valueType="num">
                                      <p:cBhvr>
                                        <p:cTn id="27" dur="2000" fill="hold"/>
                                        <p:tgtEl>
                                          <p:spTgt spid="111622"/>
                                        </p:tgtEl>
                                        <p:attrNameLst>
                                          <p:attrName>style.rotation</p:attrName>
                                        </p:attrNameLst>
                                      </p:cBhvr>
                                      <p:tavLst>
                                        <p:tav tm="0">
                                          <p:val>
                                            <p:fltVal val="90"/>
                                          </p:val>
                                        </p:tav>
                                        <p:tav tm="100000">
                                          <p:val>
                                            <p:fltVal val="0"/>
                                          </p:val>
                                        </p:tav>
                                      </p:tavLst>
                                    </p:anim>
                                    <p:animEffect transition="in" filter="fade">
                                      <p:cBhvr>
                                        <p:cTn id="28" dur="2000"/>
                                        <p:tgtEl>
                                          <p:spTgt spid="111622"/>
                                        </p:tgtEl>
                                      </p:cBhvr>
                                    </p:animEffect>
                                  </p:childTnLst>
                                </p:cTn>
                              </p:par>
                              <p:par>
                                <p:cTn id="29" presetID="21" presetClass="entr" presetSubtype="4" fill="hold" nodeType="withEffect">
                                  <p:stCondLst>
                                    <p:cond delay="0"/>
                                  </p:stCondLst>
                                  <p:childTnLst>
                                    <p:set>
                                      <p:cBhvr>
                                        <p:cTn id="30" dur="1" fill="hold">
                                          <p:stCondLst>
                                            <p:cond delay="0"/>
                                          </p:stCondLst>
                                        </p:cTn>
                                        <p:tgtEl>
                                          <p:spTgt spid="111623">
                                            <p:txEl>
                                              <p:pRg st="0" end="0"/>
                                            </p:txEl>
                                          </p:spTgt>
                                        </p:tgtEl>
                                        <p:attrNameLst>
                                          <p:attrName>style.visibility</p:attrName>
                                        </p:attrNameLst>
                                      </p:cBhvr>
                                      <p:to>
                                        <p:strVal val="visible"/>
                                      </p:to>
                                    </p:set>
                                    <p:animEffect transition="in" filter="wheel(4)">
                                      <p:cBhvr>
                                        <p:cTn id="31" dur="2000"/>
                                        <p:tgtEl>
                                          <p:spTgt spid="1116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82625" y="1125538"/>
            <a:ext cx="8497888" cy="1738312"/>
          </a:xfrm>
          <a:prstGeom prst="rect">
            <a:avLst/>
          </a:prstGeom>
          <a:noFill/>
          <a:ln w="9525">
            <a:noFill/>
            <a:miter lim="800000"/>
            <a:headEnd/>
            <a:tailEnd/>
          </a:ln>
        </p:spPr>
        <p:txBody>
          <a:bodyPr>
            <a:spAutoFit/>
          </a:bodyPr>
          <a:lstStyle/>
          <a:p>
            <a:pPr>
              <a:spcBef>
                <a:spcPct val="50000"/>
              </a:spcBef>
              <a:buFont typeface="Wingdings" pitchFamily="2" charset="2"/>
              <a:buNone/>
            </a:pPr>
            <a:endParaRPr lang="fr-FR" sz="2000">
              <a:latin typeface="Comic Sans MS" pitchFamily="66" charset="0"/>
            </a:endParaRPr>
          </a:p>
          <a:p>
            <a:pPr>
              <a:spcBef>
                <a:spcPct val="50000"/>
              </a:spcBef>
              <a:buFont typeface="Wingdings" pitchFamily="2" charset="2"/>
              <a:buNone/>
            </a:pPr>
            <a:endParaRPr lang="fr-FR" sz="2000">
              <a:latin typeface="Comic Sans MS" pitchFamily="66" charset="0"/>
            </a:endParaRPr>
          </a:p>
          <a:p>
            <a:pPr>
              <a:spcBef>
                <a:spcPct val="50000"/>
              </a:spcBef>
              <a:buFont typeface="Wingdings" pitchFamily="2" charset="2"/>
              <a:buNone/>
            </a:pPr>
            <a:endParaRPr lang="fr-FR" sz="2000">
              <a:latin typeface="Comic Sans MS" pitchFamily="66" charset="0"/>
            </a:endParaRPr>
          </a:p>
          <a:p>
            <a:pPr>
              <a:spcBef>
                <a:spcPct val="50000"/>
              </a:spcBef>
            </a:pPr>
            <a:endParaRPr lang="fr-FR">
              <a:latin typeface="Comic Sans MS" pitchFamily="66" charset="0"/>
            </a:endParaRPr>
          </a:p>
        </p:txBody>
      </p:sp>
      <p:graphicFrame>
        <p:nvGraphicFramePr>
          <p:cNvPr id="3" name="Diagramme 2"/>
          <p:cNvGraphicFramePr/>
          <p:nvPr/>
        </p:nvGraphicFramePr>
        <p:xfrm>
          <a:off x="539552" y="692696"/>
          <a:ext cx="8352928" cy="54726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1_prise_tension"/>
          <p:cNvPicPr>
            <a:picLocks noChangeAspect="1" noChangeArrowheads="1"/>
          </p:cNvPicPr>
          <p:nvPr/>
        </p:nvPicPr>
        <p:blipFill>
          <a:blip r:embed="rId3" cstate="print"/>
          <a:srcRect/>
          <a:stretch>
            <a:fillRect/>
          </a:stretch>
        </p:blipFill>
        <p:spPr bwMode="auto">
          <a:xfrm>
            <a:off x="0" y="0"/>
            <a:ext cx="9144000" cy="6858000"/>
          </a:xfrm>
          <a:prstGeom prst="rect">
            <a:avLst/>
          </a:prstGeom>
          <a:ln>
            <a:noFill/>
          </a:ln>
          <a:effectLst>
            <a:softEdge rad="112500"/>
          </a:effectLst>
        </p:spPr>
      </p:pic>
      <p:sp>
        <p:nvSpPr>
          <p:cNvPr id="115715" name="Text Box 3"/>
          <p:cNvSpPr txBox="1">
            <a:spLocks noChangeArrowheads="1"/>
          </p:cNvSpPr>
          <p:nvPr/>
        </p:nvSpPr>
        <p:spPr bwMode="auto">
          <a:xfrm>
            <a:off x="827088" y="333375"/>
            <a:ext cx="2160587" cy="457200"/>
          </a:xfrm>
          <a:prstGeom prst="rect">
            <a:avLst/>
          </a:prstGeom>
          <a:noFill/>
          <a:ln w="9525">
            <a:noFill/>
            <a:miter lim="800000"/>
            <a:headEnd/>
            <a:tailEnd/>
          </a:ln>
        </p:spPr>
        <p:txBody>
          <a:bodyPr>
            <a:spAutoFit/>
          </a:bodyPr>
          <a:lstStyle/>
          <a:p>
            <a:pPr>
              <a:spcBef>
                <a:spcPct val="50000"/>
              </a:spcBef>
            </a:pPr>
            <a:r>
              <a:rPr lang="fr-FR" sz="2400" b="1" u="sng">
                <a:solidFill>
                  <a:srgbClr val="000000"/>
                </a:solidFill>
                <a:latin typeface="Comic Sans MS" pitchFamily="66" charset="0"/>
              </a:rPr>
              <a:t>Étape </a:t>
            </a:r>
            <a:r>
              <a:rPr lang="ar-MA" sz="2400" b="1" u="sng">
                <a:solidFill>
                  <a:srgbClr val="000000"/>
                </a:solidFill>
                <a:latin typeface="Comic Sans MS" pitchFamily="66" charset="0"/>
              </a:rPr>
              <a:t>   1</a:t>
            </a:r>
            <a:endParaRPr lang="fr-FR" sz="2400" b="1" u="sng">
              <a:solidFill>
                <a:srgbClr val="000000"/>
              </a:solidFill>
              <a:latin typeface="Comic Sans MS" pitchFamily="66"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15714"/>
                                        </p:tgtEl>
                                        <p:attrNameLst>
                                          <p:attrName>style.visibility</p:attrName>
                                        </p:attrNameLst>
                                      </p:cBhvr>
                                      <p:to>
                                        <p:strVal val="visible"/>
                                      </p:to>
                                    </p:set>
                                    <p:anim calcmode="lin" valueType="num">
                                      <p:cBhvr>
                                        <p:cTn id="7" dur="2000" fill="hold"/>
                                        <p:tgtEl>
                                          <p:spTgt spid="115714"/>
                                        </p:tgtEl>
                                        <p:attrNameLst>
                                          <p:attrName>ppt_w</p:attrName>
                                        </p:attrNameLst>
                                      </p:cBhvr>
                                      <p:tavLst>
                                        <p:tav tm="0">
                                          <p:val>
                                            <p:fltVal val="0"/>
                                          </p:val>
                                        </p:tav>
                                        <p:tav tm="100000">
                                          <p:val>
                                            <p:strVal val="#ppt_w"/>
                                          </p:val>
                                        </p:tav>
                                      </p:tavLst>
                                    </p:anim>
                                    <p:anim calcmode="lin" valueType="num">
                                      <p:cBhvr>
                                        <p:cTn id="8" dur="2000" fill="hold"/>
                                        <p:tgtEl>
                                          <p:spTgt spid="115714"/>
                                        </p:tgtEl>
                                        <p:attrNameLst>
                                          <p:attrName>ppt_h</p:attrName>
                                        </p:attrNameLst>
                                      </p:cBhvr>
                                      <p:tavLst>
                                        <p:tav tm="0">
                                          <p:val>
                                            <p:fltVal val="0"/>
                                          </p:val>
                                        </p:tav>
                                        <p:tav tm="100000">
                                          <p:val>
                                            <p:strVal val="#ppt_h"/>
                                          </p:val>
                                        </p:tav>
                                      </p:tavLst>
                                    </p:anim>
                                    <p:anim calcmode="lin" valueType="num">
                                      <p:cBhvr>
                                        <p:cTn id="9" dur="2000" fill="hold"/>
                                        <p:tgtEl>
                                          <p:spTgt spid="115714"/>
                                        </p:tgtEl>
                                        <p:attrNameLst>
                                          <p:attrName>style.rotation</p:attrName>
                                        </p:attrNameLst>
                                      </p:cBhvr>
                                      <p:tavLst>
                                        <p:tav tm="0">
                                          <p:val>
                                            <p:fltVal val="90"/>
                                          </p:val>
                                        </p:tav>
                                        <p:tav tm="100000">
                                          <p:val>
                                            <p:fltVal val="0"/>
                                          </p:val>
                                        </p:tav>
                                      </p:tavLst>
                                    </p:anim>
                                    <p:animEffect transition="in" filter="fade">
                                      <p:cBhvr>
                                        <p:cTn id="10" dur="2000"/>
                                        <p:tgtEl>
                                          <p:spTgt spid="115714"/>
                                        </p:tgtEl>
                                      </p:cBhvr>
                                    </p:animEffect>
                                  </p:childTnLst>
                                </p:cTn>
                              </p:par>
                              <p:par>
                                <p:cTn id="11" presetID="21" presetClass="entr" presetSubtype="4" fill="hold" nodeType="withEffect">
                                  <p:stCondLst>
                                    <p:cond delay="0"/>
                                  </p:stCondLst>
                                  <p:childTnLst>
                                    <p:set>
                                      <p:cBhvr>
                                        <p:cTn id="12" dur="1" fill="hold">
                                          <p:stCondLst>
                                            <p:cond delay="0"/>
                                          </p:stCondLst>
                                        </p:cTn>
                                        <p:tgtEl>
                                          <p:spTgt spid="115715">
                                            <p:txEl>
                                              <p:pRg st="0" end="0"/>
                                            </p:txEl>
                                          </p:spTgt>
                                        </p:tgtEl>
                                        <p:attrNameLst>
                                          <p:attrName>style.visibility</p:attrName>
                                        </p:attrNameLst>
                                      </p:cBhvr>
                                      <p:to>
                                        <p:strVal val="visible"/>
                                      </p:to>
                                    </p:set>
                                    <p:animEffect transition="in" filter="wheel(4)">
                                      <p:cBhvr>
                                        <p:cTn id="13" dur="2000"/>
                                        <p:tgtEl>
                                          <p:spTgt spid="1157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descr="2_prise_tension"/>
          <p:cNvPicPr>
            <a:picLocks noChangeAspect="1" noChangeArrowheads="1"/>
          </p:cNvPicPr>
          <p:nvPr/>
        </p:nvPicPr>
        <p:blipFill>
          <a:blip r:embed="rId3" cstate="print"/>
          <a:srcRect/>
          <a:stretch>
            <a:fillRect/>
          </a:stretch>
        </p:blipFill>
        <p:spPr bwMode="auto">
          <a:xfrm>
            <a:off x="0" y="0"/>
            <a:ext cx="9144000" cy="6858000"/>
          </a:xfrm>
          <a:prstGeom prst="rect">
            <a:avLst/>
          </a:prstGeom>
          <a:ln>
            <a:noFill/>
          </a:ln>
          <a:effectLst>
            <a:softEdge rad="112500"/>
          </a:effectLst>
        </p:spPr>
      </p:pic>
      <p:sp>
        <p:nvSpPr>
          <p:cNvPr id="114691" name="Text Box 3"/>
          <p:cNvSpPr txBox="1">
            <a:spLocks noChangeArrowheads="1"/>
          </p:cNvSpPr>
          <p:nvPr/>
        </p:nvSpPr>
        <p:spPr bwMode="auto">
          <a:xfrm>
            <a:off x="468313" y="188913"/>
            <a:ext cx="2016125" cy="457200"/>
          </a:xfrm>
          <a:prstGeom prst="rect">
            <a:avLst/>
          </a:prstGeom>
          <a:noFill/>
          <a:ln w="9525">
            <a:noFill/>
            <a:miter lim="800000"/>
            <a:headEnd/>
            <a:tailEnd/>
          </a:ln>
        </p:spPr>
        <p:txBody>
          <a:bodyPr>
            <a:spAutoFit/>
          </a:bodyPr>
          <a:lstStyle/>
          <a:p>
            <a:pPr>
              <a:spcBef>
                <a:spcPct val="50000"/>
              </a:spcBef>
            </a:pPr>
            <a:r>
              <a:rPr lang="fr-FR" sz="2400" b="1" u="sng">
                <a:solidFill>
                  <a:srgbClr val="000000"/>
                </a:solidFill>
                <a:latin typeface="Comic Sans MS" pitchFamily="66" charset="0"/>
              </a:rPr>
              <a:t>Étape 2</a:t>
            </a:r>
            <a:endParaRPr lang="en-US" sz="2400" b="1" u="sng">
              <a:solidFill>
                <a:srgbClr val="000000"/>
              </a:solidFill>
              <a:latin typeface="Comic Sans MS" pitchFamily="66" charset="0"/>
            </a:endParaRPr>
          </a:p>
        </p:txBody>
      </p:sp>
      <p:sp>
        <p:nvSpPr>
          <p:cNvPr id="54276" name="Text Box 5"/>
          <p:cNvSpPr txBox="1">
            <a:spLocks noChangeArrowheads="1"/>
          </p:cNvSpPr>
          <p:nvPr/>
        </p:nvSpPr>
        <p:spPr bwMode="auto">
          <a:xfrm>
            <a:off x="539750" y="466725"/>
            <a:ext cx="2232025" cy="366713"/>
          </a:xfrm>
          <a:prstGeom prst="rect">
            <a:avLst/>
          </a:prstGeom>
          <a:noFill/>
          <a:ln w="9525">
            <a:noFill/>
            <a:miter lim="800000"/>
            <a:headEnd/>
            <a:tailEnd/>
          </a:ln>
        </p:spPr>
        <p:txBody>
          <a:bodyPr>
            <a:spAutoFit/>
          </a:bodyPr>
          <a:lstStyle/>
          <a:p>
            <a:pPr>
              <a:spcBef>
                <a:spcPct val="50000"/>
              </a:spcBef>
            </a:pPr>
            <a:endParaRPr lang="en-US"/>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14690"/>
                                        </p:tgtEl>
                                        <p:attrNameLst>
                                          <p:attrName>style.visibility</p:attrName>
                                        </p:attrNameLst>
                                      </p:cBhvr>
                                      <p:to>
                                        <p:strVal val="visible"/>
                                      </p:to>
                                    </p:set>
                                    <p:anim calcmode="lin" valueType="num">
                                      <p:cBhvr>
                                        <p:cTn id="7" dur="1000" fill="hold"/>
                                        <p:tgtEl>
                                          <p:spTgt spid="114690"/>
                                        </p:tgtEl>
                                        <p:attrNameLst>
                                          <p:attrName>ppt_w</p:attrName>
                                        </p:attrNameLst>
                                      </p:cBhvr>
                                      <p:tavLst>
                                        <p:tav tm="0">
                                          <p:val>
                                            <p:fltVal val="0"/>
                                          </p:val>
                                        </p:tav>
                                        <p:tav tm="100000">
                                          <p:val>
                                            <p:strVal val="#ppt_w"/>
                                          </p:val>
                                        </p:tav>
                                      </p:tavLst>
                                    </p:anim>
                                    <p:anim calcmode="lin" valueType="num">
                                      <p:cBhvr>
                                        <p:cTn id="8" dur="1000" fill="hold"/>
                                        <p:tgtEl>
                                          <p:spTgt spid="114690"/>
                                        </p:tgtEl>
                                        <p:attrNameLst>
                                          <p:attrName>ppt_h</p:attrName>
                                        </p:attrNameLst>
                                      </p:cBhvr>
                                      <p:tavLst>
                                        <p:tav tm="0">
                                          <p:val>
                                            <p:fltVal val="0"/>
                                          </p:val>
                                        </p:tav>
                                        <p:tav tm="100000">
                                          <p:val>
                                            <p:strVal val="#ppt_h"/>
                                          </p:val>
                                        </p:tav>
                                      </p:tavLst>
                                    </p:anim>
                                    <p:anim calcmode="lin" valueType="num">
                                      <p:cBhvr>
                                        <p:cTn id="9" dur="1000" fill="hold"/>
                                        <p:tgtEl>
                                          <p:spTgt spid="114690"/>
                                        </p:tgtEl>
                                        <p:attrNameLst>
                                          <p:attrName>style.rotation</p:attrName>
                                        </p:attrNameLst>
                                      </p:cBhvr>
                                      <p:tavLst>
                                        <p:tav tm="0">
                                          <p:val>
                                            <p:fltVal val="90"/>
                                          </p:val>
                                        </p:tav>
                                        <p:tav tm="100000">
                                          <p:val>
                                            <p:fltVal val="0"/>
                                          </p:val>
                                        </p:tav>
                                      </p:tavLst>
                                    </p:anim>
                                    <p:animEffect transition="in" filter="fade">
                                      <p:cBhvr>
                                        <p:cTn id="10" dur="1000"/>
                                        <p:tgtEl>
                                          <p:spTgt spid="114690"/>
                                        </p:tgtEl>
                                      </p:cBhvr>
                                    </p:animEffect>
                                  </p:childTnLst>
                                </p:cTn>
                              </p:par>
                              <p:par>
                                <p:cTn id="11" presetID="21" presetClass="entr" presetSubtype="4" fill="hold" nodeType="withEffect">
                                  <p:stCondLst>
                                    <p:cond delay="0"/>
                                  </p:stCondLst>
                                  <p:childTnLst>
                                    <p:set>
                                      <p:cBhvr>
                                        <p:cTn id="12" dur="1" fill="hold">
                                          <p:stCondLst>
                                            <p:cond delay="0"/>
                                          </p:stCondLst>
                                        </p:cTn>
                                        <p:tgtEl>
                                          <p:spTgt spid="114691">
                                            <p:txEl>
                                              <p:pRg st="0" end="0"/>
                                            </p:txEl>
                                          </p:spTgt>
                                        </p:tgtEl>
                                        <p:attrNameLst>
                                          <p:attrName>style.visibility</p:attrName>
                                        </p:attrNameLst>
                                      </p:cBhvr>
                                      <p:to>
                                        <p:strVal val="visible"/>
                                      </p:to>
                                    </p:set>
                                    <p:animEffect transition="in" filter="wheel(4)">
                                      <p:cBhvr>
                                        <p:cTn id="13" dur="2000"/>
                                        <p:tgtEl>
                                          <p:spTgt spid="1146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3_prise_tension"/>
          <p:cNvPicPr>
            <a:picLocks noChangeAspect="1" noChangeArrowheads="1"/>
          </p:cNvPicPr>
          <p:nvPr/>
        </p:nvPicPr>
        <p:blipFill>
          <a:blip r:embed="rId3" cstate="print"/>
          <a:srcRect/>
          <a:stretch>
            <a:fillRect/>
          </a:stretch>
        </p:blipFill>
        <p:spPr bwMode="auto">
          <a:xfrm>
            <a:off x="0" y="0"/>
            <a:ext cx="9144000" cy="6858000"/>
          </a:xfrm>
          <a:prstGeom prst="rect">
            <a:avLst/>
          </a:prstGeom>
          <a:ln>
            <a:noFill/>
          </a:ln>
          <a:effectLst>
            <a:softEdge rad="112500"/>
          </a:effectLst>
        </p:spPr>
      </p:pic>
      <p:sp>
        <p:nvSpPr>
          <p:cNvPr id="113667" name="Text Box 3"/>
          <p:cNvSpPr txBox="1">
            <a:spLocks noChangeArrowheads="1"/>
          </p:cNvSpPr>
          <p:nvPr/>
        </p:nvSpPr>
        <p:spPr bwMode="auto">
          <a:xfrm>
            <a:off x="323850" y="260350"/>
            <a:ext cx="1511300" cy="457200"/>
          </a:xfrm>
          <a:prstGeom prst="rect">
            <a:avLst/>
          </a:prstGeom>
          <a:noFill/>
          <a:ln w="9525">
            <a:noFill/>
            <a:miter lim="800000"/>
            <a:headEnd/>
            <a:tailEnd/>
          </a:ln>
        </p:spPr>
        <p:txBody>
          <a:bodyPr>
            <a:spAutoFit/>
          </a:bodyPr>
          <a:lstStyle/>
          <a:p>
            <a:pPr>
              <a:spcBef>
                <a:spcPct val="50000"/>
              </a:spcBef>
            </a:pPr>
            <a:r>
              <a:rPr lang="fr-FR" sz="2400" b="1" u="sng">
                <a:solidFill>
                  <a:srgbClr val="000000"/>
                </a:solidFill>
                <a:latin typeface="Comic Sans MS" pitchFamily="66" charset="0"/>
              </a:rPr>
              <a:t>Étape 3</a:t>
            </a:r>
            <a:endParaRPr lang="en-US" sz="2400" b="1" u="sng">
              <a:solidFill>
                <a:srgbClr val="000000"/>
              </a:solidFill>
              <a:latin typeface="Comic Sans MS" pitchFamily="66" charset="0"/>
            </a:endParaRPr>
          </a:p>
        </p:txBody>
      </p:sp>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13666"/>
                                        </p:tgtEl>
                                        <p:attrNameLst>
                                          <p:attrName>style.visibility</p:attrName>
                                        </p:attrNameLst>
                                      </p:cBhvr>
                                      <p:to>
                                        <p:strVal val="visible"/>
                                      </p:to>
                                    </p:set>
                                    <p:anim calcmode="lin" valueType="num">
                                      <p:cBhvr>
                                        <p:cTn id="7" dur="1000" fill="hold"/>
                                        <p:tgtEl>
                                          <p:spTgt spid="113666"/>
                                        </p:tgtEl>
                                        <p:attrNameLst>
                                          <p:attrName>ppt_w</p:attrName>
                                        </p:attrNameLst>
                                      </p:cBhvr>
                                      <p:tavLst>
                                        <p:tav tm="0">
                                          <p:val>
                                            <p:fltVal val="0"/>
                                          </p:val>
                                        </p:tav>
                                        <p:tav tm="100000">
                                          <p:val>
                                            <p:strVal val="#ppt_w"/>
                                          </p:val>
                                        </p:tav>
                                      </p:tavLst>
                                    </p:anim>
                                    <p:anim calcmode="lin" valueType="num">
                                      <p:cBhvr>
                                        <p:cTn id="8" dur="1000" fill="hold"/>
                                        <p:tgtEl>
                                          <p:spTgt spid="113666"/>
                                        </p:tgtEl>
                                        <p:attrNameLst>
                                          <p:attrName>ppt_h</p:attrName>
                                        </p:attrNameLst>
                                      </p:cBhvr>
                                      <p:tavLst>
                                        <p:tav tm="0">
                                          <p:val>
                                            <p:fltVal val="0"/>
                                          </p:val>
                                        </p:tav>
                                        <p:tav tm="100000">
                                          <p:val>
                                            <p:strVal val="#ppt_h"/>
                                          </p:val>
                                        </p:tav>
                                      </p:tavLst>
                                    </p:anim>
                                    <p:anim calcmode="lin" valueType="num">
                                      <p:cBhvr>
                                        <p:cTn id="9" dur="1000" fill="hold"/>
                                        <p:tgtEl>
                                          <p:spTgt spid="113666"/>
                                        </p:tgtEl>
                                        <p:attrNameLst>
                                          <p:attrName>style.rotation</p:attrName>
                                        </p:attrNameLst>
                                      </p:cBhvr>
                                      <p:tavLst>
                                        <p:tav tm="0">
                                          <p:val>
                                            <p:fltVal val="90"/>
                                          </p:val>
                                        </p:tav>
                                        <p:tav tm="100000">
                                          <p:val>
                                            <p:fltVal val="0"/>
                                          </p:val>
                                        </p:tav>
                                      </p:tavLst>
                                    </p:anim>
                                    <p:animEffect transition="in" filter="fade">
                                      <p:cBhvr>
                                        <p:cTn id="10" dur="1000"/>
                                        <p:tgtEl>
                                          <p:spTgt spid="113666"/>
                                        </p:tgtEl>
                                      </p:cBhvr>
                                    </p:animEffect>
                                  </p:childTnLst>
                                </p:cTn>
                              </p:par>
                              <p:par>
                                <p:cTn id="11" presetID="21" presetClass="entr" presetSubtype="4" fill="hold" nodeType="withEffect">
                                  <p:stCondLst>
                                    <p:cond delay="0"/>
                                  </p:stCondLst>
                                  <p:childTnLst>
                                    <p:set>
                                      <p:cBhvr>
                                        <p:cTn id="12" dur="1" fill="hold">
                                          <p:stCondLst>
                                            <p:cond delay="0"/>
                                          </p:stCondLst>
                                        </p:cTn>
                                        <p:tgtEl>
                                          <p:spTgt spid="113667">
                                            <p:txEl>
                                              <p:pRg st="0" end="0"/>
                                            </p:txEl>
                                          </p:spTgt>
                                        </p:tgtEl>
                                        <p:attrNameLst>
                                          <p:attrName>style.visibility</p:attrName>
                                        </p:attrNameLst>
                                      </p:cBhvr>
                                      <p:to>
                                        <p:strVal val="visible"/>
                                      </p:to>
                                    </p:set>
                                    <p:animEffect transition="in" filter="wheel(4)">
                                      <p:cBhvr>
                                        <p:cTn id="13" dur="2000"/>
                                        <p:tgtEl>
                                          <p:spTgt spid="1136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4_prise_tension"/>
          <p:cNvPicPr>
            <a:picLocks noChangeAspect="1" noChangeArrowheads="1"/>
          </p:cNvPicPr>
          <p:nvPr/>
        </p:nvPicPr>
        <p:blipFill>
          <a:blip r:embed="rId3" cstate="print"/>
          <a:srcRect/>
          <a:stretch>
            <a:fillRect/>
          </a:stretch>
        </p:blipFill>
        <p:spPr bwMode="auto">
          <a:xfrm>
            <a:off x="0" y="0"/>
            <a:ext cx="9144000" cy="6858000"/>
          </a:xfrm>
          <a:prstGeom prst="rect">
            <a:avLst/>
          </a:prstGeom>
          <a:ln>
            <a:noFill/>
          </a:ln>
          <a:effectLst>
            <a:softEdge rad="112500"/>
          </a:effectLst>
        </p:spPr>
      </p:pic>
      <p:sp>
        <p:nvSpPr>
          <p:cNvPr id="112643" name="Text Box 3"/>
          <p:cNvSpPr txBox="1">
            <a:spLocks noChangeArrowheads="1"/>
          </p:cNvSpPr>
          <p:nvPr/>
        </p:nvSpPr>
        <p:spPr bwMode="auto">
          <a:xfrm>
            <a:off x="539750" y="476250"/>
            <a:ext cx="1655763" cy="457200"/>
          </a:xfrm>
          <a:prstGeom prst="rect">
            <a:avLst/>
          </a:prstGeom>
          <a:noFill/>
          <a:ln w="9525">
            <a:noFill/>
            <a:miter lim="800000"/>
            <a:headEnd/>
            <a:tailEnd/>
          </a:ln>
        </p:spPr>
        <p:txBody>
          <a:bodyPr>
            <a:spAutoFit/>
          </a:bodyPr>
          <a:lstStyle/>
          <a:p>
            <a:pPr>
              <a:spcBef>
                <a:spcPct val="50000"/>
              </a:spcBef>
            </a:pPr>
            <a:r>
              <a:rPr lang="fr-FR" sz="2400" b="1" u="sng">
                <a:solidFill>
                  <a:srgbClr val="000000"/>
                </a:solidFill>
                <a:latin typeface="Comic Sans MS" pitchFamily="66" charset="0"/>
              </a:rPr>
              <a:t>Étape</a:t>
            </a:r>
            <a:r>
              <a:rPr lang="fr-FR"/>
              <a:t> </a:t>
            </a:r>
            <a:r>
              <a:rPr lang="fr-FR" sz="2400" b="1" u="sng">
                <a:solidFill>
                  <a:srgbClr val="000000"/>
                </a:solidFill>
                <a:latin typeface="Comic Sans MS" pitchFamily="66" charset="0"/>
              </a:rPr>
              <a:t>4</a:t>
            </a:r>
            <a:endParaRPr lang="en-US" sz="2400" b="1" u="sng">
              <a:solidFill>
                <a:srgbClr val="000000"/>
              </a:solidFill>
              <a:latin typeface="Comic Sans MS" pitchFamily="66" charset="0"/>
            </a:endParaRP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12642"/>
                                        </p:tgtEl>
                                        <p:attrNameLst>
                                          <p:attrName>style.visibility</p:attrName>
                                        </p:attrNameLst>
                                      </p:cBhvr>
                                      <p:to>
                                        <p:strVal val="visible"/>
                                      </p:to>
                                    </p:set>
                                    <p:anim calcmode="lin" valueType="num">
                                      <p:cBhvr>
                                        <p:cTn id="7" dur="1000" fill="hold"/>
                                        <p:tgtEl>
                                          <p:spTgt spid="112642"/>
                                        </p:tgtEl>
                                        <p:attrNameLst>
                                          <p:attrName>ppt_w</p:attrName>
                                        </p:attrNameLst>
                                      </p:cBhvr>
                                      <p:tavLst>
                                        <p:tav tm="0">
                                          <p:val>
                                            <p:fltVal val="0"/>
                                          </p:val>
                                        </p:tav>
                                        <p:tav tm="100000">
                                          <p:val>
                                            <p:strVal val="#ppt_w"/>
                                          </p:val>
                                        </p:tav>
                                      </p:tavLst>
                                    </p:anim>
                                    <p:anim calcmode="lin" valueType="num">
                                      <p:cBhvr>
                                        <p:cTn id="8" dur="1000" fill="hold"/>
                                        <p:tgtEl>
                                          <p:spTgt spid="112642"/>
                                        </p:tgtEl>
                                        <p:attrNameLst>
                                          <p:attrName>ppt_h</p:attrName>
                                        </p:attrNameLst>
                                      </p:cBhvr>
                                      <p:tavLst>
                                        <p:tav tm="0">
                                          <p:val>
                                            <p:fltVal val="0"/>
                                          </p:val>
                                        </p:tav>
                                        <p:tav tm="100000">
                                          <p:val>
                                            <p:strVal val="#ppt_h"/>
                                          </p:val>
                                        </p:tav>
                                      </p:tavLst>
                                    </p:anim>
                                    <p:anim calcmode="lin" valueType="num">
                                      <p:cBhvr>
                                        <p:cTn id="9" dur="1000" fill="hold"/>
                                        <p:tgtEl>
                                          <p:spTgt spid="112642"/>
                                        </p:tgtEl>
                                        <p:attrNameLst>
                                          <p:attrName>style.rotation</p:attrName>
                                        </p:attrNameLst>
                                      </p:cBhvr>
                                      <p:tavLst>
                                        <p:tav tm="0">
                                          <p:val>
                                            <p:fltVal val="90"/>
                                          </p:val>
                                        </p:tav>
                                        <p:tav tm="100000">
                                          <p:val>
                                            <p:fltVal val="0"/>
                                          </p:val>
                                        </p:tav>
                                      </p:tavLst>
                                    </p:anim>
                                    <p:animEffect transition="in" filter="fade">
                                      <p:cBhvr>
                                        <p:cTn id="10" dur="1000"/>
                                        <p:tgtEl>
                                          <p:spTgt spid="112642"/>
                                        </p:tgtEl>
                                      </p:cBhvr>
                                    </p:animEffect>
                                  </p:childTnLst>
                                </p:cTn>
                              </p:par>
                              <p:par>
                                <p:cTn id="11" presetID="21" presetClass="entr" presetSubtype="4" fill="hold" nodeType="withEffect">
                                  <p:stCondLst>
                                    <p:cond delay="0"/>
                                  </p:stCondLst>
                                  <p:childTnLst>
                                    <p:set>
                                      <p:cBhvr>
                                        <p:cTn id="12" dur="1" fill="hold">
                                          <p:stCondLst>
                                            <p:cond delay="0"/>
                                          </p:stCondLst>
                                        </p:cTn>
                                        <p:tgtEl>
                                          <p:spTgt spid="112643">
                                            <p:txEl>
                                              <p:pRg st="0" end="0"/>
                                            </p:txEl>
                                          </p:spTgt>
                                        </p:tgtEl>
                                        <p:attrNameLst>
                                          <p:attrName>style.visibility</p:attrName>
                                        </p:attrNameLst>
                                      </p:cBhvr>
                                      <p:to>
                                        <p:strVal val="visible"/>
                                      </p:to>
                                    </p:set>
                                    <p:animEffect transition="in" filter="wheel(4)">
                                      <p:cBhvr>
                                        <p:cTn id="13" dur="2000"/>
                                        <p:tgtEl>
                                          <p:spTgt spid="1126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538163" y="366713"/>
            <a:ext cx="8713787" cy="3431709"/>
          </a:xfrm>
          <a:prstGeom prst="rect">
            <a:avLst/>
          </a:prstGeom>
          <a:noFill/>
          <a:ln w="9525">
            <a:noFill/>
            <a:miter lim="800000"/>
            <a:headEnd/>
            <a:tailEnd/>
          </a:ln>
        </p:spPr>
        <p:txBody>
          <a:bodyPr>
            <a:spAutoFit/>
          </a:bodyPr>
          <a:lstStyle/>
          <a:p>
            <a:pPr>
              <a:spcBef>
                <a:spcPct val="50000"/>
              </a:spcBef>
              <a:defRPr/>
            </a:pPr>
            <a:r>
              <a:rPr lang="fr-FR" sz="2800" b="1" dirty="0">
                <a:solidFill>
                  <a:srgbClr val="CC2636"/>
                </a:solidFill>
                <a:effectLst>
                  <a:glow rad="228600">
                    <a:srgbClr val="CC2636">
                      <a:alpha val="40000"/>
                    </a:srgbClr>
                  </a:glow>
                </a:effectLst>
                <a:latin typeface="Comic Sans MS" pitchFamily="66" charset="0"/>
              </a:rPr>
              <a:t>Variation de la tension artérielle</a:t>
            </a:r>
          </a:p>
          <a:p>
            <a:pPr>
              <a:spcBef>
                <a:spcPct val="50000"/>
              </a:spcBef>
              <a:defRPr/>
            </a:pPr>
            <a:endParaRPr lang="fr-FR" sz="2800" b="1" dirty="0">
              <a:solidFill>
                <a:srgbClr val="CC2636"/>
              </a:solidFill>
              <a:effectLst>
                <a:glow rad="228600">
                  <a:srgbClr val="CC2636">
                    <a:alpha val="40000"/>
                  </a:srgbClr>
                </a:glow>
              </a:effectLst>
              <a:latin typeface="Comic Sans MS" pitchFamily="66" charset="0"/>
            </a:endParaRPr>
          </a:p>
          <a:p>
            <a:pPr>
              <a:spcBef>
                <a:spcPct val="50000"/>
              </a:spcBef>
              <a:defRPr/>
            </a:pPr>
            <a:r>
              <a:rPr lang="fr-FR" sz="2000" u="sng" dirty="0">
                <a:latin typeface="Comic Sans MS" pitchFamily="66" charset="0"/>
              </a:rPr>
              <a:t>1/variations physiologiques</a:t>
            </a:r>
          </a:p>
          <a:p>
            <a:pPr>
              <a:spcBef>
                <a:spcPct val="50000"/>
              </a:spcBef>
              <a:defRPr/>
            </a:pPr>
            <a:endParaRPr lang="fr-FR" sz="2000" u="sng" dirty="0">
              <a:latin typeface="Comic Sans MS" pitchFamily="66" charset="0"/>
            </a:endParaRPr>
          </a:p>
          <a:p>
            <a:pPr>
              <a:spcBef>
                <a:spcPct val="50000"/>
              </a:spcBef>
              <a:defRPr/>
            </a:pPr>
            <a:r>
              <a:rPr lang="fr-FR" sz="2000" dirty="0">
                <a:latin typeface="Comic Sans MS" pitchFamily="66" charset="0"/>
              </a:rPr>
              <a:t>A- l’âge :</a:t>
            </a:r>
          </a:p>
          <a:p>
            <a:pPr>
              <a:spcBef>
                <a:spcPct val="50000"/>
              </a:spcBef>
              <a:buFont typeface="Wingdings" pitchFamily="2" charset="2"/>
              <a:buNone/>
              <a:defRPr/>
            </a:pPr>
            <a:endParaRPr lang="fr-FR" dirty="0">
              <a:latin typeface="Comic Sans MS" pitchFamily="66" charset="0"/>
            </a:endParaRPr>
          </a:p>
          <a:p>
            <a:pPr>
              <a:spcBef>
                <a:spcPct val="50000"/>
              </a:spcBef>
              <a:defRPr/>
            </a:pPr>
            <a:endParaRPr lang="fr-FR" sz="2000" dirty="0">
              <a:latin typeface="Comic Sans MS" pitchFamily="66" charset="0"/>
            </a:endParaRPr>
          </a:p>
        </p:txBody>
      </p:sp>
      <p:graphicFrame>
        <p:nvGraphicFramePr>
          <p:cNvPr id="3" name="Diagramme 2"/>
          <p:cNvGraphicFramePr/>
          <p:nvPr/>
        </p:nvGraphicFramePr>
        <p:xfrm>
          <a:off x="2051720" y="2924944"/>
          <a:ext cx="6408712" cy="30963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7348" name="Picture 4" descr="C:\Users\WIN 7\Desktop\safae\Safae\image 11\vieux_008[1].gif"/>
          <p:cNvPicPr>
            <a:picLocks noChangeAspect="1" noChangeArrowheads="1" noCrop="1"/>
          </p:cNvPicPr>
          <p:nvPr/>
        </p:nvPicPr>
        <p:blipFill>
          <a:blip r:embed="rId7"/>
          <a:srcRect/>
          <a:stretch>
            <a:fillRect/>
          </a:stretch>
        </p:blipFill>
        <p:spPr bwMode="auto">
          <a:xfrm>
            <a:off x="7380288" y="5445125"/>
            <a:ext cx="466725" cy="742950"/>
          </a:xfrm>
          <a:prstGeom prst="rect">
            <a:avLst/>
          </a:prstGeom>
          <a:noFill/>
          <a:ln w="9525">
            <a:noFill/>
            <a:miter lim="800000"/>
            <a:headEnd/>
            <a:tailEnd/>
          </a:ln>
        </p:spPr>
      </p:pic>
      <p:pic>
        <p:nvPicPr>
          <p:cNvPr id="57350" name="Picture 6" descr="http://www.gif-anime-gratuit.com/gif-anime-gratuit/personnage/enfants/enfant_080.gif"/>
          <p:cNvPicPr>
            <a:picLocks noChangeAspect="1" noChangeArrowheads="1" noCrop="1"/>
          </p:cNvPicPr>
          <p:nvPr/>
        </p:nvPicPr>
        <p:blipFill>
          <a:blip r:embed="rId8"/>
          <a:srcRect/>
          <a:stretch>
            <a:fillRect/>
          </a:stretch>
        </p:blipFill>
        <p:spPr bwMode="auto">
          <a:xfrm>
            <a:off x="6011863" y="2636838"/>
            <a:ext cx="476250" cy="1038225"/>
          </a:xfrm>
          <a:prstGeom prst="rect">
            <a:avLst/>
          </a:prstGeom>
          <a:noFill/>
          <a:ln w="9525">
            <a:noFill/>
            <a:miter lim="800000"/>
            <a:headEnd/>
            <a:tailEnd/>
          </a:ln>
        </p:spPr>
      </p:pic>
      <p:pic>
        <p:nvPicPr>
          <p:cNvPr id="57351" name="Picture 7" descr="C:\Users\WIN 7\Pictures\photos\hommes032.gif"/>
          <p:cNvPicPr>
            <a:picLocks noChangeAspect="1" noChangeArrowheads="1" noCrop="1"/>
          </p:cNvPicPr>
          <p:nvPr/>
        </p:nvPicPr>
        <p:blipFill>
          <a:blip r:embed="rId9"/>
          <a:srcRect/>
          <a:stretch>
            <a:fillRect/>
          </a:stretch>
        </p:blipFill>
        <p:spPr bwMode="auto">
          <a:xfrm>
            <a:off x="6372225" y="4149725"/>
            <a:ext cx="739775" cy="896938"/>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5734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7350"/>
                                        </p:tgtEl>
                                        <p:attrNameLst>
                                          <p:attrName>style.visibility</p:attrName>
                                        </p:attrNameLst>
                                      </p:cBhvr>
                                      <p:to>
                                        <p:strVal val="visible"/>
                                      </p:to>
                                    </p:set>
                                    <p:animEffect transition="in" filter="fade">
                                      <p:cBhvr>
                                        <p:cTn id="9" dur="2000"/>
                                        <p:tgtEl>
                                          <p:spTgt spid="57350"/>
                                        </p:tgtEl>
                                      </p:cBhvr>
                                    </p:animEffect>
                                  </p:childTnLst>
                                </p:cTn>
                              </p:par>
                              <p:par>
                                <p:cTn id="10" presetID="10" presetClass="entr" presetSubtype="0" fill="hold" nodeType="withEffect">
                                  <p:stCondLst>
                                    <p:cond delay="0"/>
                                  </p:stCondLst>
                                  <p:childTnLst>
                                    <p:set>
                                      <p:cBhvr>
                                        <p:cTn id="11" dur="1" fill="hold">
                                          <p:stCondLst>
                                            <p:cond delay="0"/>
                                          </p:stCondLst>
                                        </p:cTn>
                                        <p:tgtEl>
                                          <p:spTgt spid="57351"/>
                                        </p:tgtEl>
                                        <p:attrNameLst>
                                          <p:attrName>style.visibility</p:attrName>
                                        </p:attrNameLst>
                                      </p:cBhvr>
                                      <p:to>
                                        <p:strVal val="visible"/>
                                      </p:to>
                                    </p:set>
                                    <p:animEffect transition="in" filter="fade">
                                      <p:cBhvr>
                                        <p:cTn id="12" dur="2000"/>
                                        <p:tgtEl>
                                          <p:spTgt spid="57351"/>
                                        </p:tgtEl>
                                      </p:cBhvr>
                                    </p:animEffect>
                                  </p:childTnLst>
                                </p:cTn>
                              </p:par>
                              <p:par>
                                <p:cTn id="13" presetID="26"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971600" y="548680"/>
          <a:ext cx="7776864"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8371" name="Picture 3" descr="C:\Users\WIN 7\Pictures\photos\femme032.gif"/>
          <p:cNvPicPr>
            <a:picLocks noChangeAspect="1" noChangeArrowheads="1" noCrop="1"/>
          </p:cNvPicPr>
          <p:nvPr/>
        </p:nvPicPr>
        <p:blipFill>
          <a:blip r:embed="rId6"/>
          <a:srcRect/>
          <a:stretch>
            <a:fillRect/>
          </a:stretch>
        </p:blipFill>
        <p:spPr bwMode="auto">
          <a:xfrm>
            <a:off x="5651500" y="765175"/>
            <a:ext cx="762000" cy="1285875"/>
          </a:xfrm>
          <a:prstGeom prst="rect">
            <a:avLst/>
          </a:prstGeom>
          <a:noFill/>
          <a:ln w="9525">
            <a:noFill/>
            <a:miter lim="800000"/>
            <a:headEnd/>
            <a:tailEnd/>
          </a:ln>
        </p:spPr>
      </p:pic>
      <p:pic>
        <p:nvPicPr>
          <p:cNvPr id="58375" name="Picture 7" descr="http://www.01gif-anime.com/img/metier/mineur/mineurs002.gif">
            <a:hlinkClick r:id="rId7"/>
          </p:cNvPr>
          <p:cNvPicPr>
            <a:picLocks noChangeAspect="1" noChangeArrowheads="1" noCrop="1"/>
          </p:cNvPicPr>
          <p:nvPr/>
        </p:nvPicPr>
        <p:blipFill>
          <a:blip r:embed="rId8"/>
          <a:srcRect/>
          <a:stretch>
            <a:fillRect/>
          </a:stretch>
        </p:blipFill>
        <p:spPr bwMode="auto">
          <a:xfrm>
            <a:off x="7235825" y="2708275"/>
            <a:ext cx="619125" cy="952500"/>
          </a:xfrm>
          <a:prstGeom prst="rect">
            <a:avLst/>
          </a:prstGeom>
          <a:noFill/>
          <a:ln w="9525">
            <a:noFill/>
            <a:miter lim="800000"/>
            <a:headEnd/>
            <a:tailEnd/>
          </a:ln>
        </p:spPr>
      </p:pic>
      <p:pic>
        <p:nvPicPr>
          <p:cNvPr id="58377" name="Picture 9" descr="création/animation d'Alice : trop sommeil ">
            <a:hlinkClick r:id="rId9" tooltip="Agrandir l'image de petitemimine.centerblog.net"/>
          </p:cNvPr>
          <p:cNvPicPr>
            <a:picLocks noChangeAspect="1" noChangeArrowheads="1" noCrop="1"/>
          </p:cNvPicPr>
          <p:nvPr/>
        </p:nvPicPr>
        <p:blipFill>
          <a:blip r:embed="rId10"/>
          <a:srcRect/>
          <a:stretch>
            <a:fillRect/>
          </a:stretch>
        </p:blipFill>
        <p:spPr bwMode="auto">
          <a:xfrm>
            <a:off x="5724525" y="3068638"/>
            <a:ext cx="987425" cy="823912"/>
          </a:xfrm>
          <a:prstGeom prst="rect">
            <a:avLst/>
          </a:prstGeom>
          <a:noFill/>
          <a:ln w="9525">
            <a:noFill/>
            <a:miter lim="800000"/>
            <a:headEnd/>
            <a:tailEnd/>
          </a:ln>
        </p:spPr>
      </p:pic>
      <p:pic>
        <p:nvPicPr>
          <p:cNvPr id="58379" name="Picture 11" descr="Repos">
            <a:hlinkClick r:id="rId11" tooltip="Agrandir l'image de mumuland.centerblog.net"/>
          </p:cNvPr>
          <p:cNvPicPr>
            <a:picLocks noChangeAspect="1" noChangeArrowheads="1"/>
          </p:cNvPicPr>
          <p:nvPr/>
        </p:nvPicPr>
        <p:blipFill>
          <a:blip r:embed="rId12" cstate="print"/>
          <a:srcRect/>
          <a:stretch>
            <a:fillRect/>
          </a:stretch>
        </p:blipFill>
        <p:spPr bwMode="auto">
          <a:xfrm>
            <a:off x="6804248" y="4941168"/>
            <a:ext cx="971550" cy="904876"/>
          </a:xfrm>
          <a:prstGeom prst="rect">
            <a:avLst/>
          </a:prstGeom>
          <a:ln>
            <a:noFill/>
          </a:ln>
          <a:effectLst>
            <a:softEdge rad="112500"/>
          </a:effec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fade">
                                      <p:cBhvr>
                                        <p:cTn id="7" dur="2000"/>
                                        <p:tgtEl>
                                          <p:spTgt spid="58371"/>
                                        </p:tgtEl>
                                      </p:cBhvr>
                                    </p:animEffect>
                                  </p:childTnLst>
                                </p:cTn>
                              </p:par>
                              <p:par>
                                <p:cTn id="8" presetID="10" presetClass="entr" presetSubtype="0" fill="hold" nodeType="withEffect">
                                  <p:stCondLst>
                                    <p:cond delay="0"/>
                                  </p:stCondLst>
                                  <p:childTnLst>
                                    <p:set>
                                      <p:cBhvr>
                                        <p:cTn id="9" dur="1" fill="hold">
                                          <p:stCondLst>
                                            <p:cond delay="0"/>
                                          </p:stCondLst>
                                        </p:cTn>
                                        <p:tgtEl>
                                          <p:spTgt spid="58375"/>
                                        </p:tgtEl>
                                        <p:attrNameLst>
                                          <p:attrName>style.visibility</p:attrName>
                                        </p:attrNameLst>
                                      </p:cBhvr>
                                      <p:to>
                                        <p:strVal val="visible"/>
                                      </p:to>
                                    </p:set>
                                    <p:animEffect transition="in" filter="fade">
                                      <p:cBhvr>
                                        <p:cTn id="10" dur="2000"/>
                                        <p:tgtEl>
                                          <p:spTgt spid="58375"/>
                                        </p:tgtEl>
                                      </p:cBhvr>
                                    </p:animEffect>
                                  </p:childTnLst>
                                </p:cTn>
                              </p:par>
                              <p:par>
                                <p:cTn id="11" presetID="10" presetClass="entr" presetSubtype="0" fill="hold" nodeType="withEffect">
                                  <p:stCondLst>
                                    <p:cond delay="0"/>
                                  </p:stCondLst>
                                  <p:childTnLst>
                                    <p:set>
                                      <p:cBhvr>
                                        <p:cTn id="12" dur="1" fill="hold">
                                          <p:stCondLst>
                                            <p:cond delay="0"/>
                                          </p:stCondLst>
                                        </p:cTn>
                                        <p:tgtEl>
                                          <p:spTgt spid="58377"/>
                                        </p:tgtEl>
                                        <p:attrNameLst>
                                          <p:attrName>style.visibility</p:attrName>
                                        </p:attrNameLst>
                                      </p:cBhvr>
                                      <p:to>
                                        <p:strVal val="visible"/>
                                      </p:to>
                                    </p:set>
                                    <p:animEffect transition="in" filter="fade">
                                      <p:cBhvr>
                                        <p:cTn id="13" dur="2000"/>
                                        <p:tgtEl>
                                          <p:spTgt spid="58377"/>
                                        </p:tgtEl>
                                      </p:cBhvr>
                                    </p:animEffect>
                                  </p:childTnLst>
                                </p:cTn>
                              </p:par>
                              <p:par>
                                <p:cTn id="14" presetID="26"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par>
                                <p:cTn id="30" presetID="10" presetClass="entr" presetSubtype="0" fill="hold" nodeType="withEffect">
                                  <p:stCondLst>
                                    <p:cond delay="0"/>
                                  </p:stCondLst>
                                  <p:childTnLst>
                                    <p:set>
                                      <p:cBhvr>
                                        <p:cTn id="31" dur="1" fill="hold">
                                          <p:stCondLst>
                                            <p:cond delay="0"/>
                                          </p:stCondLst>
                                        </p:cTn>
                                        <p:tgtEl>
                                          <p:spTgt spid="58379"/>
                                        </p:tgtEl>
                                        <p:attrNameLst>
                                          <p:attrName>style.visibility</p:attrName>
                                        </p:attrNameLst>
                                      </p:cBhvr>
                                      <p:to>
                                        <p:strVal val="visible"/>
                                      </p:to>
                                    </p:set>
                                    <p:animEffect transition="in" filter="fade">
                                      <p:cBhvr>
                                        <p:cTn id="32" dur="2000"/>
                                        <p:tgtEl>
                                          <p:spTgt spid="58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467544" y="260648"/>
            <a:ext cx="7632700" cy="2816156"/>
          </a:xfrm>
          <a:prstGeom prst="rect">
            <a:avLst/>
          </a:prstGeom>
          <a:noFill/>
          <a:ln w="9525">
            <a:noFill/>
            <a:miter lim="800000"/>
            <a:headEnd/>
            <a:tailEnd/>
          </a:ln>
        </p:spPr>
        <p:txBody>
          <a:bodyPr>
            <a:spAutoFit/>
          </a:bodyPr>
          <a:lstStyle/>
          <a:p>
            <a:pPr>
              <a:spcBef>
                <a:spcPct val="50000"/>
              </a:spcBef>
              <a:defRPr/>
            </a:pPr>
            <a:r>
              <a:rPr lang="fr-FR" sz="2400" u="sng" dirty="0">
                <a:latin typeface="Comic Sans MS" pitchFamily="66" charset="0"/>
              </a:rPr>
              <a:t>2/Variations pathologiques</a:t>
            </a:r>
          </a:p>
          <a:p>
            <a:pPr>
              <a:spcBef>
                <a:spcPct val="50000"/>
              </a:spcBef>
              <a:defRPr/>
            </a:pPr>
            <a:endParaRPr lang="fr-FR" sz="2400" u="sng" dirty="0">
              <a:latin typeface="Comic Sans MS" pitchFamily="66" charset="0"/>
            </a:endParaRPr>
          </a:p>
          <a:p>
            <a:pPr>
              <a:defRPr/>
            </a:pPr>
            <a:r>
              <a:rPr lang="fr-FR" sz="2400" b="1" dirty="0">
                <a:effectLst>
                  <a:glow rad="228600">
                    <a:srgbClr val="FFFF99">
                      <a:alpha val="40000"/>
                    </a:srgbClr>
                  </a:glow>
                </a:effectLst>
                <a:latin typeface="Comic Sans MS" pitchFamily="66" charset="0"/>
              </a:rPr>
              <a:t>A- élévation des deux chiffres : HTA</a:t>
            </a:r>
          </a:p>
          <a:p>
            <a:pPr>
              <a:spcBef>
                <a:spcPct val="50000"/>
              </a:spcBef>
              <a:defRPr/>
            </a:pPr>
            <a:endParaRPr lang="fr-FR" sz="2400" dirty="0">
              <a:latin typeface="Comic Sans MS" pitchFamily="66" charset="0"/>
            </a:endParaRPr>
          </a:p>
          <a:p>
            <a:pPr>
              <a:spcBef>
                <a:spcPct val="50000"/>
              </a:spcBef>
              <a:defRPr/>
            </a:pPr>
            <a:endParaRPr lang="fr-FR" dirty="0">
              <a:latin typeface="Comic Sans MS" pitchFamily="66" charset="0"/>
            </a:endParaRPr>
          </a:p>
          <a:p>
            <a:pPr>
              <a:spcBef>
                <a:spcPct val="50000"/>
              </a:spcBef>
              <a:defRPr/>
            </a:pPr>
            <a:endParaRPr lang="fr-FR" sz="2000" u="sng" dirty="0">
              <a:latin typeface="Comic Sans MS" pitchFamily="66" charset="0"/>
            </a:endParaRPr>
          </a:p>
        </p:txBody>
      </p:sp>
      <p:graphicFrame>
        <p:nvGraphicFramePr>
          <p:cNvPr id="4" name="Diagramme 3"/>
          <p:cNvGraphicFramePr/>
          <p:nvPr/>
        </p:nvGraphicFramePr>
        <p:xfrm>
          <a:off x="1619672" y="2060848"/>
          <a:ext cx="6888088" cy="4280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9397" name="Picture 5" descr="http://www.01gif-anime.com/img/metier/medecin/medecins018.gif">
            <a:hlinkClick r:id="rId7"/>
          </p:cNvPr>
          <p:cNvPicPr>
            <a:picLocks noChangeAspect="1" noChangeArrowheads="1" noCrop="1"/>
          </p:cNvPicPr>
          <p:nvPr/>
        </p:nvPicPr>
        <p:blipFill>
          <a:blip r:embed="rId8"/>
          <a:srcRect/>
          <a:stretch>
            <a:fillRect/>
          </a:stretch>
        </p:blipFill>
        <p:spPr bwMode="auto">
          <a:xfrm>
            <a:off x="8101013" y="2293938"/>
            <a:ext cx="503237" cy="1008062"/>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fade">
                                      <p:cBhvr>
                                        <p:cTn id="7" dur="2000"/>
                                        <p:tgtEl>
                                          <p:spTgt spid="59397"/>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80">
                                          <p:stCondLst>
                                            <p:cond delay="0"/>
                                          </p:stCondLst>
                                        </p:cTn>
                                        <p:tgtEl>
                                          <p:spTgt spid="4"/>
                                        </p:tgtEl>
                                      </p:cBhvr>
                                    </p:animEffect>
                                    <p:anim calcmode="lin" valueType="num">
                                      <p:cBhvr>
                                        <p:cTn id="1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6" dur="26">
                                          <p:stCondLst>
                                            <p:cond delay="650"/>
                                          </p:stCondLst>
                                        </p:cTn>
                                        <p:tgtEl>
                                          <p:spTgt spid="4"/>
                                        </p:tgtEl>
                                      </p:cBhvr>
                                      <p:to x="100000" y="60000"/>
                                    </p:animScale>
                                    <p:animScale>
                                      <p:cBhvr>
                                        <p:cTn id="17" dur="166" decel="50000">
                                          <p:stCondLst>
                                            <p:cond delay="676"/>
                                          </p:stCondLst>
                                        </p:cTn>
                                        <p:tgtEl>
                                          <p:spTgt spid="4"/>
                                        </p:tgtEl>
                                      </p:cBhvr>
                                      <p:to x="100000" y="100000"/>
                                    </p:animScale>
                                    <p:animScale>
                                      <p:cBhvr>
                                        <p:cTn id="18" dur="26">
                                          <p:stCondLst>
                                            <p:cond delay="1312"/>
                                          </p:stCondLst>
                                        </p:cTn>
                                        <p:tgtEl>
                                          <p:spTgt spid="4"/>
                                        </p:tgtEl>
                                      </p:cBhvr>
                                      <p:to x="100000" y="80000"/>
                                    </p:animScale>
                                    <p:animScale>
                                      <p:cBhvr>
                                        <p:cTn id="19" dur="166" decel="50000">
                                          <p:stCondLst>
                                            <p:cond delay="1338"/>
                                          </p:stCondLst>
                                        </p:cTn>
                                        <p:tgtEl>
                                          <p:spTgt spid="4"/>
                                        </p:tgtEl>
                                      </p:cBhvr>
                                      <p:to x="100000" y="100000"/>
                                    </p:animScale>
                                    <p:animScale>
                                      <p:cBhvr>
                                        <p:cTn id="20" dur="26">
                                          <p:stCondLst>
                                            <p:cond delay="1642"/>
                                          </p:stCondLst>
                                        </p:cTn>
                                        <p:tgtEl>
                                          <p:spTgt spid="4"/>
                                        </p:tgtEl>
                                      </p:cBhvr>
                                      <p:to x="100000" y="90000"/>
                                    </p:animScale>
                                    <p:animScale>
                                      <p:cBhvr>
                                        <p:cTn id="21" dur="166" decel="50000">
                                          <p:stCondLst>
                                            <p:cond delay="1668"/>
                                          </p:stCondLst>
                                        </p:cTn>
                                        <p:tgtEl>
                                          <p:spTgt spid="4"/>
                                        </p:tgtEl>
                                      </p:cBhvr>
                                      <p:to x="100000" y="100000"/>
                                    </p:animScale>
                                    <p:animScale>
                                      <p:cBhvr>
                                        <p:cTn id="22" dur="26">
                                          <p:stCondLst>
                                            <p:cond delay="1808"/>
                                          </p:stCondLst>
                                        </p:cTn>
                                        <p:tgtEl>
                                          <p:spTgt spid="4"/>
                                        </p:tgtEl>
                                      </p:cBhvr>
                                      <p:to x="100000" y="95000"/>
                                    </p:animScale>
                                    <p:animScale>
                                      <p:cBhvr>
                                        <p:cTn id="23"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827088" y="1989138"/>
            <a:ext cx="4572000" cy="784225"/>
          </a:xfrm>
          <a:prstGeom prst="rect">
            <a:avLst/>
          </a:prstGeom>
          <a:noFill/>
          <a:ln w="9525">
            <a:noFill/>
            <a:miter lim="800000"/>
            <a:headEnd/>
            <a:tailEnd/>
          </a:ln>
        </p:spPr>
        <p:txBody>
          <a:bodyPr>
            <a:spAutoFit/>
          </a:bodyPr>
          <a:lstStyle/>
          <a:p>
            <a:pPr>
              <a:spcBef>
                <a:spcPct val="50000"/>
              </a:spcBef>
            </a:pPr>
            <a:endParaRPr lang="fr-FR">
              <a:solidFill>
                <a:srgbClr val="3399FF"/>
              </a:solidFill>
              <a:latin typeface="Comic Sans MS" pitchFamily="66" charset="0"/>
            </a:endParaRPr>
          </a:p>
          <a:p>
            <a:pPr>
              <a:spcBef>
                <a:spcPct val="50000"/>
              </a:spcBef>
            </a:pPr>
            <a:endParaRPr lang="fr-FR">
              <a:latin typeface="Comic Sans MS" pitchFamily="66" charset="0"/>
            </a:endParaRPr>
          </a:p>
        </p:txBody>
      </p:sp>
      <p:sp>
        <p:nvSpPr>
          <p:cNvPr id="3" name="Rectangle 2"/>
          <p:cNvSpPr/>
          <p:nvPr/>
        </p:nvSpPr>
        <p:spPr>
          <a:xfrm>
            <a:off x="1043608" y="764704"/>
            <a:ext cx="5633273" cy="461665"/>
          </a:xfrm>
          <a:prstGeom prst="rect">
            <a:avLst/>
          </a:prstGeom>
        </p:spPr>
        <p:txBody>
          <a:bodyPr wrap="none">
            <a:spAutoFit/>
          </a:bodyPr>
          <a:lstStyle/>
          <a:p>
            <a:pPr>
              <a:defRPr/>
            </a:pPr>
            <a:r>
              <a:rPr lang="fr-FR" sz="2400" b="1" dirty="0">
                <a:effectLst>
                  <a:glow rad="228600">
                    <a:srgbClr val="FFFF99">
                      <a:alpha val="40000"/>
                    </a:srgbClr>
                  </a:glow>
                </a:effectLst>
                <a:latin typeface="Comic Sans MS" pitchFamily="66" charset="0"/>
              </a:rPr>
              <a:t>B- Abaissement des deux chiffres :</a:t>
            </a:r>
            <a:r>
              <a:rPr lang="fr-FR" dirty="0">
                <a:effectLst>
                  <a:glow rad="228600">
                    <a:srgbClr val="FFFF99">
                      <a:alpha val="40000"/>
                    </a:srgbClr>
                  </a:glow>
                </a:effectLst>
                <a:latin typeface="Comic Sans MS" pitchFamily="66" charset="0"/>
              </a:rPr>
              <a:t> </a:t>
            </a:r>
            <a:endParaRPr lang="fr-FR" dirty="0">
              <a:effectLst>
                <a:glow rad="228600">
                  <a:srgbClr val="FFFF99">
                    <a:alpha val="40000"/>
                  </a:srgbClr>
                </a:glow>
              </a:effectLst>
            </a:endParaRPr>
          </a:p>
        </p:txBody>
      </p:sp>
      <p:graphicFrame>
        <p:nvGraphicFramePr>
          <p:cNvPr id="4" name="Diagramme 3"/>
          <p:cNvGraphicFramePr/>
          <p:nvPr/>
        </p:nvGraphicFramePr>
        <p:xfrm>
          <a:off x="1259632" y="1628800"/>
          <a:ext cx="7272808"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0.70"/>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95288" y="549275"/>
            <a:ext cx="8748712" cy="2124075"/>
          </a:xfrm>
          <a:prstGeom prst="rect">
            <a:avLst/>
          </a:prstGeom>
          <a:noFill/>
          <a:ln w="9525">
            <a:noFill/>
            <a:miter lim="800000"/>
            <a:headEnd/>
            <a:tailEnd/>
          </a:ln>
        </p:spPr>
        <p:txBody>
          <a:bodyPr>
            <a:spAutoFit/>
          </a:bodyPr>
          <a:lstStyle/>
          <a:p>
            <a:pPr>
              <a:spcBef>
                <a:spcPct val="50000"/>
              </a:spcBef>
              <a:buFont typeface="Wingdings" pitchFamily="2" charset="2"/>
              <a:buNone/>
            </a:pPr>
            <a:endParaRPr lang="fr-FR" sz="2400">
              <a:latin typeface="Comic Sans MS" pitchFamily="66" charset="0"/>
            </a:endParaRPr>
          </a:p>
          <a:p>
            <a:pPr>
              <a:spcBef>
                <a:spcPct val="50000"/>
              </a:spcBef>
              <a:buFont typeface="Wingdings" pitchFamily="2" charset="2"/>
              <a:buNone/>
            </a:pPr>
            <a:endParaRPr lang="fr-FR" sz="2400">
              <a:latin typeface="Comic Sans MS" pitchFamily="66" charset="0"/>
            </a:endParaRPr>
          </a:p>
          <a:p>
            <a:pPr>
              <a:spcBef>
                <a:spcPct val="50000"/>
              </a:spcBef>
              <a:buFont typeface="Wingdings" pitchFamily="2" charset="2"/>
              <a:buNone/>
            </a:pPr>
            <a:endParaRPr lang="fr-FR" sz="2400">
              <a:latin typeface="Comic Sans MS" pitchFamily="66" charset="0"/>
            </a:endParaRPr>
          </a:p>
          <a:p>
            <a:pPr>
              <a:spcBef>
                <a:spcPct val="50000"/>
              </a:spcBef>
              <a:buFont typeface="Wingdings" pitchFamily="2" charset="2"/>
              <a:buNone/>
            </a:pPr>
            <a:endParaRPr lang="fr-FR" sz="2400">
              <a:latin typeface="Comic Sans MS" pitchFamily="66" charset="0"/>
            </a:endParaRPr>
          </a:p>
        </p:txBody>
      </p:sp>
      <p:graphicFrame>
        <p:nvGraphicFramePr>
          <p:cNvPr id="3" name="Diagramme 2"/>
          <p:cNvGraphicFramePr/>
          <p:nvPr/>
        </p:nvGraphicFramePr>
        <p:xfrm>
          <a:off x="1187624" y="332656"/>
          <a:ext cx="7416824" cy="619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23850" y="476250"/>
            <a:ext cx="8280400" cy="2400657"/>
          </a:xfrm>
          <a:prstGeom prst="rect">
            <a:avLst/>
          </a:prstGeom>
          <a:noFill/>
          <a:ln w="9525">
            <a:noFill/>
            <a:miter lim="800000"/>
            <a:headEnd/>
            <a:tailEnd/>
          </a:ln>
        </p:spPr>
        <p:txBody>
          <a:bodyPr>
            <a:spAutoFit/>
          </a:bodyPr>
          <a:lstStyle/>
          <a:p>
            <a:pPr algn="ctr">
              <a:spcBef>
                <a:spcPct val="50000"/>
              </a:spcBef>
              <a:defRPr/>
            </a:pPr>
            <a:r>
              <a:rPr lang="fr-FR" sz="2400" b="1" dirty="0">
                <a:effectLst>
                  <a:glow rad="228600">
                    <a:srgbClr val="AC3682">
                      <a:alpha val="40000"/>
                    </a:srgbClr>
                  </a:glow>
                </a:effectLst>
                <a:latin typeface="Comic Sans MS" pitchFamily="66" charset="0"/>
              </a:rPr>
              <a:t>PRECAUTIONS A PRENDRE</a:t>
            </a:r>
          </a:p>
          <a:p>
            <a:pPr algn="ctr">
              <a:spcBef>
                <a:spcPct val="50000"/>
              </a:spcBef>
              <a:defRPr/>
            </a:pPr>
            <a:endParaRPr lang="fr-FR" sz="2400" b="1" dirty="0">
              <a:latin typeface="Comic Sans MS" pitchFamily="66" charset="0"/>
            </a:endParaRPr>
          </a:p>
          <a:p>
            <a:pPr lvl="1">
              <a:spcBef>
                <a:spcPct val="50000"/>
              </a:spcBef>
              <a:buFont typeface="Wingdings" pitchFamily="2" charset="2"/>
              <a:buNone/>
              <a:defRPr/>
            </a:pPr>
            <a:endParaRPr lang="en-US" sz="2000" dirty="0">
              <a:latin typeface="Comic Sans MS" pitchFamily="66" charset="0"/>
            </a:endParaRPr>
          </a:p>
          <a:p>
            <a:pPr lvl="1">
              <a:spcBef>
                <a:spcPct val="50000"/>
              </a:spcBef>
              <a:buFont typeface="Wingdings" pitchFamily="2" charset="2"/>
              <a:buNone/>
              <a:defRPr/>
            </a:pPr>
            <a:endParaRPr lang="en-US" sz="2000" dirty="0">
              <a:latin typeface="Comic Sans MS" pitchFamily="66" charset="0"/>
            </a:endParaRPr>
          </a:p>
          <a:p>
            <a:pPr lvl="1">
              <a:spcBef>
                <a:spcPct val="50000"/>
              </a:spcBef>
              <a:buFont typeface="Wingdings" pitchFamily="2" charset="2"/>
              <a:buNone/>
              <a:defRPr/>
            </a:pPr>
            <a:endParaRPr lang="en-US" sz="2000" dirty="0">
              <a:latin typeface="Comic Sans MS" pitchFamily="66" charset="0"/>
            </a:endParaRPr>
          </a:p>
        </p:txBody>
      </p:sp>
      <p:graphicFrame>
        <p:nvGraphicFramePr>
          <p:cNvPr id="3" name="Diagramme 2"/>
          <p:cNvGraphicFramePr/>
          <p:nvPr/>
        </p:nvGraphicFramePr>
        <p:xfrm>
          <a:off x="1043608" y="1484784"/>
          <a:ext cx="7488832"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95288" y="549275"/>
            <a:ext cx="7921625" cy="2154238"/>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fr-FR" sz="2000" b="1">
                <a:solidFill>
                  <a:srgbClr val="FFC000"/>
                </a:solidFill>
                <a:latin typeface="Comic Sans MS" pitchFamily="66" charset="0"/>
              </a:rPr>
              <a:t> OBJECTIFS PRATIQUES ET DE COMMUNICATION</a:t>
            </a:r>
          </a:p>
          <a:p>
            <a:pPr>
              <a:spcBef>
                <a:spcPct val="50000"/>
              </a:spcBef>
              <a:buFont typeface="Wingdings" pitchFamily="2" charset="2"/>
              <a:buNone/>
            </a:pPr>
            <a:endParaRPr lang="fr-FR" sz="2000" b="1">
              <a:solidFill>
                <a:srgbClr val="FFC000"/>
              </a:solidFill>
              <a:latin typeface="Comic Sans MS" pitchFamily="66" charset="0"/>
            </a:endParaRPr>
          </a:p>
          <a:p>
            <a:pPr>
              <a:spcBef>
                <a:spcPct val="50000"/>
              </a:spcBef>
              <a:buFont typeface="Wingdings" pitchFamily="2" charset="2"/>
              <a:buNone/>
            </a:pPr>
            <a:endParaRPr lang="fr-FR" sz="2000" b="1">
              <a:solidFill>
                <a:srgbClr val="FFC000"/>
              </a:solidFill>
              <a:latin typeface="Comic Sans MS" pitchFamily="66" charset="0"/>
            </a:endParaRPr>
          </a:p>
          <a:p>
            <a:pPr lvl="2">
              <a:spcBef>
                <a:spcPct val="50000"/>
              </a:spcBef>
            </a:pPr>
            <a:endParaRPr lang="fr-FR">
              <a:latin typeface="Comic Sans MS" pitchFamily="66" charset="0"/>
            </a:endParaRPr>
          </a:p>
          <a:p>
            <a:pPr>
              <a:spcBef>
                <a:spcPct val="50000"/>
              </a:spcBef>
              <a:buFont typeface="Wingdings" pitchFamily="2" charset="2"/>
              <a:buChar char="@"/>
            </a:pPr>
            <a:endParaRPr lang="fr-FR">
              <a:latin typeface="Comic Sans MS" pitchFamily="66" charset="0"/>
            </a:endParaRPr>
          </a:p>
        </p:txBody>
      </p:sp>
      <p:graphicFrame>
        <p:nvGraphicFramePr>
          <p:cNvPr id="3" name="Diagramme 2"/>
          <p:cNvGraphicFramePr/>
          <p:nvPr/>
        </p:nvGraphicFramePr>
        <p:xfrm>
          <a:off x="899592" y="1484784"/>
          <a:ext cx="7992888"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395536" y="332656"/>
            <a:ext cx="8424862" cy="1077218"/>
          </a:xfrm>
          <a:prstGeom prst="rect">
            <a:avLst/>
          </a:prstGeom>
          <a:noFill/>
          <a:ln w="9525">
            <a:noFill/>
            <a:miter lim="800000"/>
            <a:headEnd/>
            <a:tailEnd/>
          </a:ln>
        </p:spPr>
        <p:txBody>
          <a:bodyPr>
            <a:spAutoFit/>
          </a:bodyPr>
          <a:lstStyle/>
          <a:p>
            <a:pPr algn="ctr">
              <a:spcBef>
                <a:spcPct val="50000"/>
              </a:spcBef>
              <a:defRPr/>
            </a:pPr>
            <a:r>
              <a:rPr lang="fr-FR" sz="2800" dirty="0">
                <a:effectLst>
                  <a:glow rad="228600">
                    <a:srgbClr val="FFC000">
                      <a:alpha val="40000"/>
                    </a:srgbClr>
                  </a:glow>
                </a:effectLst>
                <a:latin typeface="Comic Sans MS" pitchFamily="66" charset="0"/>
              </a:rPr>
              <a:t>IV / PRISE DE LA RESPIRATION</a:t>
            </a:r>
            <a:endParaRPr lang="fr-FR" sz="2400" b="1" dirty="0">
              <a:latin typeface="Comic Sans MS" pitchFamily="66" charset="0"/>
            </a:endParaRPr>
          </a:p>
          <a:p>
            <a:pPr>
              <a:spcBef>
                <a:spcPct val="50000"/>
              </a:spcBef>
              <a:defRPr/>
            </a:pPr>
            <a:r>
              <a:rPr lang="fr-FR" sz="2400" b="1" u="sng" dirty="0">
                <a:latin typeface="Comic Sans MS" pitchFamily="66" charset="0"/>
              </a:rPr>
              <a:t>1-Définition</a:t>
            </a:r>
            <a:endParaRPr lang="fr-FR" dirty="0">
              <a:latin typeface="Comic Sans MS" pitchFamily="66" charset="0"/>
            </a:endParaRPr>
          </a:p>
        </p:txBody>
      </p:sp>
      <p:sp>
        <p:nvSpPr>
          <p:cNvPr id="63491" name="Rectangle 3"/>
          <p:cNvSpPr>
            <a:spLocks noChangeArrowheads="1"/>
          </p:cNvSpPr>
          <p:nvPr/>
        </p:nvSpPr>
        <p:spPr bwMode="auto">
          <a:xfrm>
            <a:off x="250825" y="1773238"/>
            <a:ext cx="8642350" cy="1200150"/>
          </a:xfrm>
          <a:prstGeom prst="rect">
            <a:avLst/>
          </a:prstGeom>
          <a:noFill/>
          <a:ln w="9525">
            <a:noFill/>
            <a:miter lim="800000"/>
            <a:headEnd/>
            <a:tailEnd/>
          </a:ln>
        </p:spPr>
        <p:txBody>
          <a:bodyPr>
            <a:spAutoFit/>
          </a:bodyPr>
          <a:lstStyle/>
          <a:p>
            <a:pPr>
              <a:spcBef>
                <a:spcPct val="50000"/>
              </a:spcBef>
            </a:pPr>
            <a:r>
              <a:rPr lang="fr-FR" sz="2400" b="1">
                <a:latin typeface="Comic Sans MS" pitchFamily="66" charset="0"/>
              </a:rPr>
              <a:t>La respiration est l’ensemble des mouvements respiratoires assurant la ventilation pulmonaire permettant l’hématose.</a:t>
            </a:r>
          </a:p>
        </p:txBody>
      </p:sp>
      <p:graphicFrame>
        <p:nvGraphicFramePr>
          <p:cNvPr id="5" name="Diagramme 4"/>
          <p:cNvGraphicFramePr/>
          <p:nvPr/>
        </p:nvGraphicFramePr>
        <p:xfrm>
          <a:off x="1835696" y="220486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3493" name="Rectangle 5"/>
          <p:cNvSpPr>
            <a:spLocks noChangeArrowheads="1"/>
          </p:cNvSpPr>
          <p:nvPr/>
        </p:nvSpPr>
        <p:spPr bwMode="auto">
          <a:xfrm>
            <a:off x="2555875" y="5445125"/>
            <a:ext cx="7272338" cy="1200150"/>
          </a:xfrm>
          <a:prstGeom prst="rect">
            <a:avLst/>
          </a:prstGeom>
          <a:noFill/>
          <a:ln w="9525">
            <a:noFill/>
            <a:miter lim="800000"/>
            <a:headEnd/>
            <a:tailEnd/>
          </a:ln>
        </p:spPr>
        <p:txBody>
          <a:bodyPr>
            <a:spAutoFit/>
          </a:bodyPr>
          <a:lstStyle/>
          <a:p>
            <a:pPr>
              <a:spcBef>
                <a:spcPct val="50000"/>
              </a:spcBef>
              <a:buFont typeface="Wingdings" pitchFamily="2" charset="2"/>
              <a:buNone/>
            </a:pPr>
            <a:r>
              <a:rPr lang="fr-FR" sz="2400" b="1">
                <a:latin typeface="Comic Sans MS" pitchFamily="66" charset="0"/>
              </a:rPr>
              <a:t>La respiration est un phénomène biologique automatique et réflexe commandée par le centre bulbaire.</a:t>
            </a:r>
          </a:p>
        </p:txBody>
      </p:sp>
      <p:pic>
        <p:nvPicPr>
          <p:cNvPr id="63495" name="Picture 7" descr="http://www.hellogif.com/img/smileys/1/218-592c5.gif"/>
          <p:cNvPicPr>
            <a:picLocks noChangeAspect="1" noChangeArrowheads="1" noCrop="1"/>
          </p:cNvPicPr>
          <p:nvPr/>
        </p:nvPicPr>
        <p:blipFill>
          <a:blip r:embed="rId7" cstate="print"/>
          <a:srcRect/>
          <a:stretch>
            <a:fillRect/>
          </a:stretch>
        </p:blipFill>
        <p:spPr bwMode="auto">
          <a:xfrm>
            <a:off x="7740352" y="692696"/>
            <a:ext cx="952500" cy="952500"/>
          </a:xfrm>
          <a:prstGeom prst="rect">
            <a:avLst/>
          </a:prstGeom>
          <a:ln>
            <a:noFill/>
          </a:ln>
          <a:effectLst>
            <a:softEdge rad="112500"/>
          </a:effectLst>
        </p:spPr>
      </p:pic>
    </p:spTree>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3495"/>
                                        </p:tgtEl>
                                        <p:attrNameLst>
                                          <p:attrName>style.visibility</p:attrName>
                                        </p:attrNameLst>
                                      </p:cBhvr>
                                      <p:to>
                                        <p:strVal val="visible"/>
                                      </p:to>
                                    </p:set>
                                    <p:animEffect transition="in" filter="fade">
                                      <p:cBhvr>
                                        <p:cTn id="9" dur="2000"/>
                                        <p:tgtEl>
                                          <p:spTgt spid="63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ChangeArrowheads="1"/>
          </p:cNvSpPr>
          <p:nvPr/>
        </p:nvSpPr>
        <p:spPr bwMode="auto">
          <a:xfrm>
            <a:off x="468313" y="404813"/>
            <a:ext cx="8280400" cy="2308225"/>
          </a:xfrm>
          <a:prstGeom prst="rect">
            <a:avLst/>
          </a:prstGeom>
          <a:noFill/>
          <a:ln w="9525">
            <a:noFill/>
            <a:miter lim="800000"/>
            <a:headEnd/>
            <a:tailEnd/>
          </a:ln>
        </p:spPr>
        <p:txBody>
          <a:bodyPr>
            <a:spAutoFit/>
          </a:bodyPr>
          <a:lstStyle/>
          <a:p>
            <a:r>
              <a:rPr lang="fr-FR" sz="3200" b="1" u="sng">
                <a:latin typeface="Comic Sans MS" pitchFamily="66" charset="0"/>
              </a:rPr>
              <a:t>2-Variation de la respiration</a:t>
            </a:r>
          </a:p>
          <a:p>
            <a:endParaRPr lang="fr-FR" sz="3200" b="1" u="sng">
              <a:latin typeface="Comic Sans MS" pitchFamily="66" charset="0"/>
            </a:endParaRPr>
          </a:p>
          <a:p>
            <a:r>
              <a:rPr lang="fr-FR" sz="2800">
                <a:latin typeface="Comic Sans MS" pitchFamily="66" charset="0"/>
              </a:rPr>
              <a:t>A- variations physiologique</a:t>
            </a:r>
          </a:p>
          <a:p>
            <a:endParaRPr lang="fr-FR" sz="2800">
              <a:latin typeface="Comic Sans MS" pitchFamily="66" charset="0"/>
            </a:endParaRPr>
          </a:p>
          <a:p>
            <a:r>
              <a:rPr lang="fr-FR" sz="2400">
                <a:latin typeface="Comic Sans MS" pitchFamily="66" charset="0"/>
              </a:rPr>
              <a:t>Le rythme respiratoire normal est de :</a:t>
            </a:r>
          </a:p>
        </p:txBody>
      </p:sp>
      <p:graphicFrame>
        <p:nvGraphicFramePr>
          <p:cNvPr id="3" name="Diagramme 2"/>
          <p:cNvGraphicFramePr/>
          <p:nvPr/>
        </p:nvGraphicFramePr>
        <p:xfrm>
          <a:off x="1619672" y="2924944"/>
          <a:ext cx="6912768"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251520" y="260648"/>
          <a:ext cx="8496944"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
          <p:cNvSpPr txBox="1">
            <a:spLocks noChangeArrowheads="1"/>
          </p:cNvSpPr>
          <p:nvPr/>
        </p:nvSpPr>
        <p:spPr bwMode="auto">
          <a:xfrm>
            <a:off x="468313" y="404813"/>
            <a:ext cx="8497887" cy="984250"/>
          </a:xfrm>
          <a:prstGeom prst="rect">
            <a:avLst/>
          </a:prstGeom>
          <a:noFill/>
          <a:ln w="9525">
            <a:noFill/>
            <a:miter lim="800000"/>
            <a:headEnd/>
            <a:tailEnd/>
          </a:ln>
        </p:spPr>
        <p:txBody>
          <a:bodyPr>
            <a:spAutoFit/>
          </a:bodyPr>
          <a:lstStyle/>
          <a:p>
            <a:pPr>
              <a:spcBef>
                <a:spcPct val="50000"/>
              </a:spcBef>
            </a:pPr>
            <a:r>
              <a:rPr lang="fr-FR" sz="2800">
                <a:latin typeface="Comic Sans MS" pitchFamily="66" charset="0"/>
              </a:rPr>
              <a:t>B – les variations pathologiques</a:t>
            </a:r>
          </a:p>
          <a:p>
            <a:pPr>
              <a:spcBef>
                <a:spcPct val="50000"/>
              </a:spcBef>
              <a:buFontTx/>
              <a:buChar char="•"/>
            </a:pPr>
            <a:r>
              <a:rPr lang="fr-FR" sz="2000" u="sng">
                <a:latin typeface="Comic Sans MS" pitchFamily="66" charset="0"/>
              </a:rPr>
              <a:t> LA  FREQUENCE :</a:t>
            </a:r>
          </a:p>
        </p:txBody>
      </p:sp>
      <p:graphicFrame>
        <p:nvGraphicFramePr>
          <p:cNvPr id="3" name="Diagramme 2"/>
          <p:cNvGraphicFramePr/>
          <p:nvPr/>
        </p:nvGraphicFramePr>
        <p:xfrm>
          <a:off x="1259632" y="1916832"/>
          <a:ext cx="7272808"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ChangeArrowheads="1"/>
          </p:cNvSpPr>
          <p:nvPr/>
        </p:nvSpPr>
        <p:spPr bwMode="auto">
          <a:xfrm>
            <a:off x="539750" y="476250"/>
            <a:ext cx="4176713" cy="400050"/>
          </a:xfrm>
          <a:prstGeom prst="rect">
            <a:avLst/>
          </a:prstGeom>
          <a:noFill/>
          <a:ln w="9525">
            <a:noFill/>
            <a:miter lim="800000"/>
            <a:headEnd/>
            <a:tailEnd/>
          </a:ln>
        </p:spPr>
        <p:txBody>
          <a:bodyPr>
            <a:spAutoFit/>
          </a:bodyPr>
          <a:lstStyle/>
          <a:p>
            <a:pPr>
              <a:spcBef>
                <a:spcPct val="50000"/>
              </a:spcBef>
              <a:buFontTx/>
              <a:buChar char="•"/>
            </a:pPr>
            <a:r>
              <a:rPr lang="fr-FR" sz="2000">
                <a:latin typeface="Comic Sans MS" pitchFamily="66" charset="0"/>
              </a:rPr>
              <a:t>LE RYTHME :</a:t>
            </a:r>
          </a:p>
        </p:txBody>
      </p:sp>
      <p:graphicFrame>
        <p:nvGraphicFramePr>
          <p:cNvPr id="3" name="Diagramme 2"/>
          <p:cNvGraphicFramePr/>
          <p:nvPr/>
        </p:nvGraphicFramePr>
        <p:xfrm>
          <a:off x="899592" y="1268760"/>
          <a:ext cx="7632848"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7589" name="Picture 5" descr="http://www.rirlorraine.org/rirlor/images/local/data/library/la_crise_d_asthme.bmp"/>
          <p:cNvPicPr>
            <a:picLocks noChangeAspect="1" noChangeArrowheads="1"/>
          </p:cNvPicPr>
          <p:nvPr/>
        </p:nvPicPr>
        <p:blipFill>
          <a:blip r:embed="rId6" cstate="print"/>
          <a:srcRect/>
          <a:stretch>
            <a:fillRect/>
          </a:stretch>
        </p:blipFill>
        <p:spPr bwMode="auto">
          <a:xfrm>
            <a:off x="7092280" y="188640"/>
            <a:ext cx="1763669" cy="1406818"/>
          </a:xfrm>
          <a:prstGeom prst="ellipse">
            <a:avLst/>
          </a:prstGeom>
          <a:ln>
            <a:noFill/>
          </a:ln>
          <a:effectLst>
            <a:softEdge rad="11250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7589"/>
                                        </p:tgtEl>
                                        <p:attrNameLst>
                                          <p:attrName>style.visibility</p:attrName>
                                        </p:attrNameLst>
                                      </p:cBhvr>
                                      <p:to>
                                        <p:strVal val="visible"/>
                                      </p:to>
                                    </p:set>
                                    <p:animEffect transition="in" filter="fade">
                                      <p:cBhvr>
                                        <p:cTn id="9" dur="2000"/>
                                        <p:tgtEl>
                                          <p:spTgt spid="675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395536" y="404664"/>
          <a:ext cx="8496944"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8612" name="Picture 4" descr="http://t3.gstatic.com/images?q=tbn:ANd9GcQZVmQ_3tET8yJgfIq9VJz76ry02RUWQ6gNEoETObShW-Y4k7Zb"/>
          <p:cNvPicPr>
            <a:picLocks noChangeAspect="1" noChangeArrowheads="1"/>
          </p:cNvPicPr>
          <p:nvPr/>
        </p:nvPicPr>
        <p:blipFill>
          <a:blip r:embed="rId6" cstate="print"/>
          <a:srcRect/>
          <a:stretch>
            <a:fillRect/>
          </a:stretch>
        </p:blipFill>
        <p:spPr bwMode="auto">
          <a:xfrm>
            <a:off x="3491880" y="3717032"/>
            <a:ext cx="1296144" cy="1684988"/>
          </a:xfrm>
          <a:prstGeom prst="rect">
            <a:avLst/>
          </a:prstGeom>
          <a:ln>
            <a:noFill/>
          </a:ln>
          <a:effectLst>
            <a:softEdge rad="112500"/>
          </a:effectLst>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par>
                                <p:cTn id="11" presetID="10" presetClass="entr" presetSubtype="0" fill="hold" nodeType="withEffect">
                                  <p:stCondLst>
                                    <p:cond delay="0"/>
                                  </p:stCondLst>
                                  <p:childTnLst>
                                    <p:set>
                                      <p:cBhvr>
                                        <p:cTn id="12" dur="1" fill="hold">
                                          <p:stCondLst>
                                            <p:cond delay="0"/>
                                          </p:stCondLst>
                                        </p:cTn>
                                        <p:tgtEl>
                                          <p:spTgt spid="68612"/>
                                        </p:tgtEl>
                                        <p:attrNameLst>
                                          <p:attrName>style.visibility</p:attrName>
                                        </p:attrNameLst>
                                      </p:cBhvr>
                                      <p:to>
                                        <p:strVal val="visible"/>
                                      </p:to>
                                    </p:set>
                                    <p:animEffect transition="in" filter="fade">
                                      <p:cBhvr>
                                        <p:cTn id="13" dur="20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me 10"/>
          <p:cNvGraphicFramePr/>
          <p:nvPr/>
        </p:nvGraphicFramePr>
        <p:xfrm>
          <a:off x="395536" y="620688"/>
          <a:ext cx="8352928"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000" fill="hold"/>
                                        <p:tgtEl>
                                          <p:spTgt spid="11"/>
                                        </p:tgtEl>
                                        <p:attrNameLst>
                                          <p:attrName>ppt_w</p:attrName>
                                        </p:attrNameLst>
                                      </p:cBhvr>
                                      <p:tavLst>
                                        <p:tav tm="0">
                                          <p:val>
                                            <p:fltVal val="0"/>
                                          </p:val>
                                        </p:tav>
                                        <p:tav tm="100000">
                                          <p:val>
                                            <p:strVal val="#ppt_w"/>
                                          </p:val>
                                        </p:tav>
                                      </p:tavLst>
                                    </p:anim>
                                    <p:anim calcmode="lin" valueType="num">
                                      <p:cBhvr>
                                        <p:cTn id="8" dur="2000" fill="hold"/>
                                        <p:tgtEl>
                                          <p:spTgt spid="11"/>
                                        </p:tgtEl>
                                        <p:attrNameLst>
                                          <p:attrName>ppt_h</p:attrName>
                                        </p:attrNameLst>
                                      </p:cBhvr>
                                      <p:tavLst>
                                        <p:tav tm="0">
                                          <p:val>
                                            <p:fltVal val="0"/>
                                          </p:val>
                                        </p:tav>
                                        <p:tav tm="100000">
                                          <p:val>
                                            <p:strVal val="#ppt_h"/>
                                          </p:val>
                                        </p:tav>
                                      </p:tavLst>
                                    </p:anim>
                                    <p:anim calcmode="lin" valueType="num">
                                      <p:cBhvr>
                                        <p:cTn id="9" dur="2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755576" y="620688"/>
          <a:ext cx="7704856"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3"/>
          <p:cNvSpPr txBox="1">
            <a:spLocks noChangeArrowheads="1"/>
          </p:cNvSpPr>
          <p:nvPr/>
        </p:nvSpPr>
        <p:spPr bwMode="auto">
          <a:xfrm>
            <a:off x="827088" y="836613"/>
            <a:ext cx="7632700" cy="523220"/>
          </a:xfrm>
          <a:prstGeom prst="rect">
            <a:avLst/>
          </a:prstGeom>
          <a:noFill/>
          <a:ln w="9525">
            <a:noFill/>
            <a:miter lim="800000"/>
            <a:headEnd/>
            <a:tailEnd/>
          </a:ln>
        </p:spPr>
        <p:txBody>
          <a:bodyPr>
            <a:spAutoFit/>
          </a:bodyPr>
          <a:lstStyle/>
          <a:p>
            <a:pPr algn="ctr">
              <a:spcBef>
                <a:spcPct val="50000"/>
              </a:spcBef>
              <a:defRPr/>
            </a:pPr>
            <a:r>
              <a:rPr lang="fr-FR" sz="2800" b="1" dirty="0">
                <a:solidFill>
                  <a:srgbClr val="CC2636"/>
                </a:solidFill>
                <a:effectLst>
                  <a:glow rad="228600">
                    <a:schemeClr val="accent2">
                      <a:satMod val="175000"/>
                      <a:alpha val="40000"/>
                    </a:schemeClr>
                  </a:glow>
                </a:effectLst>
                <a:latin typeface="Comic Sans MS" pitchFamily="66" charset="0"/>
              </a:rPr>
              <a:t>PRECAUTIONS A PRENDRE</a:t>
            </a:r>
          </a:p>
        </p:txBody>
      </p:sp>
      <p:graphicFrame>
        <p:nvGraphicFramePr>
          <p:cNvPr id="3" name="Diagramme 2"/>
          <p:cNvGraphicFramePr/>
          <p:nvPr/>
        </p:nvGraphicFramePr>
        <p:xfrm>
          <a:off x="1043608" y="1052736"/>
          <a:ext cx="756084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 Box 2"/>
          <p:cNvSpPr txBox="1">
            <a:spLocks noChangeArrowheads="1"/>
          </p:cNvSpPr>
          <p:nvPr/>
        </p:nvSpPr>
        <p:spPr bwMode="auto">
          <a:xfrm>
            <a:off x="467544" y="692696"/>
            <a:ext cx="8280400" cy="461665"/>
          </a:xfrm>
          <a:prstGeom prst="rect">
            <a:avLst/>
          </a:prstGeom>
          <a:noFill/>
          <a:ln w="9525">
            <a:noFill/>
            <a:miter lim="800000"/>
            <a:headEnd/>
            <a:tailEnd/>
          </a:ln>
        </p:spPr>
        <p:txBody>
          <a:bodyPr>
            <a:spAutoFit/>
          </a:bodyPr>
          <a:lstStyle/>
          <a:p>
            <a:pPr algn="ctr">
              <a:spcBef>
                <a:spcPct val="50000"/>
              </a:spcBef>
              <a:defRPr/>
            </a:pPr>
            <a:r>
              <a:rPr lang="fr-FR" sz="2400" b="1" dirty="0">
                <a:solidFill>
                  <a:srgbClr val="F1B1D7"/>
                </a:solidFill>
                <a:effectLst>
                  <a:glow rad="139700">
                    <a:srgbClr val="AC3682">
                      <a:alpha val="40000"/>
                    </a:srgbClr>
                  </a:glow>
                </a:effectLst>
                <a:latin typeface="Comic Sans MS" pitchFamily="66" charset="0"/>
              </a:rPr>
              <a:t>V/ PRISE DU POIDS ET DE LA TAILLE</a:t>
            </a:r>
            <a:endParaRPr lang="en-US" sz="2400" b="1" dirty="0">
              <a:solidFill>
                <a:srgbClr val="F1B1D7"/>
              </a:solidFill>
              <a:effectLst>
                <a:glow rad="139700">
                  <a:srgbClr val="AC3682">
                    <a:alpha val="40000"/>
                  </a:srgbClr>
                </a:glow>
              </a:effectLst>
              <a:latin typeface="Comic Sans MS" pitchFamily="66" charset="0"/>
            </a:endParaRPr>
          </a:p>
        </p:txBody>
      </p:sp>
      <p:graphicFrame>
        <p:nvGraphicFramePr>
          <p:cNvPr id="3" name="Diagramme 2"/>
          <p:cNvGraphicFramePr/>
          <p:nvPr/>
        </p:nvGraphicFramePr>
        <p:xfrm>
          <a:off x="611560" y="1901056"/>
          <a:ext cx="7128792" cy="34001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2709" name="Picture 5" descr="http://t0.gstatic.com/images?q=tbn:ANd9GcR1Kog-3X98Ry729SGQuxCGXXBn7nY2lAMcoaBvKidCuoYAhcQRCA"/>
          <p:cNvPicPr>
            <a:picLocks noChangeAspect="1" noChangeArrowheads="1"/>
          </p:cNvPicPr>
          <p:nvPr/>
        </p:nvPicPr>
        <p:blipFill>
          <a:blip r:embed="rId6" cstate="print"/>
          <a:srcRect/>
          <a:stretch>
            <a:fillRect/>
          </a:stretch>
        </p:blipFill>
        <p:spPr bwMode="auto">
          <a:xfrm>
            <a:off x="7604484" y="4697760"/>
            <a:ext cx="1539516" cy="2160240"/>
          </a:xfrm>
          <a:prstGeom prst="rect">
            <a:avLst/>
          </a:prstGeom>
          <a:ln>
            <a:noFill/>
          </a:ln>
          <a:effectLst>
            <a:softEdge rad="112500"/>
          </a:effectLst>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2709"/>
                                        </p:tgtEl>
                                        <p:attrNameLst>
                                          <p:attrName>style.visibility</p:attrName>
                                        </p:attrNameLst>
                                      </p:cBhvr>
                                      <p:to>
                                        <p:strVal val="visible"/>
                                      </p:to>
                                    </p:set>
                                    <p:animEffect transition="in" filter="fade">
                                      <p:cBhvr>
                                        <p:cTn id="9" dur="20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539552" y="620688"/>
          <a:ext cx="825624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620688"/>
            <a:ext cx="6174432" cy="923330"/>
          </a:xfrm>
          <a:prstGeom prst="rect">
            <a:avLst/>
          </a:prstGeom>
        </p:spPr>
        <p:txBody>
          <a:bodyPr>
            <a:spAutoFit/>
          </a:bodyPr>
          <a:lstStyle/>
          <a:p>
            <a:pPr>
              <a:spcBef>
                <a:spcPct val="50000"/>
              </a:spcBef>
              <a:defRPr/>
            </a:pPr>
            <a:r>
              <a:rPr lang="fr-FR" sz="2400" b="1" dirty="0">
                <a:solidFill>
                  <a:srgbClr val="F1B1D7"/>
                </a:solidFill>
                <a:effectLst>
                  <a:glow rad="139700">
                    <a:srgbClr val="AC3682">
                      <a:alpha val="40000"/>
                    </a:srgbClr>
                  </a:glow>
                </a:effectLst>
                <a:latin typeface="Comic Sans MS" pitchFamily="66" charset="0"/>
              </a:rPr>
              <a:t>Circonstances de réalisation</a:t>
            </a:r>
          </a:p>
          <a:p>
            <a:pPr>
              <a:spcBef>
                <a:spcPct val="50000"/>
              </a:spcBef>
              <a:defRPr/>
            </a:pPr>
            <a:endParaRPr lang="fr-FR" sz="2000" b="1" i="1" u="sng" dirty="0">
              <a:latin typeface="Comic Sans MS" pitchFamily="66" charset="0"/>
            </a:endParaRPr>
          </a:p>
        </p:txBody>
      </p:sp>
      <p:graphicFrame>
        <p:nvGraphicFramePr>
          <p:cNvPr id="3" name="Diagramme 2"/>
          <p:cNvGraphicFramePr/>
          <p:nvPr/>
        </p:nvGraphicFramePr>
        <p:xfrm>
          <a:off x="1331640" y="1700808"/>
          <a:ext cx="7272808" cy="44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3733" name="Picture 5" descr="http://t0.gstatic.com/images?q=tbn:ANd9GcRSABlmeZ_x-m_7XDcL8YQTfpbJVSf6kmClmpS4NZc_L9jQa6hdnw"/>
          <p:cNvPicPr>
            <a:picLocks noChangeAspect="1" noChangeArrowheads="1"/>
          </p:cNvPicPr>
          <p:nvPr/>
        </p:nvPicPr>
        <p:blipFill>
          <a:blip r:embed="rId6" cstate="print"/>
          <a:srcRect/>
          <a:stretch>
            <a:fillRect/>
          </a:stretch>
        </p:blipFill>
        <p:spPr bwMode="auto">
          <a:xfrm>
            <a:off x="5724128" y="3573016"/>
            <a:ext cx="1426740"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AutoShape 7" descr="data:image/jpeg;base64,/9j/4AAQSkZJRgABAQAAAQABAAD/2wCEAAkGBhQSERUUEhIWFRQWGRgYGBgXGBoXFhcVGhgaFhcXFBYXHSYeFxojHBkXHy8gIycpLCwsFR4xNTAqNSYrLikBCQoKDgwOGg8PGjUkHyQsKiosNSw0KTUsLCwsNDUsKSksKSwwLDApKSksKSwsLCosLCwsLCksLCksKSksLCkpLP/AABEIAOEA4QMBIgACEQEDEQH/xAAbAAEAAgMBAQAAAAAAAAAAAAAAAwQBBQYCB//EAEEQAAEDAQQIAwMKBgIDAQEAAAEAAgMRBBIhMQUTIjJBUVJhIzNCBnGRFENTYmOBkqHR0haTorHB07LwcnPhVAf/xAAaAQEAAwEBAQAAAAAAAAAAAAAAAQIDBAUG/8QALhEAAgECBAMHBAMBAAAAAAAAAAECESEDMUHwElFxBBMUIjJhkTOBweGh0fGx/9oADAMBAAIRAxEAPwD7iiIgCIiAIiIAi4OLTDIjI/XMFsfaJIX66RzmQxa5wjc+C+0NZqxEGnZqZga7Zrk//wBBkMN4CETUcWsJOLG2N1oEgFbxYZAAHU3Xc0B3aL57a/aq0WSS0gugmdrCCwXmOYRZYX65wL3XIK4EHK8DexW4HtPKLJHI4wNe+bUmQOvwMF4gSPuPONABdv4OcBeQHVIuB9jfaqeR8MJ1RjuNBc6QCV5MOu1kbS+85pJDQLpwDje2SFLa/beZkr2XrPQySMBo4/Jwy0R2cSWnbxa4SE+jFlK41AHcovmekPbaV0c4vwxXopDrSXmN2rbIBqBfABkAvsIO6CdugXR6G9pnuNpa8Ne6Bpcxke1VgL2trKHuBe65QtLWOa6oo4YoDqUXzawe3D2OtMr5oHgxaxpaSIxK2CJ7IWVeauN91aULqZDELZaU9s5oIxI50O1LOGsukeDDLqjekdKAHnA4AnaoGGhKA7dFw/8AEtpfJGDJCxjpm0LWuxi100Nx5c+hLrjDUUxdShwrBpj2nns9snZFqzeLTWaQMjaGQxG40ue0NLi8moqQGk3XY0A79Fydk9o5ZYraC6NskLXlmrAe1rfEEbtY2RwkOxiKMIINW5E1Ge1NoDQTNZmsMkcLZXtdcB+SttLpJHCUCjiSxoBGYNTukDt0XDaO9s5HSxXmsjZM9l4EmSQOkjgLWtY6RrmNq8i+1jgCMWtxJ7kIAiIgCIiAIiIAiIgCIiAIiIAiIgIpLIx1bzGm8KGoBqOANcx2Q2ZhNS1taUrQVpjhXlicO5UqICMQNqXXReIoTQVI5E8Vj5O27cui7Sl2gu05UyopVx/t3YHTSWaNkesLhaAAXXGtfqgGSF3C6SCKVIOIxCA6xsDQQQ0AgUBAFQM6Dsqtn0ZFE2Sjah7nvfUBxdeJc4Gg2hiQBjhguMtXsPMY8Rfc6Wd0t2RrHSXyRBKXuY4C4CSBSrb5LdoY+/4JlEhkaxusMhffv7RvWqZ7iTxJhc1vu2csEB2MT4pCWBu6GOIdGRgQSwi80VpQ5ZUIwVmOFra3WgVNTQAVPM0zK4Cy+w8xNJgX1MV92uFx8QlhcYywMvG6yNzaFxFK08xwHq1exk16fw3OvOcQWyxhj2a0Pia6F8VHtjaAy680ABDc8AO6NiZ0Nzvbo3sccs8Tj3K9SWZrsHNaQCSKgGhNQSK86n4lcp7SaDtMsNmaxkRkiaC4tIbclaIyNUZA4tZsvFRt7gqAXFVofYgmRt+JpidIZJml1Q86y0uBePVQSxj3ADJoQHXExl+qugkND6XNkC8bu1S7W8CQK1wJU7oGnNoOIOIGYyPvHNfO4/Ym1lpvucZDHGC8TtAcwNgD4CDGXGurkFSS3bvUN5wW10J7MyxWmF4jo1rHNcZJGSljDrC1kJaxpjdV7atHh3RTNrSQOvjga2t1oFTU0AFScyaZlefkbLty427hs3RdwpTDLCg+CmRARmztvB10XhWhoKiuBoe4UiIgCIiAIiIAiIgCIiAIiIAiIgPJkANKiuHHngPzWQVqdJaKikkDpJKHZAFWDiRhUV2q051ApQhLPoRrZWyMkdQGQltQQS8moB4AEnDmB0hXoqZmfFKuRNNp2NrnNuyEtNDdje4VoHUqBTJw+Kj/AIjjrS5NWlaamTLLp7ha2SUiWcCNzvFzBZTyoup4P5KEzu1g8J+47jF1N+0XTHBi0cU+0zTa9+TNw72jjGbJhkPJkzJoPTzIWf4gZ0TfyZP2rTWud13yn7zOMX0jftFO2d1fKf8AGL/Yp7iBHip1/TNiz2jjIqGTEH7GT9q8j2livFt2W8ACRqZKgOqGnd43XfArUWGd2rb4T8ucXM85FDDM75TL4T/KgwrHXftGPmU/Pgp7iFyPFYlv6Zv3e0cYpVk2JoPBkz5bqz/EDOib+TJ+1aa0zu2PCfvt4xd/tFOyd1R4T8xxi/2KO4gT4qe0zYM9o4yAQyYggEHUyYg4g7qyPaOOpFyaoz8GTDCuOzyWm0fO7VR+E/y2cYugc5FmGd1+Twn5t4xdDftE7iBHisTaZtn+00QLQWzAurdGpkqaCpps8sV6f7RxgElkwABJOpkwAxJ3Vz9smdrrP4T96XjHj4Ry8T+6nt87tVJ4T/Lfxi6DykU9xCw8ViX/AKZuv4gZ0TfyZP2rDfaOM5MmNDTyZMxmN1a507qnwn/GL/YoLNO7b8J++/jFz/8AYo7iBPip7TNx/EcdaXJq0JpqZMhQE7vcfFSRadjc5rbsoLjQF0T2ivKpFAtG6d2tb4T9x/GLqi+0/wC1UrZSZIqxub4jcSY6ZO6Xk/koeDGhMe0zbp+GdQiIuM9EIiIAiIgCIiAIiIAiIgNXpayQSOaJXAOFKC8GkguGGOOJFMOZHFRWfQ0QmbIyQ1DpHXbwILnYPzxABJwHbkFLpWOBz2a5wDgQWi8QcXCmWe0APvUVm0dZxM18b6OvSG6H7zzUPJaccLx915ap+XUwa82S/JRkkcJZqMJGtzDmj5qLmVCZna0eGdx3qZ1N7qaR79bPRrSNbmXlp8qLgGH+6hMkmsGwzcd84epv2a7YZLoebiep9Ra5nXfLO9H6mfSN7qdszq+UfxM/VQWuSS7uN3mfOH6Rv2anbJJXy2fzD/qU6ZFdcyvYZnatvhnLqZzPdQxSu+Uy+GfKg9TOu0d/+0U1hkfq27DcvpDzP2ahhe/5TLsNrqoPnD12imOr9/Dgrc96leRPaZnbHhnfb6md+6sMmfUeEcx6mfqq9pkk2Nhm+35w9/s1OySSo8NmY+cP+pVeWW/kss89/BX0fM7VR+GdxnqZ0DusxTOvyeGc2+pnQ3usaPfJqo9hnls+cPQPs1mGSS/JsMzb84ehv2Sl6kLJXILbK7XWfwzvS+pmPhHup7fM7VSeGfLf6mdB7qC2vfrrPsNzlp4h+iNa+Hh+amt75NVJsN8t/wA4eg/Zpy3qRzLBmfU+EfxM/VQWWV234Z33epnP3qd0klfLZ/MP+pQWWSTb2Gb7vnDz/wDUoXQtrmHTO1rfDO4/1M6ou/8A2qmbI4yRVYQNY3G808HcAaqvNaHNkaXNjAuPxMpA3ouJjz7KWKWRz4iYqM1jdu8acaXWuY0uzzGHdVlkWheX3OqREXnHshERAEREAREQBERAEREBQt08IkYJDR5oGVvYkuaQBTA7TWn7q5KpZrJZtc18bgH3pDdDji/EPJaeIq78RKsaSkgvxtmbVxIuVaSKkj1UoMQK/dzUFmbZTK1zLokDpKAVFX4iSoyJ3s+bu60WWpi/Vp+SjJf1s125TW8b1fKi5KE6zWDy9x3V1NU0jX62e65oGt4tJPlRcQ4KEtk1o22bjvQepv113QyXQ8zE9T6i16y783vM6vpGqdusqPL/AKlBa2yXd9m8z0H6Rv11Ya2Su+z8Dv3qdCupWsOs1bfLy+tzKhi1nymXcrqoOqlL9op/lT2Fsmrbtsy6DzP11BC1/wApl2mV1UHoPXaKev3q3PepXkWLTrNjy99vV3UzNZUeXmOpQ2lsmxtM32+g9/rqdjJKjbZmPQ796q8iyzK2j9Zqo/L8tnV0BZh1l+Ty829XQ1Y0e2TVR7TNxnoPQPrrMLJL8m0zNvoPQ366l6kLJEFs1mus/l5y03vojWqmt+s1Unl+W/q6Cq1qe908AYWvcHSYNbkdUcHEyUHurXsthpDRM2okdJKwUjkJaxpx2TgXl1fgBmockqVe6lowlKtFuh4lmeHXdgu6Wh7nHvdGNO5w7rNgsFoeH01cfiOzq53cU3W8Or7lubNYHxijDE0VqaRnE8ydZie5UWjmS+JR7PMf6Dz/APNc7xbWOuPZ6NcRTi0a9loYQIy65JtOL3Hei4nLPIUGJwVu2iWsV/V01rN29XjzSRsuvZtsrq5PQab0XC+sWp7yY6va4CZoNGOaaivEuP8AZZt1obKNKpG3REWB0hERAEREAREQBERAEREBrNKWyFj2CZoqSLpIBFS9rQATyJafcK8FBZprK+YFgaJQ6QCgI2hUPrTZLsHYnHB3Iq1pHSLI3ND2E1pQ0ac3tbxNcHFh/PhhWs9vsz5m3WjWh0jRs4hwqH4jCpDTjyC0StqYN+bNFGRjjLPR9BrcroPzUXGqhMT9aPE9DvQOpvdTSRuMs1H0Gtyug/NRcSoTE/WjxPQ70Dqau6GS6Hm4nqfUWuJ93zPUz0D6RvdTtifXzP6B+qgtcT7vmepnoH0je6sNifXzP6B+qnQrqVrDE/Vt8Th0Dme6hhif8pl8T5qD0DrtHCvv+KmsMT9W3xOHQOZUMMTvlMvifNQegddo4fH4q3PepXkT2mJ+x4nrb6B37qwyJ9R4nEegfqqk4e5zWseXuD2g0Y2jTjg52TT2z7LZx6Ae4DWzV+o1tGe5xwL/AMgeLVnKairs2hhym7I1ejA90cYjdfIYyoDBdbsDBzyaA9s+yuWPQj3Pk1kuRbVrW0YdhtAcQ51PeAeIV3Qtlf8AJ4bsgA1bKAMbhshYiY9r5iZqAFtTcHQ1YyxG20nv4OiGDFKLa3TqV7bZHtnsrQ9oFZaARgAeGeANFa0vBJqJaygjVvwuDoPdU9JRy/KbOL+NZLrixt2uqdwDqmnHLNWdLWOTUyuMxPhPBbcAbukk0zr9/wDlU1jfdehppKz2l7lstkqBrsSCR4fAd604qnoyKY3jrA3xJLwLATWuFCHUHPirzLJIBQSgAYABjQAOQCraOs8niUlp4j/QOaqnZ7/Bo1dWfz+yJ1hfr4wZbxDJSC5gJBvxZY9/uU1tieDFekvDWswugc+NV4mieJ2VmA8OU1LGigvRV4pbA69EDIXDWMO5QZkDaGFeNFPIrlW2/k3CIiwOkIiIAiIgCIiAIiIAiIgNdpLSLY3sDmVvUoagY32toK8doH7jyVaz6WhfM1pjpLWRrS5rQRdreuk7VCG1qBSlK5it3SNvdFdpGX1rWhpSmPI1wr8O6rQ6aa6VsZjc15MjQSB6K4gnG6QK17jmtErZGMn5s/4NdIxxlno8Aa3K7X5qLjUKExP1g8QbjvQOpv1lNJCTLOb7m+LkLlPKi6mE/moXWc60eK/cd9F1N+zXbDJdDzMT1PqLXE+75g3megfSN+sp2xPr5g/lj9ygtdnN3zX7zPo/pG/ZqV0d0VMzwBmfC/1K2hXUgsjXCIEygAAkksFAKnM3l4sGj5JbTLeeWDVQGly6Xtvz0vCtWjPCoJqK0xCt6F0K58bHySvaBixtI8KE0c+se9xAO778s2aNzrbKGTPd4UILhqcKPtIIPh0NCKUAriarOWJ6knupvh4PpclunUu2ixSNEbRI0APaABGABnkAVOdZwmDtq6bsYNDxvbWFOKr2zR7/AA71olJ1gphEBxpgI8aDn71cGj3f/ok+EP8AqXM3bNb+x2JXdn8/soaIs05s8fjhouR3brATduNON7DmMsvy92OySa2YiUVLmVOrGOwKerh/krOh7E42eI6+QeGzCkWGyOcdVizWY62UfKJAbzfoqnYbw1fDsrN3ldfH6KpWjZ/Pt1INIwS/KLNWUVvS0NwYeGa+rFWdLwS/J5azAjVv+bHSfrKnbYHGey+NLi6XFzY2uFIziBquPfgrGltGv+Ty3rRK6jJDSkTRuuoDdjFQp1jdbfQjSVn8+y9y07WcJwcbpux3iD3o7Clcaqvo6CbxPFAGsdjcBrlU0rh/8VsaOcMp5B90Of8AKWsjlbEH6y1uZ4j8DqqnHMN1dSfcqq6ov+fotKzTdfn9k0thk+UNrKCXRyA1ZUUDosLpdTipbbDIDFekDhrGYBgHPjVc/bfaICVpikmfRjxVwijGLo8qxE0w6eVOK8WHTE0toia+QlhkGzdZwDiNoNBPDll9y6PD4rjxPJLehj30K0Vc96ndIiLgO8IiIAiIgCIiAIiIAiIgNdpLSEkbmhsReHcRewNcjRppXgTQVzoMVDBpomURuhc0kyAEg0IbUhww3SAOPFueNLek7RIxoMcd83mgjscz24YnAAk40oasGlnmVsb4XNvGQXuF1tbrqUyIpx9Q7gaJWyMW6Sz/AINdJDWWY3nDxeDiB5UXBROs3ijbk3Hes9TVM+zB0sx2vN4OcB5UXBpAUJsQ1o39x3rk6m/WXdB2XQ8zEXmfU826EBlTI8AFhJLzQDWNxKv2DQ17xJXSADFjC41H13jg7HL0++tKZ0cHu9dxjo67cm08vZQb3pBr73N5FbkaOZJxLoyPpJDU1/8AKl3D7/744uJaiZ0YGFV8TRBoyw3o27crQD14OH50FT2Ozyzis9iHy2YX5PJs53zXftHFWtHWFuqaSXjA18SQcT9ZUY7HW2WgNvVENnpefIBUvtHEGpH+a91nX1X3VG/DRRtujLtusIFzbk32+s91KbKKkB8pIFd5wB5C9lXtVV7folhu1L3Bz2AtdI8tpjwJ496qS2aiEVkkc3kDLJU/+LQ6p+4Kta0SL0o3VIh0Po8mCE6x4GqZgHHO6ONcu1F6sejhrJRfkwLQDfcTuNzJxK52H2gaIY2xxyEhjAXPlka2t0ZNa6p/pWqktcj3SXpH0NKta97W7o+tU/eSuyPZcSbenU5XjwilRV/w6TTdqhjtFnvTOqDJeAeXPHhmmy2pGKoaW9ogY5GxtlILHCskhHpPpFSfcSFzktmAfEACBV+Rd0HvgpbRALjt7dd6ncj3XbDscFTidaHNLHk60VP8NjaNKTvrWeQA8GuLQPcal39S10MG8aureON41PvOZUhs4+t+J36rxFANre3j6nfquqMIx9KMpNt3MGLbG07dd6jzYthoSOlphxcdsZmvpcqBgF8b2671O5s7rYaFhAtMJx3xmXH0u5lVxvpy6MnDXnXVH0dERfMHvBERAEREAREQBERAEREBS0lNI0N1TL5L2h3Zh3nZjLD4qtZ9Iza0MfAQC6TaBqLraljjSoFRTA8Xdldtt+jdXSt5tagEXK7WfaqpQWy0a1rHxC6TJVwxo0VuEmtATsinc8sbrIyl6tfwa6SxtdLOS2p1vf6KLkq09iaJBSMFxaQ0Y4uLmgVxy4nsCrEtlY6WcuaCdbx/9USjsdhiM950YLGtc1tASS8vY1xoORIbXht8F2qVI/Y81w4ptU1Ls+homMawCrg6IuJDtoGUAkmtAXGquyaNixDYw54AN28RngCTwGB+BzVO3aKjawNu1Jc3bAGzWRv3caDA5YrGk3WWztF5gc8jZaMXO4VPADm40H9lzqsqJNs7aKNapLfQksGhYTEC9oIIyduihOP+cVoZ9J2ZlqlLI9aNVCBdJDbwfPeq8nEYtyvf3WlfJrWi80BvQN3P1dZ7n7gFVZA3WvwG5H/yk/QL08Psbu5vM4Z4+SjFGy0hbnSU2RGLwwZerx9ZNfhdVYWVta3cTSpNST7zmVHLZ27OyN4f5UgszekLujCMFRIwbcncjs1mbcbs+lvPkEZZW3nbPEc+kLFms7bjdkbrf7BZZZ23nbIzH/EK5SllYjnsw1kezxfz6CpLRZm3HbPpdz5FRT2dusi2Rm//AIFSWiztuO2Ruu/sUFM7Epsren+6jhszdrZ9R5r2bM3pCjis7drZG8UJp7GTZm3xs+l3PmxbDQsAFphIFNsf8XLXGztvjZG67+7FsdCQtFphIArfH/Fyyxvpy6Mvhrzq2qPpCIi+YPeCIiAIiIAiIgCIiAIiICnpHW7Gqpvtv1oPDxvUJB7fdWiq2ea0iUNexhjLpNpvBmJZXEbW6KAHjyqbWkGSEM1RoQ9pdyLMbwP5HDkqsHykStD7jo6yVIzDcTGDxvbowFMHdldZaGUvVqam1tYZZhRhkdLdbeDTiYo6E14AVd7mlWo7PA1wDGMcGRvaAQwXnBzRUk8zXHuSoGui+U2jWvaw3iGkuYCKxRFztrLINHucvOlNNWeN2sGoc4Ne2MBzHVLizE03RgSc8G8zRdXmlSKrkciUY8UnTP8AJD7SW+CFuriZGZHFryaNIYLzaE860wblQY9+bLWEkm6STUk3ak/9+5R2idhqS9hcXAk1bibwqaDL3cAKcF7E0fUz4tXr4GCsKNNTixMTjlUjs7GXRgz8uajYxmtfg2lyPlnek/8AikgljuipZ8W81GyVmtfiylyPi2m9JX/C6DG1iSVjNnBm8OXdSBkfJn9Kjllj2dpm8OLe6kE0fUz4tQlUI7OxlxuDN1vLkEYxl52DOHLpCxZ5o7jdpm63i3kFlksd520zMcW9IQi1ERzsZrI8G5vrl0HNSWhjLjsGbruXIqOeVmsjxZm+uLeg5qS0TR3HbTN13FvIoLXJCyPkz+lRxMZjgzePJSGaPqZ8WqOKaPHaZvHi1CbAsZeGDN13LmxbHQbWfKYbobW+MqV3XclrjNHfG0zddxbzYtjoORhtMNC2t8ZEV3XclljfTl0ZfDpxrqj6SiIvmD3wiIgCIiAIiIAiIgCIiAq2+F7g0RvDCHtJqK1aDVzc8K//ADiqVns9pbK29I10V6QnIG6aljd2ppUY1GR5gC5pCzOe0BjrpDmmuOQNSMCM8scMVUgsE7ZWkzXo6yEgjGjqlrRzoSMeTe6unYykvNqeJNIRMdKJJIwC5xeHyAEN1bcmd+WHE8VxWk9Oa+a+XgNukMbeGy2opUVoHHM/cOC2ftNpXxJIRUND7z6A7brjLoNBiAKH305Y6M2kXxid08Hcx2XsdjwKLvHnoeb2jFq+FPUxPam0325t9Q6h3Ugtbetv4h+q8T2kUzObeDuodlILUOZ+Dv0XonLW+ZFZ7U26Ntv4hz96jZam615vjcj9Q6pO/f8ANSWe0i6MT8Hc/cvDLQNa81O5HwPVJ2QiuVz3Lam7O23eHqHfupBa29bfxD9V4ltI2cTvDg7v2UgtQ5n4O/RCU/chs1rbcbtt3W+och3WWWtt5223MeodI7pZrSLjcTut4O5DssstIvOxOY4O6R2QVsrkU9qbrItsYF/qHQe6ktFrbcdtt3Xeocj3Uc9oGsixOb+B6D2UlotIuOxO67g7keyEVzuSG1t62/iH6qOG1t2ttu8fUP1UptQ5n4O/RRxWkY4nePB36ITX3MG1tvjbbuu9Q5s7rYaEtDTaYQHA7YwBB9LlQNpF8YnddwdzZ2Ww0LODaYRU744HpdzCyxvpy6Mvhvzq+qPo6Ii+YPeCIiAIiIAiIgCIiAIiICppCyGQNAddo5riaGpDTWguuFK5Vx44KnZ9Fysla7Xl0d6Rxaa12q0aMaEAnM9I5mt+22QSMLSaVpiOBBBH5hUYNDOZKHiZ5YDI4sOW3U3RTCgJrl6R3KunbMylHzVocfp+WlqnwO+Mmk/NR8gtaZxfGDt0+l3MdlvNNaPkNpmIikILwQQxxBGrYMCARmD8FQOjJbwOplpQ/Nv5j6q+hwcSCw4quiPJxIy4n1ZSmnFMnZt9LuodlIJxyd+F36KzNoyUjyZc2/Nv6gelexo6X6GX+W/9q172HNFOCVTX2ecXRg78LufuUbJhrX4O3I/S7qk7LYQaMmDQDDL/AC3/ALV4ZoqbWuOploWsAOrfmDIT6e4+Kd7DmiOCVitLMNnB28PS7v2UgnHJ34XforMmjJcPBlzB8t/7V7GjpfoZf5cn7U72HNEqMjX2aYXG4O3W+l3IdllkwvOwdmPS7pHZW4NGTBjQYZahor4b+AH1UZo6WrvBlxp80/kB0qO8hzRHDKxr55vEiwdm/wBLug9lJaJxcdg7dd6Xcj2VibRcxfGRBLQF1fDfxbQenmvc+jpS1wEEtS0jyn5kH6qnvIc0RwyuQGccnfhd+ijinGODt4+l36K/8gl+hl/lP/avEWjpRXwJcyfKf+1O8hzRbhkVDML4wduu9LubOy2GhJa2mHPfGbSPS7mFEdHS3gdTLShHlP5t+r2KvaIsMgtERMUgAeCSY3AAUOJJFAssXEg8OV1ky2HGXEuqO+ReFmq+bPcPSLzVKoD0i81SqA9IvNUQHpERAEREAREQGKLNERAKJREQCi0/tDYp3tb8neGuFa1cWjNpBNAb27Sn1luEQHM2mzaRpGGSR4NcHuN2pdfqwgXKbgANMNo4CgXRxg0FaVoK0yrxovaIBRKIiA1ntBZpHxUhJDq+l5jO64A3hwDi1xHENyOR1UQ0kKB2qO0C5wDWi4JNprRU5s3SeNK8V1CIDl52aRLpC0sDQ92rGwSYyRdq4jA0BGIwvZOIXTgLKIBRYIWUQHhFmiUUEmEWaJRAYRZolEBhFmiwgPaIikgIiIAiIgCIiAIiIAiIgCIiAIiIAiIgCIiAIiIAiIgCIiAIiIAiIgCIiAIiIAiIgCIiAIiIAiIgCIiAIiIAiIgCIiAIiIAiIgCIiAIiIAiIgP/Z"/>
          <p:cNvSpPr>
            <a:spLocks noChangeAspect="1" noChangeArrowheads="1"/>
          </p:cNvSpPr>
          <p:nvPr/>
        </p:nvSpPr>
        <p:spPr bwMode="auto">
          <a:xfrm>
            <a:off x="71438" y="-1041400"/>
            <a:ext cx="2143125" cy="2143125"/>
          </a:xfrm>
          <a:prstGeom prst="rect">
            <a:avLst/>
          </a:prstGeom>
          <a:noFill/>
          <a:ln w="9525">
            <a:noFill/>
            <a:miter lim="800000"/>
            <a:headEnd/>
            <a:tailEnd/>
          </a:ln>
        </p:spPr>
        <p:txBody>
          <a:bodyPr/>
          <a:lstStyle/>
          <a:p>
            <a:endParaRPr lang="fr-FR"/>
          </a:p>
        </p:txBody>
      </p:sp>
      <p:sp>
        <p:nvSpPr>
          <p:cNvPr id="73734" name="AutoShape 9" descr="data:image/jpeg;base64,/9j/4AAQSkZJRgABAQAAAQABAAD/2wCEAAkGBhQSERUUEhIWFRQWGRgYGBgXGBoXFhcVGhgaFhcXFBYXHSYeFxojHBkXHy8gIycpLCwsFR4xNTAqNSYrLikBCQoKDgwOGg8PGjUkHyQsKiosNSw0KTUsLCwsNDUsKSksKSwwLDApKSksKSwsLCosLCwsLCksLCksKSksLCkpLP/AABEIAOEA4QMBIgACEQEDEQH/xAAbAAEAAgMBAQAAAAAAAAAAAAAAAwQBBQYCB//EAEEQAAEDAQQIAwMKBgIDAQEAAAEAAgMRBBIhMQUTIjJBUVJhIzNCBnGRFENTYmOBkqHR0haTorHB07LwcnPhVAf/xAAaAQEAAwEBAQAAAAAAAAAAAAAAAQIDBAUG/8QALhEAAgECBAMHBAMBAAAAAAAAAAECESEDMUHwElFxBBMUIjJhkTOBweGh0fGx/9oADAMBAAIRAxEAPwD7iiIgCIiAIiIAi4OLTDIjI/XMFsfaJIX66RzmQxa5wjc+C+0NZqxEGnZqZga7Zrk//wBBkMN4CETUcWsJOLG2N1oEgFbxYZAAHU3Xc0B3aL57a/aq0WSS0gugmdrCCwXmOYRZYX65wL3XIK4EHK8DexW4HtPKLJHI4wNe+bUmQOvwMF4gSPuPONABdv4OcBeQHVIuB9jfaqeR8MJ1RjuNBc6QCV5MOu1kbS+85pJDQLpwDje2SFLa/beZkr2XrPQySMBo4/Jwy0R2cSWnbxa4SE+jFlK41AHcovmekPbaV0c4vwxXopDrSXmN2rbIBqBfABkAvsIO6CdugXR6G9pnuNpa8Ne6Bpcxke1VgL2trKHuBe65QtLWOa6oo4YoDqUXzawe3D2OtMr5oHgxaxpaSIxK2CJ7IWVeauN91aULqZDELZaU9s5oIxI50O1LOGsukeDDLqjekdKAHnA4AnaoGGhKA7dFw/8AEtpfJGDJCxjpm0LWuxi100Nx5c+hLrjDUUxdShwrBpj2nns9snZFqzeLTWaQMjaGQxG40ue0NLi8moqQGk3XY0A79Fydk9o5ZYraC6NskLXlmrAe1rfEEbtY2RwkOxiKMIINW5E1Ge1NoDQTNZmsMkcLZXtdcB+SttLpJHCUCjiSxoBGYNTukDt0XDaO9s5HSxXmsjZM9l4EmSQOkjgLWtY6RrmNq8i+1jgCMWtxJ7kIAiIgCIiAIiIAiIgCIiAIiIAiIgIpLIx1bzGm8KGoBqOANcx2Q2ZhNS1taUrQVpjhXlicO5UqICMQNqXXReIoTQVI5E8Vj5O27cui7Sl2gu05UyopVx/t3YHTSWaNkesLhaAAXXGtfqgGSF3C6SCKVIOIxCA6xsDQQQ0AgUBAFQM6Dsqtn0ZFE2Sjah7nvfUBxdeJc4Gg2hiQBjhguMtXsPMY8Rfc6Wd0t2RrHSXyRBKXuY4C4CSBSrb5LdoY+/4JlEhkaxusMhffv7RvWqZ7iTxJhc1vu2csEB2MT4pCWBu6GOIdGRgQSwi80VpQ5ZUIwVmOFra3WgVNTQAVPM0zK4Cy+w8xNJgX1MV92uFx8QlhcYywMvG6yNzaFxFK08xwHq1exk16fw3OvOcQWyxhj2a0Pia6F8VHtjaAy680ABDc8AO6NiZ0Nzvbo3sccs8Tj3K9SWZrsHNaQCSKgGhNQSK86n4lcp7SaDtMsNmaxkRkiaC4tIbclaIyNUZA4tZsvFRt7gqAXFVofYgmRt+JpidIZJml1Q86y0uBePVQSxj3ADJoQHXExl+qugkND6XNkC8bu1S7W8CQK1wJU7oGnNoOIOIGYyPvHNfO4/Ym1lpvucZDHGC8TtAcwNgD4CDGXGurkFSS3bvUN5wW10J7MyxWmF4jo1rHNcZJGSljDrC1kJaxpjdV7atHh3RTNrSQOvjga2t1oFTU0AFScyaZlefkbLty427hs3RdwpTDLCg+CmRARmztvB10XhWhoKiuBoe4UiIgCIiAIiIAiIgCIiAIiIAiIgPJkANKiuHHngPzWQVqdJaKikkDpJKHZAFWDiRhUV2q051ApQhLPoRrZWyMkdQGQltQQS8moB4AEnDmB0hXoqZmfFKuRNNp2NrnNuyEtNDdje4VoHUqBTJw+Kj/AIjjrS5NWlaamTLLp7ha2SUiWcCNzvFzBZTyoup4P5KEzu1g8J+47jF1N+0XTHBi0cU+0zTa9+TNw72jjGbJhkPJkzJoPTzIWf4gZ0TfyZP2rTWud13yn7zOMX0jftFO2d1fKf8AGL/Yp7iBHip1/TNiz2jjIqGTEH7GT9q8j2livFt2W8ACRqZKgOqGnd43XfArUWGd2rb4T8ucXM85FDDM75TL4T/KgwrHXftGPmU/Pgp7iFyPFYlv6Zv3e0cYpVk2JoPBkz5bqz/EDOib+TJ+1aa0zu2PCfvt4xd/tFOyd1R4T8xxi/2KO4gT4qe0zYM9o4yAQyYggEHUyYg4g7qyPaOOpFyaoz8GTDCuOzyWm0fO7VR+E/y2cYugc5FmGd1+Twn5t4xdDftE7iBHisTaZtn+00QLQWzAurdGpkqaCpps8sV6f7RxgElkwABJOpkwAxJ3Vz9smdrrP4T96XjHj4Ry8T+6nt87tVJ4T/Lfxi6DykU9xCw8ViX/AKZuv4gZ0TfyZP2rDfaOM5MmNDTyZMxmN1a507qnwn/GL/YoLNO7b8J++/jFz/8AYo7iBPip7TNx/EcdaXJq0JpqZMhQE7vcfFSRadjc5rbsoLjQF0T2ivKpFAtG6d2tb4T9x/GLqi+0/wC1UrZSZIqxub4jcSY6ZO6Xk/koeDGhMe0zbp+GdQiIuM9EIiIAiIgCIiAIiIAiIgNXpayQSOaJXAOFKC8GkguGGOOJFMOZHFRWfQ0QmbIyQ1DpHXbwILnYPzxABJwHbkFLpWOBz2a5wDgQWi8QcXCmWe0APvUVm0dZxM18b6OvSG6H7zzUPJaccLx915ap+XUwa82S/JRkkcJZqMJGtzDmj5qLmVCZna0eGdx3qZ1N7qaR79bPRrSNbmXlp8qLgGH+6hMkmsGwzcd84epv2a7YZLoebiep9Ra5nXfLO9H6mfSN7qdszq+UfxM/VQWuSS7uN3mfOH6Rv2anbJJXy2fzD/qU6ZFdcyvYZnatvhnLqZzPdQxSu+Uy+GfKg9TOu0d/+0U1hkfq27DcvpDzP2ahhe/5TLsNrqoPnD12imOr9/Dgrc96leRPaZnbHhnfb6md+6sMmfUeEcx6mfqq9pkk2Nhm+35w9/s1OySSo8NmY+cP+pVeWW/kss89/BX0fM7VR+GdxnqZ0DusxTOvyeGc2+pnQ3usaPfJqo9hnls+cPQPs1mGSS/JsMzb84ehv2Sl6kLJXILbK7XWfwzvS+pmPhHup7fM7VSeGfLf6mdB7qC2vfrrPsNzlp4h+iNa+Hh+amt75NVJsN8t/wA4eg/Zpy3qRzLBmfU+EfxM/VQWWV234Z33epnP3qd0klfLZ/MP+pQWWSTb2Gb7vnDz/wDUoXQtrmHTO1rfDO4/1M6ou/8A2qmbI4yRVYQNY3G808HcAaqvNaHNkaXNjAuPxMpA3ouJjz7KWKWRz4iYqM1jdu8acaXWuY0uzzGHdVlkWheX3OqREXnHshERAEREAREQBERAEREBQt08IkYJDR5oGVvYkuaQBTA7TWn7q5KpZrJZtc18bgH3pDdDji/EPJaeIq78RKsaSkgvxtmbVxIuVaSKkj1UoMQK/dzUFmbZTK1zLokDpKAVFX4iSoyJ3s+bu60WWpi/Vp+SjJf1s125TW8b1fKi5KE6zWDy9x3V1NU0jX62e65oGt4tJPlRcQ4KEtk1o22bjvQepv113QyXQ8zE9T6i16y783vM6vpGqdusqPL/AKlBa2yXd9m8z0H6Rv11Ya2Su+z8Dv3qdCupWsOs1bfLy+tzKhi1nymXcrqoOqlL9op/lT2Fsmrbtsy6DzP11BC1/wApl2mV1UHoPXaKev3q3PepXkWLTrNjy99vV3UzNZUeXmOpQ2lsmxtM32+g9/rqdjJKjbZmPQ796q8iyzK2j9Zqo/L8tnV0BZh1l+Ty829XQ1Y0e2TVR7TNxnoPQPrrMLJL8m0zNvoPQ366l6kLJEFs1mus/l5y03vojWqmt+s1Unl+W/q6Cq1qe908AYWvcHSYNbkdUcHEyUHurXsthpDRM2okdJKwUjkJaxpx2TgXl1fgBmockqVe6lowlKtFuh4lmeHXdgu6Wh7nHvdGNO5w7rNgsFoeH01cfiOzq53cU3W8Or7lubNYHxijDE0VqaRnE8ydZie5UWjmS+JR7PMf6Dz/APNc7xbWOuPZ6NcRTi0a9loYQIy65JtOL3Hei4nLPIUGJwVu2iWsV/V01rN29XjzSRsuvZtsrq5PQab0XC+sWp7yY6va4CZoNGOaaivEuP8AZZt1obKNKpG3REWB0hERAEREAREQBERAEREBrNKWyFj2CZoqSLpIBFS9rQATyJafcK8FBZprK+YFgaJQ6QCgI2hUPrTZLsHYnHB3Iq1pHSLI3ND2E1pQ0ac3tbxNcHFh/PhhWs9vsz5m3WjWh0jRs4hwqH4jCpDTjyC0StqYN+bNFGRjjLPR9BrcroPzUXGqhMT9aPE9DvQOpvdTSRuMs1H0Gtyug/NRcSoTE/WjxPQ70Dqau6GS6Hm4nqfUWuJ93zPUz0D6RvdTtifXzP6B+qgtcT7vmepnoH0je6sNifXzP6B+qnQrqVrDE/Vt8Th0Dme6hhif8pl8T5qD0DrtHCvv+KmsMT9W3xOHQOZUMMTvlMvifNQegddo4fH4q3PepXkT2mJ+x4nrb6B37qwyJ9R4nEegfqqk4e5zWseXuD2g0Y2jTjg52TT2z7LZx6Ae4DWzV+o1tGe5xwL/AMgeLVnKairs2hhym7I1ejA90cYjdfIYyoDBdbsDBzyaA9s+yuWPQj3Pk1kuRbVrW0YdhtAcQ51PeAeIV3Qtlf8AJ4bsgA1bKAMbhshYiY9r5iZqAFtTcHQ1YyxG20nv4OiGDFKLa3TqV7bZHtnsrQ9oFZaARgAeGeANFa0vBJqJaygjVvwuDoPdU9JRy/KbOL+NZLrixt2uqdwDqmnHLNWdLWOTUyuMxPhPBbcAbukk0zr9/wDlU1jfdehppKz2l7lstkqBrsSCR4fAd604qnoyKY3jrA3xJLwLATWuFCHUHPirzLJIBQSgAYABjQAOQCraOs8niUlp4j/QOaqnZ7/Bo1dWfz+yJ1hfr4wZbxDJSC5gJBvxZY9/uU1tieDFekvDWswugc+NV4mieJ2VmA8OU1LGigvRV4pbA69EDIXDWMO5QZkDaGFeNFPIrlW2/k3CIiwOkIiIAiIgCIiAIiIAiIgNdpLSLY3sDmVvUoagY32toK8doH7jyVaz6WhfM1pjpLWRrS5rQRdreuk7VCG1qBSlK5it3SNvdFdpGX1rWhpSmPI1wr8O6rQ6aa6VsZjc15MjQSB6K4gnG6QK17jmtErZGMn5s/4NdIxxlno8Aa3K7X5qLjUKExP1g8QbjvQOpv1lNJCTLOb7m+LkLlPKi6mE/moXWc60eK/cd9F1N+zXbDJdDzMT1PqLXE+75g3megfSN+sp2xPr5g/lj9ygtdnN3zX7zPo/pG/ZqV0d0VMzwBmfC/1K2hXUgsjXCIEygAAkksFAKnM3l4sGj5JbTLeeWDVQGly6Xtvz0vCtWjPCoJqK0xCt6F0K58bHySvaBixtI8KE0c+se9xAO778s2aNzrbKGTPd4UILhqcKPtIIPh0NCKUAriarOWJ6knupvh4PpclunUu2ixSNEbRI0APaABGABnkAVOdZwmDtq6bsYNDxvbWFOKr2zR7/AA71olJ1gphEBxpgI8aDn71cGj3f/ok+EP8AqXM3bNb+x2JXdn8/soaIs05s8fjhouR3brATduNON7DmMsvy92OySa2YiUVLmVOrGOwKerh/krOh7E42eI6+QeGzCkWGyOcdVizWY62UfKJAbzfoqnYbw1fDsrN3ldfH6KpWjZ/Pt1INIwS/KLNWUVvS0NwYeGa+rFWdLwS/J5azAjVv+bHSfrKnbYHGey+NLi6XFzY2uFIziBquPfgrGltGv+Ty3rRK6jJDSkTRuuoDdjFQp1jdbfQjSVn8+y9y07WcJwcbpux3iD3o7Clcaqvo6CbxPFAGsdjcBrlU0rh/8VsaOcMp5B90Of8AKWsjlbEH6y1uZ4j8DqqnHMN1dSfcqq6ov+fotKzTdfn9k0thk+UNrKCXRyA1ZUUDosLpdTipbbDIDFekDhrGYBgHPjVc/bfaICVpikmfRjxVwijGLo8qxE0w6eVOK8WHTE0toia+QlhkGzdZwDiNoNBPDll9y6PD4rjxPJLehj30K0Vc96ndIiLgO8IiIAiIgCIiAIiIAiIgNdpLSEkbmhsReHcRewNcjRppXgTQVzoMVDBpomURuhc0kyAEg0IbUhww3SAOPFueNLek7RIxoMcd83mgjscz24YnAAk40oasGlnmVsb4XNvGQXuF1tbrqUyIpx9Q7gaJWyMW6Sz/AINdJDWWY3nDxeDiB5UXBROs3ijbk3Hes9TVM+zB0sx2vN4OcB5UXBpAUJsQ1o39x3rk6m/WXdB2XQ8zEXmfU826EBlTI8AFhJLzQDWNxKv2DQ17xJXSADFjC41H13jg7HL0++tKZ0cHu9dxjo67cm08vZQb3pBr73N5FbkaOZJxLoyPpJDU1/8AKl3D7/744uJaiZ0YGFV8TRBoyw3o27crQD14OH50FT2Ozyzis9iHy2YX5PJs53zXftHFWtHWFuqaSXjA18SQcT9ZUY7HW2WgNvVENnpefIBUvtHEGpH+a91nX1X3VG/DRRtujLtusIFzbk32+s91KbKKkB8pIFd5wB5C9lXtVV7folhu1L3Bz2AtdI8tpjwJ496qS2aiEVkkc3kDLJU/+LQ6p+4Kta0SL0o3VIh0Po8mCE6x4GqZgHHO6ONcu1F6sejhrJRfkwLQDfcTuNzJxK52H2gaIY2xxyEhjAXPlka2t0ZNa6p/pWqktcj3SXpH0NKta97W7o+tU/eSuyPZcSbenU5XjwilRV/w6TTdqhjtFnvTOqDJeAeXPHhmmy2pGKoaW9ogY5GxtlILHCskhHpPpFSfcSFzktmAfEACBV+Rd0HvgpbRALjt7dd6ncj3XbDscFTidaHNLHk60VP8NjaNKTvrWeQA8GuLQPcal39S10MG8aureON41PvOZUhs4+t+J36rxFANre3j6nfquqMIx9KMpNt3MGLbG07dd6jzYthoSOlphxcdsZmvpcqBgF8b2671O5s7rYaFhAtMJx3xmXH0u5lVxvpy6MnDXnXVH0dERfMHvBERAEREAREQBERAEREBS0lNI0N1TL5L2h3Zh3nZjLD4qtZ9Iza0MfAQC6TaBqLraljjSoFRTA8Xdldtt+jdXSt5tagEXK7WfaqpQWy0a1rHxC6TJVwxo0VuEmtATsinc8sbrIyl6tfwa6SxtdLOS2p1vf6KLkq09iaJBSMFxaQ0Y4uLmgVxy4nsCrEtlY6WcuaCdbx/9USjsdhiM950YLGtc1tASS8vY1xoORIbXht8F2qVI/Y81w4ptU1Ls+homMawCrg6IuJDtoGUAkmtAXGquyaNixDYw54AN28RngCTwGB+BzVO3aKjawNu1Jc3bAGzWRv3caDA5YrGk3WWztF5gc8jZaMXO4VPADm40H9lzqsqJNs7aKNapLfQksGhYTEC9oIIyduihOP+cVoZ9J2ZlqlLI9aNVCBdJDbwfPeq8nEYtyvf3WlfJrWi80BvQN3P1dZ7n7gFVZA3WvwG5H/yk/QL08Psbu5vM4Z4+SjFGy0hbnSU2RGLwwZerx9ZNfhdVYWVta3cTSpNST7zmVHLZ27OyN4f5UgszekLujCMFRIwbcncjs1mbcbs+lvPkEZZW3nbPEc+kLFms7bjdkbrf7BZZZ23nbIzH/EK5SllYjnsw1kezxfz6CpLRZm3HbPpdz5FRT2dusi2Rm//AIFSWiztuO2Ruu/sUFM7Epsren+6jhszdrZ9R5r2bM3pCjis7drZG8UJp7GTZm3xs+l3PmxbDQsAFphIFNsf8XLXGztvjZG67+7FsdCQtFphIArfH/Fyyxvpy6Mvhrzq2qPpCIi+YPeCIiAIiIAiIgCIiAIiICnpHW7Gqpvtv1oPDxvUJB7fdWiq2ea0iUNexhjLpNpvBmJZXEbW6KAHjyqbWkGSEM1RoQ9pdyLMbwP5HDkqsHykStD7jo6yVIzDcTGDxvbowFMHdldZaGUvVqam1tYZZhRhkdLdbeDTiYo6E14AVd7mlWo7PA1wDGMcGRvaAQwXnBzRUk8zXHuSoGui+U2jWvaw3iGkuYCKxRFztrLINHucvOlNNWeN2sGoc4Ne2MBzHVLizE03RgSc8G8zRdXmlSKrkciUY8UnTP8AJD7SW+CFuriZGZHFryaNIYLzaE860wblQY9+bLWEkm6STUk3ak/9+5R2idhqS9hcXAk1bibwqaDL3cAKcF7E0fUz4tXr4GCsKNNTixMTjlUjs7GXRgz8uajYxmtfg2lyPlnek/8AikgljuipZ8W81GyVmtfiylyPi2m9JX/C6DG1iSVjNnBm8OXdSBkfJn9Kjllj2dpm8OLe6kE0fUz4tQlUI7OxlxuDN1vLkEYxl52DOHLpCxZ5o7jdpm63i3kFlksd520zMcW9IQi1ERzsZrI8G5vrl0HNSWhjLjsGbruXIqOeVmsjxZm+uLeg5qS0TR3HbTN13FvIoLXJCyPkz+lRxMZjgzePJSGaPqZ8WqOKaPHaZvHi1CbAsZeGDN13LmxbHQbWfKYbobW+MqV3XclrjNHfG0zddxbzYtjoORhtMNC2t8ZEV3XclljfTl0ZfDpxrqj6SiIvmD3wiIgCIiAIiIAiIgCIiAq2+F7g0RvDCHtJqK1aDVzc8K//ADiqVns9pbK29I10V6QnIG6aljd2ppUY1GR5gC5pCzOe0BjrpDmmuOQNSMCM8scMVUgsE7ZWkzXo6yEgjGjqlrRzoSMeTe6unYykvNqeJNIRMdKJJIwC5xeHyAEN1bcmd+WHE8VxWk9Oa+a+XgNukMbeGy2opUVoHHM/cOC2ftNpXxJIRUND7z6A7brjLoNBiAKH305Y6M2kXxid08Hcx2XsdjwKLvHnoeb2jFq+FPUxPam0325t9Q6h3Ugtbetv4h+q8T2kUzObeDuodlILUOZ+Dv0XonLW+ZFZ7U26Ntv4hz96jZam615vjcj9Q6pO/f8ANSWe0i6MT8Hc/cvDLQNa81O5HwPVJ2QiuVz3Lam7O23eHqHfupBa29bfxD9V4ltI2cTvDg7v2UgtQ5n4O/RCU/chs1rbcbtt3W+och3WWWtt5223MeodI7pZrSLjcTut4O5DssstIvOxOY4O6R2QVsrkU9qbrItsYF/qHQe6ktFrbcdtt3Xeocj3Uc9oGsixOb+B6D2UlotIuOxO67g7keyEVzuSG1t62/iH6qOG1t2ttu8fUP1UptQ5n4O/RRxWkY4nePB36ITX3MG1tvjbbuu9Q5s7rYaEtDTaYQHA7YwBB9LlQNpF8YnddwdzZ2Ww0LODaYRU744HpdzCyxvpy6Mvhvzq+qPo6Ii+YPeCIiAIiIAiIgCIiAIiICppCyGQNAddo5riaGpDTWguuFK5Vx44KnZ9Fysla7Xl0d6Rxaa12q0aMaEAnM9I5mt+22QSMLSaVpiOBBBH5hUYNDOZKHiZ5YDI4sOW3U3RTCgJrl6R3KunbMylHzVocfp+WlqnwO+Mmk/NR8gtaZxfGDt0+l3MdlvNNaPkNpmIikILwQQxxBGrYMCARmD8FQOjJbwOplpQ/Nv5j6q+hwcSCw4quiPJxIy4n1ZSmnFMnZt9LuodlIJxyd+F36KzNoyUjyZc2/Nv6gelexo6X6GX+W/9q172HNFOCVTX2ecXRg78LufuUbJhrX4O3I/S7qk7LYQaMmDQDDL/AC3/ALV4ZoqbWuOploWsAOrfmDIT6e4+Kd7DmiOCVitLMNnB28PS7v2UgnHJ34XforMmjJcPBlzB8t/7V7GjpfoZf5cn7U72HNEqMjX2aYXG4O3W+l3IdllkwvOwdmPS7pHZW4NGTBjQYZahor4b+AH1UZo6WrvBlxp80/kB0qO8hzRHDKxr55vEiwdm/wBLug9lJaJxcdg7dd6Xcj2VibRcxfGRBLQF1fDfxbQenmvc+jpS1wEEtS0jyn5kH6qnvIc0RwyuQGccnfhd+ijinGODt4+l36K/8gl+hl/lP/avEWjpRXwJcyfKf+1O8hzRbhkVDML4wduu9LubOy2GhJa2mHPfGbSPS7mFEdHS3gdTLShHlP5t+r2KvaIsMgtERMUgAeCSY3AAUOJJFAssXEg8OV1ky2HGXEuqO+ReFmq+bPcPSLzVKoD0i81SqA9IvNUQHpERAEREAREQGKLNERAKJREQCi0/tDYp3tb8neGuFa1cWjNpBNAb27Sn1luEQHM2mzaRpGGSR4NcHuN2pdfqwgXKbgANMNo4CgXRxg0FaVoK0yrxovaIBRKIiA1ntBZpHxUhJDq+l5jO64A3hwDi1xHENyOR1UQ0kKB2qO0C5wDWi4JNprRU5s3SeNK8V1CIDl52aRLpC0sDQ92rGwSYyRdq4jA0BGIwvZOIXTgLKIBRYIWUQHhFmiUUEmEWaJRAYRZolEBhFmiwgPaIikgIiIAiIgCIiAIiIAiIgCIiAIiIAiIgCIiAIiIAiIgCIiAIiIAiIgCIiAIiIAiIgCIiAIiIAiIgCIiAIiIAiIgCIiAIiIAiIgCIiAIiIAiIgP/Z"/>
          <p:cNvSpPr>
            <a:spLocks noChangeAspect="1" noChangeArrowheads="1"/>
          </p:cNvSpPr>
          <p:nvPr/>
        </p:nvSpPr>
        <p:spPr bwMode="auto">
          <a:xfrm>
            <a:off x="71438" y="-1041400"/>
            <a:ext cx="2143125" cy="2143125"/>
          </a:xfrm>
          <a:prstGeom prst="rect">
            <a:avLst/>
          </a:prstGeom>
          <a:noFill/>
          <a:ln w="9525">
            <a:noFill/>
            <a:miter lim="800000"/>
            <a:headEnd/>
            <a:tailEnd/>
          </a:ln>
        </p:spPr>
        <p:txBody>
          <a:bodyPr/>
          <a:lstStyle/>
          <a:p>
            <a:endParaRPr lang="fr-FR"/>
          </a:p>
        </p:txBody>
      </p:sp>
      <p:sp>
        <p:nvSpPr>
          <p:cNvPr id="73735" name="AutoShape 11" descr="data:image/jpeg;base64,/9j/4AAQSkZJRgABAQAAAQABAAD/2wCEAAkGBhQSERUUEhIWFRQWGRgYGBgXGBoXFhcVGhgaFhcXFBYXHSYeFxojHBkXHy8gIycpLCwsFR4xNTAqNSYrLikBCQoKDgwOGg8PGjUkHyQsKiosNSw0KTUsLCwsNDUsKSksKSwwLDApKSksKSwsLCosLCwsLCksLCksKSksLCkpLP/AABEIAOEA4QMBIgACEQEDEQH/xAAbAAEAAgMBAQAAAAAAAAAAAAAAAwQBBQYCB//EAEEQAAEDAQQIAwMKBgIDAQEAAAEAAgMRBBIhMQUTIjJBUVJhIzNCBnGRFENTYmOBkqHR0haTorHB07LwcnPhVAf/xAAaAQEAAwEBAQAAAAAAAAAAAAAAAQIDBAUG/8QALhEAAgECBAMHBAMBAAAAAAAAAAECESEDMUHwElFxBBMUIjJhkTOBweGh0fGx/9oADAMBAAIRAxEAPwD7iiIgCIiAIiIAi4OLTDIjI/XMFsfaJIX66RzmQxa5wjc+C+0NZqxEGnZqZga7Zrk//wBBkMN4CETUcWsJOLG2N1oEgFbxYZAAHU3Xc0B3aL57a/aq0WSS0gugmdrCCwXmOYRZYX65wL3XIK4EHK8DexW4HtPKLJHI4wNe+bUmQOvwMF4gSPuPONABdv4OcBeQHVIuB9jfaqeR8MJ1RjuNBc6QCV5MOu1kbS+85pJDQLpwDje2SFLa/beZkr2XrPQySMBo4/Jwy0R2cSWnbxa4SE+jFlK41AHcovmekPbaV0c4vwxXopDrSXmN2rbIBqBfABkAvsIO6CdugXR6G9pnuNpa8Ne6Bpcxke1VgL2trKHuBe65QtLWOa6oo4YoDqUXzawe3D2OtMr5oHgxaxpaSIxK2CJ7IWVeauN91aULqZDELZaU9s5oIxI50O1LOGsukeDDLqjekdKAHnA4AnaoGGhKA7dFw/8AEtpfJGDJCxjpm0LWuxi100Nx5c+hLrjDUUxdShwrBpj2nns9snZFqzeLTWaQMjaGQxG40ue0NLi8moqQGk3XY0A79Fydk9o5ZYraC6NskLXlmrAe1rfEEbtY2RwkOxiKMIINW5E1Ge1NoDQTNZmsMkcLZXtdcB+SttLpJHCUCjiSxoBGYNTukDt0XDaO9s5HSxXmsjZM9l4EmSQOkjgLWtY6RrmNq8i+1jgCMWtxJ7kIAiIgCIiAIiIAiIgCIiAIiIAiIgIpLIx1bzGm8KGoBqOANcx2Q2ZhNS1taUrQVpjhXlicO5UqICMQNqXXReIoTQVI5E8Vj5O27cui7Sl2gu05UyopVx/t3YHTSWaNkesLhaAAXXGtfqgGSF3C6SCKVIOIxCA6xsDQQQ0AgUBAFQM6Dsqtn0ZFE2Sjah7nvfUBxdeJc4Gg2hiQBjhguMtXsPMY8Rfc6Wd0t2RrHSXyRBKXuY4C4CSBSrb5LdoY+/4JlEhkaxusMhffv7RvWqZ7iTxJhc1vu2csEB2MT4pCWBu6GOIdGRgQSwi80VpQ5ZUIwVmOFra3WgVNTQAVPM0zK4Cy+w8xNJgX1MV92uFx8QlhcYywMvG6yNzaFxFK08xwHq1exk16fw3OvOcQWyxhj2a0Pia6F8VHtjaAy680ABDc8AO6NiZ0Nzvbo3sccs8Tj3K9SWZrsHNaQCSKgGhNQSK86n4lcp7SaDtMsNmaxkRkiaC4tIbclaIyNUZA4tZsvFRt7gqAXFVofYgmRt+JpidIZJml1Q86y0uBePVQSxj3ADJoQHXExl+qugkND6XNkC8bu1S7W8CQK1wJU7oGnNoOIOIGYyPvHNfO4/Ym1lpvucZDHGC8TtAcwNgD4CDGXGurkFSS3bvUN5wW10J7MyxWmF4jo1rHNcZJGSljDrC1kJaxpjdV7atHh3RTNrSQOvjga2t1oFTU0AFScyaZlefkbLty427hs3RdwpTDLCg+CmRARmztvB10XhWhoKiuBoe4UiIgCIiAIiIAiIgCIiAIiIAiIgPJkANKiuHHngPzWQVqdJaKikkDpJKHZAFWDiRhUV2q051ApQhLPoRrZWyMkdQGQltQQS8moB4AEnDmB0hXoqZmfFKuRNNp2NrnNuyEtNDdje4VoHUqBTJw+Kj/AIjjrS5NWlaamTLLp7ha2SUiWcCNzvFzBZTyoup4P5KEzu1g8J+47jF1N+0XTHBi0cU+0zTa9+TNw72jjGbJhkPJkzJoPTzIWf4gZ0TfyZP2rTWud13yn7zOMX0jftFO2d1fKf8AGL/Yp7iBHip1/TNiz2jjIqGTEH7GT9q8j2livFt2W8ACRqZKgOqGnd43XfArUWGd2rb4T8ucXM85FDDM75TL4T/KgwrHXftGPmU/Pgp7iFyPFYlv6Zv3e0cYpVk2JoPBkz5bqz/EDOib+TJ+1aa0zu2PCfvt4xd/tFOyd1R4T8xxi/2KO4gT4qe0zYM9o4yAQyYggEHUyYg4g7qyPaOOpFyaoz8GTDCuOzyWm0fO7VR+E/y2cYugc5FmGd1+Twn5t4xdDftE7iBHisTaZtn+00QLQWzAurdGpkqaCpps8sV6f7RxgElkwABJOpkwAxJ3Vz9smdrrP4T96XjHj4Ry8T+6nt87tVJ4T/Lfxi6DykU9xCw8ViX/AKZuv4gZ0TfyZP2rDfaOM5MmNDTyZMxmN1a507qnwn/GL/YoLNO7b8J++/jFz/8AYo7iBPip7TNx/EcdaXJq0JpqZMhQE7vcfFSRadjc5rbsoLjQF0T2ivKpFAtG6d2tb4T9x/GLqi+0/wC1UrZSZIqxub4jcSY6ZO6Xk/koeDGhMe0zbp+GdQiIuM9EIiIAiIgCIiAIiIAiIgNXpayQSOaJXAOFKC8GkguGGOOJFMOZHFRWfQ0QmbIyQ1DpHXbwILnYPzxABJwHbkFLpWOBz2a5wDgQWi8QcXCmWe0APvUVm0dZxM18b6OvSG6H7zzUPJaccLx915ap+XUwa82S/JRkkcJZqMJGtzDmj5qLmVCZna0eGdx3qZ1N7qaR79bPRrSNbmXlp8qLgGH+6hMkmsGwzcd84epv2a7YZLoebiep9Ra5nXfLO9H6mfSN7qdszq+UfxM/VQWuSS7uN3mfOH6Rv2anbJJXy2fzD/qU6ZFdcyvYZnatvhnLqZzPdQxSu+Uy+GfKg9TOu0d/+0U1hkfq27DcvpDzP2ahhe/5TLsNrqoPnD12imOr9/Dgrc96leRPaZnbHhnfb6md+6sMmfUeEcx6mfqq9pkk2Nhm+35w9/s1OySSo8NmY+cP+pVeWW/kss89/BX0fM7VR+GdxnqZ0DusxTOvyeGc2+pnQ3usaPfJqo9hnls+cPQPs1mGSS/JsMzb84ehv2Sl6kLJXILbK7XWfwzvS+pmPhHup7fM7VSeGfLf6mdB7qC2vfrrPsNzlp4h+iNa+Hh+amt75NVJsN8t/wA4eg/Zpy3qRzLBmfU+EfxM/VQWWV234Z33epnP3qd0klfLZ/MP+pQWWSTb2Gb7vnDz/wDUoXQtrmHTO1rfDO4/1M6ou/8A2qmbI4yRVYQNY3G808HcAaqvNaHNkaXNjAuPxMpA3ouJjz7KWKWRz4iYqM1jdu8acaXWuY0uzzGHdVlkWheX3OqREXnHshERAEREAREQBERAEREBQt08IkYJDR5oGVvYkuaQBTA7TWn7q5KpZrJZtc18bgH3pDdDji/EPJaeIq78RKsaSkgvxtmbVxIuVaSKkj1UoMQK/dzUFmbZTK1zLokDpKAVFX4iSoyJ3s+bu60WWpi/Vp+SjJf1s125TW8b1fKi5KE6zWDy9x3V1NU0jX62e65oGt4tJPlRcQ4KEtk1o22bjvQepv113QyXQ8zE9T6i16y783vM6vpGqdusqPL/AKlBa2yXd9m8z0H6Rv11Ya2Su+z8Dv3qdCupWsOs1bfLy+tzKhi1nymXcrqoOqlL9op/lT2Fsmrbtsy6DzP11BC1/wApl2mV1UHoPXaKev3q3PepXkWLTrNjy99vV3UzNZUeXmOpQ2lsmxtM32+g9/rqdjJKjbZmPQ796q8iyzK2j9Zqo/L8tnV0BZh1l+Ty829XQ1Y0e2TVR7TNxnoPQPrrMLJL8m0zNvoPQ366l6kLJEFs1mus/l5y03vojWqmt+s1Unl+W/q6Cq1qe908AYWvcHSYNbkdUcHEyUHurXsthpDRM2okdJKwUjkJaxpx2TgXl1fgBmockqVe6lowlKtFuh4lmeHXdgu6Wh7nHvdGNO5w7rNgsFoeH01cfiOzq53cU3W8Or7lubNYHxijDE0VqaRnE8ydZie5UWjmS+JR7PMf6Dz/APNc7xbWOuPZ6NcRTi0a9loYQIy65JtOL3Hei4nLPIUGJwVu2iWsV/V01rN29XjzSRsuvZtsrq5PQab0XC+sWp7yY6va4CZoNGOaaivEuP8AZZt1obKNKpG3REWB0hERAEREAREQBERAEREBrNKWyFj2CZoqSLpIBFS9rQATyJafcK8FBZprK+YFgaJQ6QCgI2hUPrTZLsHYnHB3Iq1pHSLI3ND2E1pQ0ac3tbxNcHFh/PhhWs9vsz5m3WjWh0jRs4hwqH4jCpDTjyC0StqYN+bNFGRjjLPR9BrcroPzUXGqhMT9aPE9DvQOpvdTSRuMs1H0Gtyug/NRcSoTE/WjxPQ70Dqau6GS6Hm4nqfUWuJ93zPUz0D6RvdTtifXzP6B+qgtcT7vmepnoH0je6sNifXzP6B+qnQrqVrDE/Vt8Th0Dme6hhif8pl8T5qD0DrtHCvv+KmsMT9W3xOHQOZUMMTvlMvifNQegddo4fH4q3PepXkT2mJ+x4nrb6B37qwyJ9R4nEegfqqk4e5zWseXuD2g0Y2jTjg52TT2z7LZx6Ae4DWzV+o1tGe5xwL/AMgeLVnKairs2hhym7I1ejA90cYjdfIYyoDBdbsDBzyaA9s+yuWPQj3Pk1kuRbVrW0YdhtAcQ51PeAeIV3Qtlf8AJ4bsgA1bKAMbhshYiY9r5iZqAFtTcHQ1YyxG20nv4OiGDFKLa3TqV7bZHtnsrQ9oFZaARgAeGeANFa0vBJqJaygjVvwuDoPdU9JRy/KbOL+NZLrixt2uqdwDqmnHLNWdLWOTUyuMxPhPBbcAbukk0zr9/wDlU1jfdehppKz2l7lstkqBrsSCR4fAd604qnoyKY3jrA3xJLwLATWuFCHUHPirzLJIBQSgAYABjQAOQCraOs8niUlp4j/QOaqnZ7/Bo1dWfz+yJ1hfr4wZbxDJSC5gJBvxZY9/uU1tieDFekvDWswugc+NV4mieJ2VmA8OU1LGigvRV4pbA69EDIXDWMO5QZkDaGFeNFPIrlW2/k3CIiwOkIiIAiIgCIiAIiIAiIgNdpLSLY3sDmVvUoagY32toK8doH7jyVaz6WhfM1pjpLWRrS5rQRdreuk7VCG1qBSlK5it3SNvdFdpGX1rWhpSmPI1wr8O6rQ6aa6VsZjc15MjQSB6K4gnG6QK17jmtErZGMn5s/4NdIxxlno8Aa3K7X5qLjUKExP1g8QbjvQOpv1lNJCTLOb7m+LkLlPKi6mE/moXWc60eK/cd9F1N+zXbDJdDzMT1PqLXE+75g3megfSN+sp2xPr5g/lj9ygtdnN3zX7zPo/pG/ZqV0d0VMzwBmfC/1K2hXUgsjXCIEygAAkksFAKnM3l4sGj5JbTLeeWDVQGly6Xtvz0vCtWjPCoJqK0xCt6F0K58bHySvaBixtI8KE0c+se9xAO778s2aNzrbKGTPd4UILhqcKPtIIPh0NCKUAriarOWJ6knupvh4PpclunUu2ixSNEbRI0APaABGABnkAVOdZwmDtq6bsYNDxvbWFOKr2zR7/AA71olJ1gphEBxpgI8aDn71cGj3f/ok+EP8AqXM3bNb+x2JXdn8/soaIs05s8fjhouR3brATduNON7DmMsvy92OySa2YiUVLmVOrGOwKerh/krOh7E42eI6+QeGzCkWGyOcdVizWY62UfKJAbzfoqnYbw1fDsrN3ldfH6KpWjZ/Pt1INIwS/KLNWUVvS0NwYeGa+rFWdLwS/J5azAjVv+bHSfrKnbYHGey+NLi6XFzY2uFIziBquPfgrGltGv+Ty3rRK6jJDSkTRuuoDdjFQp1jdbfQjSVn8+y9y07WcJwcbpux3iD3o7Clcaqvo6CbxPFAGsdjcBrlU0rh/8VsaOcMp5B90Of8AKWsjlbEH6y1uZ4j8DqqnHMN1dSfcqq6ov+fotKzTdfn9k0thk+UNrKCXRyA1ZUUDosLpdTipbbDIDFekDhrGYBgHPjVc/bfaICVpikmfRjxVwijGLo8qxE0w6eVOK8WHTE0toia+QlhkGzdZwDiNoNBPDll9y6PD4rjxPJLehj30K0Vc96ndIiLgO8IiIAiIgCIiAIiIAiIgNdpLSEkbmhsReHcRewNcjRppXgTQVzoMVDBpomURuhc0kyAEg0IbUhww3SAOPFueNLek7RIxoMcd83mgjscz24YnAAk40oasGlnmVsb4XNvGQXuF1tbrqUyIpx9Q7gaJWyMW6Sz/AINdJDWWY3nDxeDiB5UXBROs3ijbk3Hes9TVM+zB0sx2vN4OcB5UXBpAUJsQ1o39x3rk6m/WXdB2XQ8zEXmfU826EBlTI8AFhJLzQDWNxKv2DQ17xJXSADFjC41H13jg7HL0++tKZ0cHu9dxjo67cm08vZQb3pBr73N5FbkaOZJxLoyPpJDU1/8AKl3D7/744uJaiZ0YGFV8TRBoyw3o27crQD14OH50FT2Ozyzis9iHy2YX5PJs53zXftHFWtHWFuqaSXjA18SQcT9ZUY7HW2WgNvVENnpefIBUvtHEGpH+a91nX1X3VG/DRRtujLtusIFzbk32+s91KbKKkB8pIFd5wB5C9lXtVV7folhu1L3Bz2AtdI8tpjwJ496qS2aiEVkkc3kDLJU/+LQ6p+4Kta0SL0o3VIh0Po8mCE6x4GqZgHHO6ONcu1F6sejhrJRfkwLQDfcTuNzJxK52H2gaIY2xxyEhjAXPlka2t0ZNa6p/pWqktcj3SXpH0NKta97W7o+tU/eSuyPZcSbenU5XjwilRV/w6TTdqhjtFnvTOqDJeAeXPHhmmy2pGKoaW9ogY5GxtlILHCskhHpPpFSfcSFzktmAfEACBV+Rd0HvgpbRALjt7dd6ncj3XbDscFTidaHNLHk60VP8NjaNKTvrWeQA8GuLQPcal39S10MG8aureON41PvOZUhs4+t+J36rxFANre3j6nfquqMIx9KMpNt3MGLbG07dd6jzYthoSOlphxcdsZmvpcqBgF8b2671O5s7rYaFhAtMJx3xmXH0u5lVxvpy6MnDXnXVH0dERfMHvBERAEREAREQBERAEREBS0lNI0N1TL5L2h3Zh3nZjLD4qtZ9Iza0MfAQC6TaBqLraljjSoFRTA8Xdldtt+jdXSt5tagEXK7WfaqpQWy0a1rHxC6TJVwxo0VuEmtATsinc8sbrIyl6tfwa6SxtdLOS2p1vf6KLkq09iaJBSMFxaQ0Y4uLmgVxy4nsCrEtlY6WcuaCdbx/9USjsdhiM950YLGtc1tASS8vY1xoORIbXht8F2qVI/Y81w4ptU1Ls+homMawCrg6IuJDtoGUAkmtAXGquyaNixDYw54AN28RngCTwGB+BzVO3aKjawNu1Jc3bAGzWRv3caDA5YrGk3WWztF5gc8jZaMXO4VPADm40H9lzqsqJNs7aKNapLfQksGhYTEC9oIIyduihOP+cVoZ9J2ZlqlLI9aNVCBdJDbwfPeq8nEYtyvf3WlfJrWi80BvQN3P1dZ7n7gFVZA3WvwG5H/yk/QL08Psbu5vM4Z4+SjFGy0hbnSU2RGLwwZerx9ZNfhdVYWVta3cTSpNST7zmVHLZ27OyN4f5UgszekLujCMFRIwbcncjs1mbcbs+lvPkEZZW3nbPEc+kLFms7bjdkbrf7BZZZ23nbIzH/EK5SllYjnsw1kezxfz6CpLRZm3HbPpdz5FRT2dusi2Rm//AIFSWiztuO2Ruu/sUFM7Epsren+6jhszdrZ9R5r2bM3pCjis7drZG8UJp7GTZm3xs+l3PmxbDQsAFphIFNsf8XLXGztvjZG67+7FsdCQtFphIArfH/Fyyxvpy6Mvhrzq2qPpCIi+YPeCIiAIiIAiIgCIiAIiICnpHW7Gqpvtv1oPDxvUJB7fdWiq2ea0iUNexhjLpNpvBmJZXEbW6KAHjyqbWkGSEM1RoQ9pdyLMbwP5HDkqsHykStD7jo6yVIzDcTGDxvbowFMHdldZaGUvVqam1tYZZhRhkdLdbeDTiYo6E14AVd7mlWo7PA1wDGMcGRvaAQwXnBzRUk8zXHuSoGui+U2jWvaw3iGkuYCKxRFztrLINHucvOlNNWeN2sGoc4Ne2MBzHVLizE03RgSc8G8zRdXmlSKrkciUY8UnTP8AJD7SW+CFuriZGZHFryaNIYLzaE860wblQY9+bLWEkm6STUk3ak/9+5R2idhqS9hcXAk1bibwqaDL3cAKcF7E0fUz4tXr4GCsKNNTixMTjlUjs7GXRgz8uajYxmtfg2lyPlnek/8AikgljuipZ8W81GyVmtfiylyPi2m9JX/C6DG1iSVjNnBm8OXdSBkfJn9Kjllj2dpm8OLe6kE0fUz4tQlUI7OxlxuDN1vLkEYxl52DOHLpCxZ5o7jdpm63i3kFlksd520zMcW9IQi1ERzsZrI8G5vrl0HNSWhjLjsGbruXIqOeVmsjxZm+uLeg5qS0TR3HbTN13FvIoLXJCyPkz+lRxMZjgzePJSGaPqZ8WqOKaPHaZvHi1CbAsZeGDN13LmxbHQbWfKYbobW+MqV3XclrjNHfG0zddxbzYtjoORhtMNC2t8ZEV3XclljfTl0ZfDpxrqj6SiIvmD3wiIgCIiAIiIAiIgCIiAq2+F7g0RvDCHtJqK1aDVzc8K//ADiqVns9pbK29I10V6QnIG6aljd2ppUY1GR5gC5pCzOe0BjrpDmmuOQNSMCM8scMVUgsE7ZWkzXo6yEgjGjqlrRzoSMeTe6unYykvNqeJNIRMdKJJIwC5xeHyAEN1bcmd+WHE8VxWk9Oa+a+XgNukMbeGy2opUVoHHM/cOC2ftNpXxJIRUND7z6A7brjLoNBiAKH305Y6M2kXxid08Hcx2XsdjwKLvHnoeb2jFq+FPUxPam0325t9Q6h3Ugtbetv4h+q8T2kUzObeDuodlILUOZ+Dv0XonLW+ZFZ7U26Ntv4hz96jZam615vjcj9Q6pO/f8ANSWe0i6MT8Hc/cvDLQNa81O5HwPVJ2QiuVz3Lam7O23eHqHfupBa29bfxD9V4ltI2cTvDg7v2UgtQ5n4O/RCU/chs1rbcbtt3W+och3WWWtt5223MeodI7pZrSLjcTut4O5DssstIvOxOY4O6R2QVsrkU9qbrItsYF/qHQe6ktFrbcdtt3Xeocj3Uc9oGsixOb+B6D2UlotIuOxO67g7keyEVzuSG1t62/iH6qOG1t2ttu8fUP1UptQ5n4O/RRxWkY4nePB36ITX3MG1tvjbbuu9Q5s7rYaEtDTaYQHA7YwBB9LlQNpF8YnddwdzZ2Ww0LODaYRU744HpdzCyxvpy6Mvhvzq+qPo6Ii+YPeCIiAIiIAiIgCIiAIiICppCyGQNAddo5riaGpDTWguuFK5Vx44KnZ9Fysla7Xl0d6Rxaa12q0aMaEAnM9I5mt+22QSMLSaVpiOBBBH5hUYNDOZKHiZ5YDI4sOW3U3RTCgJrl6R3KunbMylHzVocfp+WlqnwO+Mmk/NR8gtaZxfGDt0+l3MdlvNNaPkNpmIikILwQQxxBGrYMCARmD8FQOjJbwOplpQ/Nv5j6q+hwcSCw4quiPJxIy4n1ZSmnFMnZt9LuodlIJxyd+F36KzNoyUjyZc2/Nv6gelexo6X6GX+W/9q172HNFOCVTX2ecXRg78LufuUbJhrX4O3I/S7qk7LYQaMmDQDDL/AC3/ALV4ZoqbWuOploWsAOrfmDIT6e4+Kd7DmiOCVitLMNnB28PS7v2UgnHJ34XforMmjJcPBlzB8t/7V7GjpfoZf5cn7U72HNEqMjX2aYXG4O3W+l3IdllkwvOwdmPS7pHZW4NGTBjQYZahor4b+AH1UZo6WrvBlxp80/kB0qO8hzRHDKxr55vEiwdm/wBLug9lJaJxcdg7dd6Xcj2VibRcxfGRBLQF1fDfxbQenmvc+jpS1wEEtS0jyn5kH6qnvIc0RwyuQGccnfhd+ijinGODt4+l36K/8gl+hl/lP/avEWjpRXwJcyfKf+1O8hzRbhkVDML4wduu9LubOy2GhJa2mHPfGbSPS7mFEdHS3gdTLShHlP5t+r2KvaIsMgtERMUgAeCSY3AAUOJJFAssXEg8OV1ky2HGXEuqO+ReFmq+bPcPSLzVKoD0i81SqA9IvNUQHpERAEREAREQGKLNERAKJREQCi0/tDYp3tb8neGuFa1cWjNpBNAb27Sn1luEQHM2mzaRpGGSR4NcHuN2pdfqwgXKbgANMNo4CgXRxg0FaVoK0yrxovaIBRKIiA1ntBZpHxUhJDq+l5jO64A3hwDi1xHENyOR1UQ0kKB2qO0C5wDWi4JNprRU5s3SeNK8V1CIDl52aRLpC0sDQ92rGwSYyRdq4jA0BGIwvZOIXTgLKIBRYIWUQHhFmiUUEmEWaJRAYRZolEBhFmiwgPaIikgIiIAiIgCIiAIiIAiIgCIiAIiIAiIgCIiAIiIAiIgCIiAIiIAiIgCIiAIiIAiIgCIiAIiIAiIgCIiAIiIAiIgCIiAIiIAiIgCIiAIiIAiIgP/Z"/>
          <p:cNvSpPr>
            <a:spLocks noChangeAspect="1" noChangeArrowheads="1"/>
          </p:cNvSpPr>
          <p:nvPr/>
        </p:nvSpPr>
        <p:spPr bwMode="auto">
          <a:xfrm>
            <a:off x="71438" y="-1041400"/>
            <a:ext cx="2143125" cy="2143125"/>
          </a:xfrm>
          <a:prstGeom prst="rect">
            <a:avLst/>
          </a:prstGeom>
          <a:noFill/>
          <a:ln w="9525">
            <a:noFill/>
            <a:miter lim="800000"/>
            <a:headEnd/>
            <a:tailEnd/>
          </a:ln>
        </p:spPr>
        <p:txBody>
          <a:bodyPr/>
          <a:lstStyle/>
          <a:p>
            <a:endParaRPr lang="fr-FR"/>
          </a:p>
        </p:txBody>
      </p:sp>
      <p:sp>
        <p:nvSpPr>
          <p:cNvPr id="73736" name="AutoShape 13" descr="data:image/jpeg;base64,/9j/4AAQSkZJRgABAQAAAQABAAD/2wCEAAkGBhQSERUUEhIWFRQWGRgYGBgXGBoXFhcVGhgaFhcXFBYXHSYeFxojHBkXHy8gIycpLCwsFR4xNTAqNSYrLikBCQoKDgwOGg8PGjUkHyQsKiosNSw0KTUsLCwsNDUsKSksKSwwLDApKSksKSwsLCosLCwsLCksLCksKSksLCkpLP/AABEIAOEA4QMBIgACEQEDEQH/xAAbAAEAAgMBAQAAAAAAAAAAAAAAAwQBBQYCB//EAEEQAAEDAQQIAwMKBgIDAQEAAAEAAgMRBBIhMQUTIjJBUVJhIzNCBnGRFENTYmOBkqHR0haTorHB07LwcnPhVAf/xAAaAQEAAwEBAQAAAAAAAAAAAAAAAQIDBAUG/8QALhEAAgECBAMHBAMBAAAAAAAAAAECESEDMUHwElFxBBMUIjJhkTOBweGh0fGx/9oADAMBAAIRAxEAPwD7iiIgCIiAIiIAi4OLTDIjI/XMFsfaJIX66RzmQxa5wjc+C+0NZqxEGnZqZga7Zrk//wBBkMN4CETUcWsJOLG2N1oEgFbxYZAAHU3Xc0B3aL57a/aq0WSS0gugmdrCCwXmOYRZYX65wL3XIK4EHK8DexW4HtPKLJHI4wNe+bUmQOvwMF4gSPuPONABdv4OcBeQHVIuB9jfaqeR8MJ1RjuNBc6QCV5MOu1kbS+85pJDQLpwDje2SFLa/beZkr2XrPQySMBo4/Jwy0R2cSWnbxa4SE+jFlK41AHcovmekPbaV0c4vwxXopDrSXmN2rbIBqBfABkAvsIO6CdugXR6G9pnuNpa8Ne6Bpcxke1VgL2trKHuBe65QtLWOa6oo4YoDqUXzawe3D2OtMr5oHgxaxpaSIxK2CJ7IWVeauN91aULqZDELZaU9s5oIxI50O1LOGsukeDDLqjekdKAHnA4AnaoGGhKA7dFw/8AEtpfJGDJCxjpm0LWuxi100Nx5c+hLrjDUUxdShwrBpj2nns9snZFqzeLTWaQMjaGQxG40ue0NLi8moqQGk3XY0A79Fydk9o5ZYraC6NskLXlmrAe1rfEEbtY2RwkOxiKMIINW5E1Ge1NoDQTNZmsMkcLZXtdcB+SttLpJHCUCjiSxoBGYNTukDt0XDaO9s5HSxXmsjZM9l4EmSQOkjgLWtY6RrmNq8i+1jgCMWtxJ7kIAiIgCIiAIiIAiIgCIiAIiIAiIgIpLIx1bzGm8KGoBqOANcx2Q2ZhNS1taUrQVpjhXlicO5UqICMQNqXXReIoTQVI5E8Vj5O27cui7Sl2gu05UyopVx/t3YHTSWaNkesLhaAAXXGtfqgGSF3C6SCKVIOIxCA6xsDQQQ0AgUBAFQM6Dsqtn0ZFE2Sjah7nvfUBxdeJc4Gg2hiQBjhguMtXsPMY8Rfc6Wd0t2RrHSXyRBKXuY4C4CSBSrb5LdoY+/4JlEhkaxusMhffv7RvWqZ7iTxJhc1vu2csEB2MT4pCWBu6GOIdGRgQSwi80VpQ5ZUIwVmOFra3WgVNTQAVPM0zK4Cy+w8xNJgX1MV92uFx8QlhcYywMvG6yNzaFxFK08xwHq1exk16fw3OvOcQWyxhj2a0Pia6F8VHtjaAy680ABDc8AO6NiZ0Nzvbo3sccs8Tj3K9SWZrsHNaQCSKgGhNQSK86n4lcp7SaDtMsNmaxkRkiaC4tIbclaIyNUZA4tZsvFRt7gqAXFVofYgmRt+JpidIZJml1Q86y0uBePVQSxj3ADJoQHXExl+qugkND6XNkC8bu1S7W8CQK1wJU7oGnNoOIOIGYyPvHNfO4/Ym1lpvucZDHGC8TtAcwNgD4CDGXGurkFSS3bvUN5wW10J7MyxWmF4jo1rHNcZJGSljDrC1kJaxpjdV7atHh3RTNrSQOvjga2t1oFTU0AFScyaZlefkbLty427hs3RdwpTDLCg+CmRARmztvB10XhWhoKiuBoe4UiIgCIiAIiIAiIgCIiAIiIAiIgPJkANKiuHHngPzWQVqdJaKikkDpJKHZAFWDiRhUV2q051ApQhLPoRrZWyMkdQGQltQQS8moB4AEnDmB0hXoqZmfFKuRNNp2NrnNuyEtNDdje4VoHUqBTJw+Kj/AIjjrS5NWlaamTLLp7ha2SUiWcCNzvFzBZTyoup4P5KEzu1g8J+47jF1N+0XTHBi0cU+0zTa9+TNw72jjGbJhkPJkzJoPTzIWf4gZ0TfyZP2rTWud13yn7zOMX0jftFO2d1fKf8AGL/Yp7iBHip1/TNiz2jjIqGTEH7GT9q8j2livFt2W8ACRqZKgOqGnd43XfArUWGd2rb4T8ucXM85FDDM75TL4T/KgwrHXftGPmU/Pgp7iFyPFYlv6Zv3e0cYpVk2JoPBkz5bqz/EDOib+TJ+1aa0zu2PCfvt4xd/tFOyd1R4T8xxi/2KO4gT4qe0zYM9o4yAQyYggEHUyYg4g7qyPaOOpFyaoz8GTDCuOzyWm0fO7VR+E/y2cYugc5FmGd1+Twn5t4xdDftE7iBHisTaZtn+00QLQWzAurdGpkqaCpps8sV6f7RxgElkwABJOpkwAxJ3Vz9smdrrP4T96XjHj4Ry8T+6nt87tVJ4T/Lfxi6DykU9xCw8ViX/AKZuv4gZ0TfyZP2rDfaOM5MmNDTyZMxmN1a507qnwn/GL/YoLNO7b8J++/jFz/8AYo7iBPip7TNx/EcdaXJq0JpqZMhQE7vcfFSRadjc5rbsoLjQF0T2ivKpFAtG6d2tb4T9x/GLqi+0/wC1UrZSZIqxub4jcSY6ZO6Xk/koeDGhMe0zbp+GdQiIuM9EIiIAiIgCIiAIiIAiIgNXpayQSOaJXAOFKC8GkguGGOOJFMOZHFRWfQ0QmbIyQ1DpHXbwILnYPzxABJwHbkFLpWOBz2a5wDgQWi8QcXCmWe0APvUVm0dZxM18b6OvSG6H7zzUPJaccLx915ap+XUwa82S/JRkkcJZqMJGtzDmj5qLmVCZna0eGdx3qZ1N7qaR79bPRrSNbmXlp8qLgGH+6hMkmsGwzcd84epv2a7YZLoebiep9Ra5nXfLO9H6mfSN7qdszq+UfxM/VQWuSS7uN3mfOH6Rv2anbJJXy2fzD/qU6ZFdcyvYZnatvhnLqZzPdQxSu+Uy+GfKg9TOu0d/+0U1hkfq27DcvpDzP2ahhe/5TLsNrqoPnD12imOr9/Dgrc96leRPaZnbHhnfb6md+6sMmfUeEcx6mfqq9pkk2Nhm+35w9/s1OySSo8NmY+cP+pVeWW/kss89/BX0fM7VR+GdxnqZ0DusxTOvyeGc2+pnQ3usaPfJqo9hnls+cPQPs1mGSS/JsMzb84ehv2Sl6kLJXILbK7XWfwzvS+pmPhHup7fM7VSeGfLf6mdB7qC2vfrrPsNzlp4h+iNa+Hh+amt75NVJsN8t/wA4eg/Zpy3qRzLBmfU+EfxM/VQWWV234Z33epnP3qd0klfLZ/MP+pQWWSTb2Gb7vnDz/wDUoXQtrmHTO1rfDO4/1M6ou/8A2qmbI4yRVYQNY3G808HcAaqvNaHNkaXNjAuPxMpA3ouJjz7KWKWRz4iYqM1jdu8acaXWuY0uzzGHdVlkWheX3OqREXnHshERAEREAREQBERAEREBQt08IkYJDR5oGVvYkuaQBTA7TWn7q5KpZrJZtc18bgH3pDdDji/EPJaeIq78RKsaSkgvxtmbVxIuVaSKkj1UoMQK/dzUFmbZTK1zLokDpKAVFX4iSoyJ3s+bu60WWpi/Vp+SjJf1s125TW8b1fKi5KE6zWDy9x3V1NU0jX62e65oGt4tJPlRcQ4KEtk1o22bjvQepv113QyXQ8zE9T6i16y783vM6vpGqdusqPL/AKlBa2yXd9m8z0H6Rv11Ya2Su+z8Dv3qdCupWsOs1bfLy+tzKhi1nymXcrqoOqlL9op/lT2Fsmrbtsy6DzP11BC1/wApl2mV1UHoPXaKev3q3PepXkWLTrNjy99vV3UzNZUeXmOpQ2lsmxtM32+g9/rqdjJKjbZmPQ796q8iyzK2j9Zqo/L8tnV0BZh1l+Ty829XQ1Y0e2TVR7TNxnoPQPrrMLJL8m0zNvoPQ366l6kLJEFs1mus/l5y03vojWqmt+s1Unl+W/q6Cq1qe908AYWvcHSYNbkdUcHEyUHurXsthpDRM2okdJKwUjkJaxpx2TgXl1fgBmockqVe6lowlKtFuh4lmeHXdgu6Wh7nHvdGNO5w7rNgsFoeH01cfiOzq53cU3W8Or7lubNYHxijDE0VqaRnE8ydZie5UWjmS+JR7PMf6Dz/APNc7xbWOuPZ6NcRTi0a9loYQIy65JtOL3Hei4nLPIUGJwVu2iWsV/V01rN29XjzSRsuvZtsrq5PQab0XC+sWp7yY6va4CZoNGOaaivEuP8AZZt1obKNKpG3REWB0hERAEREAREQBERAEREBrNKWyFj2CZoqSLpIBFS9rQATyJafcK8FBZprK+YFgaJQ6QCgI2hUPrTZLsHYnHB3Iq1pHSLI3ND2E1pQ0ac3tbxNcHFh/PhhWs9vsz5m3WjWh0jRs4hwqH4jCpDTjyC0StqYN+bNFGRjjLPR9BrcroPzUXGqhMT9aPE9DvQOpvdTSRuMs1H0Gtyug/NRcSoTE/WjxPQ70Dqau6GS6Hm4nqfUWuJ93zPUz0D6RvdTtifXzP6B+qgtcT7vmepnoH0je6sNifXzP6B+qnQrqVrDE/Vt8Th0Dme6hhif8pl8T5qD0DrtHCvv+KmsMT9W3xOHQOZUMMTvlMvifNQegddo4fH4q3PepXkT2mJ+x4nrb6B37qwyJ9R4nEegfqqk4e5zWseXuD2g0Y2jTjg52TT2z7LZx6Ae4DWzV+o1tGe5xwL/AMgeLVnKairs2hhym7I1ejA90cYjdfIYyoDBdbsDBzyaA9s+yuWPQj3Pk1kuRbVrW0YdhtAcQ51PeAeIV3Qtlf8AJ4bsgA1bKAMbhshYiY9r5iZqAFtTcHQ1YyxG20nv4OiGDFKLa3TqV7bZHtnsrQ9oFZaARgAeGeANFa0vBJqJaygjVvwuDoPdU9JRy/KbOL+NZLrixt2uqdwDqmnHLNWdLWOTUyuMxPhPBbcAbukk0zr9/wDlU1jfdehppKz2l7lstkqBrsSCR4fAd604qnoyKY3jrA3xJLwLATWuFCHUHPirzLJIBQSgAYABjQAOQCraOs8niUlp4j/QOaqnZ7/Bo1dWfz+yJ1hfr4wZbxDJSC5gJBvxZY9/uU1tieDFekvDWswugc+NV4mieJ2VmA8OU1LGigvRV4pbA69EDIXDWMO5QZkDaGFeNFPIrlW2/k3CIiwOkIiIAiIgCIiAIiIAiIgNdpLSLY3sDmVvUoagY32toK8doH7jyVaz6WhfM1pjpLWRrS5rQRdreuk7VCG1qBSlK5it3SNvdFdpGX1rWhpSmPI1wr8O6rQ6aa6VsZjc15MjQSB6K4gnG6QK17jmtErZGMn5s/4NdIxxlno8Aa3K7X5qLjUKExP1g8QbjvQOpv1lNJCTLOb7m+LkLlPKi6mE/moXWc60eK/cd9F1N+zXbDJdDzMT1PqLXE+75g3megfSN+sp2xPr5g/lj9ygtdnN3zX7zPo/pG/ZqV0d0VMzwBmfC/1K2hXUgsjXCIEygAAkksFAKnM3l4sGj5JbTLeeWDVQGly6Xtvz0vCtWjPCoJqK0xCt6F0K58bHySvaBixtI8KE0c+se9xAO778s2aNzrbKGTPd4UILhqcKPtIIPh0NCKUAriarOWJ6knupvh4PpclunUu2ixSNEbRI0APaABGABnkAVOdZwmDtq6bsYNDxvbWFOKr2zR7/AA71olJ1gphEBxpgI8aDn71cGj3f/ok+EP8AqXM3bNb+x2JXdn8/soaIs05s8fjhouR3brATduNON7DmMsvy92OySa2YiUVLmVOrGOwKerh/krOh7E42eI6+QeGzCkWGyOcdVizWY62UfKJAbzfoqnYbw1fDsrN3ldfH6KpWjZ/Pt1INIwS/KLNWUVvS0NwYeGa+rFWdLwS/J5azAjVv+bHSfrKnbYHGey+NLi6XFzY2uFIziBquPfgrGltGv+Ty3rRK6jJDSkTRuuoDdjFQp1jdbfQjSVn8+y9y07WcJwcbpux3iD3o7Clcaqvo6CbxPFAGsdjcBrlU0rh/8VsaOcMp5B90Of8AKWsjlbEH6y1uZ4j8DqqnHMN1dSfcqq6ov+fotKzTdfn9k0thk+UNrKCXRyA1ZUUDosLpdTipbbDIDFekDhrGYBgHPjVc/bfaICVpikmfRjxVwijGLo8qxE0w6eVOK8WHTE0toia+QlhkGzdZwDiNoNBPDll9y6PD4rjxPJLehj30K0Vc96ndIiLgO8IiIAiIgCIiAIiIAiIgNdpLSEkbmhsReHcRewNcjRppXgTQVzoMVDBpomURuhc0kyAEg0IbUhww3SAOPFueNLek7RIxoMcd83mgjscz24YnAAk40oasGlnmVsb4XNvGQXuF1tbrqUyIpx9Q7gaJWyMW6Sz/AINdJDWWY3nDxeDiB5UXBROs3ijbk3Hes9TVM+zB0sx2vN4OcB5UXBpAUJsQ1o39x3rk6m/WXdB2XQ8zEXmfU826EBlTI8AFhJLzQDWNxKv2DQ17xJXSADFjC41H13jg7HL0++tKZ0cHu9dxjo67cm08vZQb3pBr73N5FbkaOZJxLoyPpJDU1/8AKl3D7/744uJaiZ0YGFV8TRBoyw3o27crQD14OH50FT2Ozyzis9iHy2YX5PJs53zXftHFWtHWFuqaSXjA18SQcT9ZUY7HW2WgNvVENnpefIBUvtHEGpH+a91nX1X3VG/DRRtujLtusIFzbk32+s91KbKKkB8pIFd5wB5C9lXtVV7folhu1L3Bz2AtdI8tpjwJ496qS2aiEVkkc3kDLJU/+LQ6p+4Kta0SL0o3VIh0Po8mCE6x4GqZgHHO6ONcu1F6sejhrJRfkwLQDfcTuNzJxK52H2gaIY2xxyEhjAXPlka2t0ZNa6p/pWqktcj3SXpH0NKta97W7o+tU/eSuyPZcSbenU5XjwilRV/w6TTdqhjtFnvTOqDJeAeXPHhmmy2pGKoaW9ogY5GxtlILHCskhHpPpFSfcSFzktmAfEACBV+Rd0HvgpbRALjt7dd6ncj3XbDscFTidaHNLHk60VP8NjaNKTvrWeQA8GuLQPcal39S10MG8aureON41PvOZUhs4+t+J36rxFANre3j6nfquqMIx9KMpNt3MGLbG07dd6jzYthoSOlphxcdsZmvpcqBgF8b2671O5s7rYaFhAtMJx3xmXH0u5lVxvpy6MnDXnXVH0dERfMHvBERAEREAREQBERAEREBS0lNI0N1TL5L2h3Zh3nZjLD4qtZ9Iza0MfAQC6TaBqLraljjSoFRTA8Xdldtt+jdXSt5tagEXK7WfaqpQWy0a1rHxC6TJVwxo0VuEmtATsinc8sbrIyl6tfwa6SxtdLOS2p1vf6KLkq09iaJBSMFxaQ0Y4uLmgVxy4nsCrEtlY6WcuaCdbx/9USjsdhiM950YLGtc1tASS8vY1xoORIbXht8F2qVI/Y81w4ptU1Ls+homMawCrg6IuJDtoGUAkmtAXGquyaNixDYw54AN28RngCTwGB+BzVO3aKjawNu1Jc3bAGzWRv3caDA5YrGk3WWztF5gc8jZaMXO4VPADm40H9lzqsqJNs7aKNapLfQksGhYTEC9oIIyduihOP+cVoZ9J2ZlqlLI9aNVCBdJDbwfPeq8nEYtyvf3WlfJrWi80BvQN3P1dZ7n7gFVZA3WvwG5H/yk/QL08Psbu5vM4Z4+SjFGy0hbnSU2RGLwwZerx9ZNfhdVYWVta3cTSpNST7zmVHLZ27OyN4f5UgszekLujCMFRIwbcncjs1mbcbs+lvPkEZZW3nbPEc+kLFms7bjdkbrf7BZZZ23nbIzH/EK5SllYjnsw1kezxfz6CpLRZm3HbPpdz5FRT2dusi2Rm//AIFSWiztuO2Ruu/sUFM7Epsren+6jhszdrZ9R5r2bM3pCjis7drZG8UJp7GTZm3xs+l3PmxbDQsAFphIFNsf8XLXGztvjZG67+7FsdCQtFphIArfH/Fyyxvpy6Mvhrzq2qPpCIi+YPeCIiAIiIAiIgCIiAIiICnpHW7Gqpvtv1oPDxvUJB7fdWiq2ea0iUNexhjLpNpvBmJZXEbW6KAHjyqbWkGSEM1RoQ9pdyLMbwP5HDkqsHykStD7jo6yVIzDcTGDxvbowFMHdldZaGUvVqam1tYZZhRhkdLdbeDTiYo6E14AVd7mlWo7PA1wDGMcGRvaAQwXnBzRUk8zXHuSoGui+U2jWvaw3iGkuYCKxRFztrLINHucvOlNNWeN2sGoc4Ne2MBzHVLizE03RgSc8G8zRdXmlSKrkciUY8UnTP8AJD7SW+CFuriZGZHFryaNIYLzaE860wblQY9+bLWEkm6STUk3ak/9+5R2idhqS9hcXAk1bibwqaDL3cAKcF7E0fUz4tXr4GCsKNNTixMTjlUjs7GXRgz8uajYxmtfg2lyPlnek/8AikgljuipZ8W81GyVmtfiylyPi2m9JX/C6DG1iSVjNnBm8OXdSBkfJn9Kjllj2dpm8OLe6kE0fUz4tQlUI7OxlxuDN1vLkEYxl52DOHLpCxZ5o7jdpm63i3kFlksd520zMcW9IQi1ERzsZrI8G5vrl0HNSWhjLjsGbruXIqOeVmsjxZm+uLeg5qS0TR3HbTN13FvIoLXJCyPkz+lRxMZjgzePJSGaPqZ8WqOKaPHaZvHi1CbAsZeGDN13LmxbHQbWfKYbobW+MqV3XclrjNHfG0zddxbzYtjoORhtMNC2t8ZEV3XclljfTl0ZfDpxrqj6SiIvmD3wiIgCIiAIiIAiIgCIiAq2+F7g0RvDCHtJqK1aDVzc8K//ADiqVns9pbK29I10V6QnIG6aljd2ppUY1GR5gC5pCzOe0BjrpDmmuOQNSMCM8scMVUgsE7ZWkzXo6yEgjGjqlrRzoSMeTe6unYykvNqeJNIRMdKJJIwC5xeHyAEN1bcmd+WHE8VxWk9Oa+a+XgNukMbeGy2opUVoHHM/cOC2ftNpXxJIRUND7z6A7brjLoNBiAKH305Y6M2kXxid08Hcx2XsdjwKLvHnoeb2jFq+FPUxPam0325t9Q6h3Ugtbetv4h+q8T2kUzObeDuodlILUOZ+Dv0XonLW+ZFZ7U26Ntv4hz96jZam615vjcj9Q6pO/f8ANSWe0i6MT8Hc/cvDLQNa81O5HwPVJ2QiuVz3Lam7O23eHqHfupBa29bfxD9V4ltI2cTvDg7v2UgtQ5n4O/RCU/chs1rbcbtt3W+och3WWWtt5223MeodI7pZrSLjcTut4O5DssstIvOxOY4O6R2QVsrkU9qbrItsYF/qHQe6ktFrbcdtt3Xeocj3Uc9oGsixOb+B6D2UlotIuOxO67g7keyEVzuSG1t62/iH6qOG1t2ttu8fUP1UptQ5n4O/RRxWkY4nePB36ITX3MG1tvjbbuu9Q5s7rYaEtDTaYQHA7YwBB9LlQNpF8YnddwdzZ2Ww0LODaYRU744HpdzCyxvpy6Mvhvzq+qPo6Ii+YPeCIiAIiIAiIgCIiAIiICppCyGQNAddo5riaGpDTWguuFK5Vx44KnZ9Fysla7Xl0d6Rxaa12q0aMaEAnM9I5mt+22QSMLSaVpiOBBBH5hUYNDOZKHiZ5YDI4sOW3U3RTCgJrl6R3KunbMylHzVocfp+WlqnwO+Mmk/NR8gtaZxfGDt0+l3MdlvNNaPkNpmIikILwQQxxBGrYMCARmD8FQOjJbwOplpQ/Nv5j6q+hwcSCw4quiPJxIy4n1ZSmnFMnZt9LuodlIJxyd+F36KzNoyUjyZc2/Nv6gelexo6X6GX+W/9q172HNFOCVTX2ecXRg78LufuUbJhrX4O3I/S7qk7LYQaMmDQDDL/AC3/ALV4ZoqbWuOploWsAOrfmDIT6e4+Kd7DmiOCVitLMNnB28PS7v2UgnHJ34XforMmjJcPBlzB8t/7V7GjpfoZf5cn7U72HNEqMjX2aYXG4O3W+l3IdllkwvOwdmPS7pHZW4NGTBjQYZahor4b+AH1UZo6WrvBlxp80/kB0qO8hzRHDKxr55vEiwdm/wBLug9lJaJxcdg7dd6Xcj2VibRcxfGRBLQF1fDfxbQenmvc+jpS1wEEtS0jyn5kH6qnvIc0RwyuQGccnfhd+ijinGODt4+l36K/8gl+hl/lP/avEWjpRXwJcyfKf+1O8hzRbhkVDML4wduu9LubOy2GhJa2mHPfGbSPS7mFEdHS3gdTLShHlP5t+r2KvaIsMgtERMUgAeCSY3AAUOJJFAssXEg8OV1ky2HGXEuqO+ReFmq+bPcPSLzVKoD0i81SqA9IvNUQHpERAEREAREQGKLNERAKJREQCi0/tDYp3tb8neGuFa1cWjNpBNAb27Sn1luEQHM2mzaRpGGSR4NcHuN2pdfqwgXKbgANMNo4CgXRxg0FaVoK0yrxovaIBRKIiA1ntBZpHxUhJDq+l5jO64A3hwDi1xHENyOR1UQ0kKB2qO0C5wDWi4JNprRU5s3SeNK8V1CIDl52aRLpC0sDQ92rGwSYyRdq4jA0BGIwvZOIXTgLKIBRYIWUQHhFmiUUEmEWaJRAYRZolEBhFmiwgPaIikgIiIAiIgCIiAIiIAiIgCIiAIiIAiIgCIiAIiIAiIgCIiAIiIAiIgCIiAIiIAiIgCIiAIiIAiIgCIiAIiIAiIgCIiAIiIAiIgCIiAIiIAiIgP/Z"/>
          <p:cNvSpPr>
            <a:spLocks noChangeAspect="1" noChangeArrowheads="1"/>
          </p:cNvSpPr>
          <p:nvPr/>
        </p:nvSpPr>
        <p:spPr bwMode="auto">
          <a:xfrm>
            <a:off x="71438" y="-1041400"/>
            <a:ext cx="2143125" cy="2143125"/>
          </a:xfrm>
          <a:prstGeom prst="rect">
            <a:avLst/>
          </a:prstGeom>
          <a:noFill/>
          <a:ln w="9525">
            <a:noFill/>
            <a:miter lim="800000"/>
            <a:headEnd/>
            <a:tailEnd/>
          </a:ln>
        </p:spPr>
        <p:txBody>
          <a:bodyPr/>
          <a:lstStyle/>
          <a:p>
            <a:endParaRPr lang="fr-FR"/>
          </a:p>
        </p:txBody>
      </p:sp>
      <p:sp>
        <p:nvSpPr>
          <p:cNvPr id="73737" name="AutoShape 15" descr="data:image/jpeg;base64,/9j/4AAQSkZJRgABAQAAAQABAAD/2wCEAAkGBhQSERUUEhIWFRQWGRgYGBgXGBoXFhcVGhgaFhcXFBYXHSYeFxojHBkXHy8gIycpLCwsFR4xNTAqNSYrLikBCQoKDgwOGg8PGjUkHyQsKiosNSw0KTUsLCwsNDUsKSksKSwwLDApKSksKSwsLCosLCwsLCksLCksKSksLCkpLP/AABEIAOEA4QMBIgACEQEDEQH/xAAbAAEAAgMBAQAAAAAAAAAAAAAAAwQBBQYCB//EAEEQAAEDAQQIAwMKBgIDAQEAAAEAAgMRBBIhMQUTIjJBUVJhIzNCBnGRFENTYmOBkqHR0haTorHB07LwcnPhVAf/xAAaAQEAAwEBAQAAAAAAAAAAAAAAAQIDBAUG/8QALhEAAgECBAMHBAMBAAAAAAAAAAECESEDMUHwElFxBBMUIjJhkTOBweGh0fGx/9oADAMBAAIRAxEAPwD7iiIgCIiAIiIAi4OLTDIjI/XMFsfaJIX66RzmQxa5wjc+C+0NZqxEGnZqZga7Zrk//wBBkMN4CETUcWsJOLG2N1oEgFbxYZAAHU3Xc0B3aL57a/aq0WSS0gugmdrCCwXmOYRZYX65wL3XIK4EHK8DexW4HtPKLJHI4wNe+bUmQOvwMF4gSPuPONABdv4OcBeQHVIuB9jfaqeR8MJ1RjuNBc6QCV5MOu1kbS+85pJDQLpwDje2SFLa/beZkr2XrPQySMBo4/Jwy0R2cSWnbxa4SE+jFlK41AHcovmekPbaV0c4vwxXopDrSXmN2rbIBqBfABkAvsIO6CdugXR6G9pnuNpa8Ne6Bpcxke1VgL2trKHuBe65QtLWOa6oo4YoDqUXzawe3D2OtMr5oHgxaxpaSIxK2CJ7IWVeauN91aULqZDELZaU9s5oIxI50O1LOGsukeDDLqjekdKAHnA4AnaoGGhKA7dFw/8AEtpfJGDJCxjpm0LWuxi100Nx5c+hLrjDUUxdShwrBpj2nns9snZFqzeLTWaQMjaGQxG40ue0NLi8moqQGk3XY0A79Fydk9o5ZYraC6NskLXlmrAe1rfEEbtY2RwkOxiKMIINW5E1Ge1NoDQTNZmsMkcLZXtdcB+SttLpJHCUCjiSxoBGYNTukDt0XDaO9s5HSxXmsjZM9l4EmSQOkjgLWtY6RrmNq8i+1jgCMWtxJ7kIAiIgCIiAIiIAiIgCIiAIiIAiIgIpLIx1bzGm8KGoBqOANcx2Q2ZhNS1taUrQVpjhXlicO5UqICMQNqXXReIoTQVI5E8Vj5O27cui7Sl2gu05UyopVx/t3YHTSWaNkesLhaAAXXGtfqgGSF3C6SCKVIOIxCA6xsDQQQ0AgUBAFQM6Dsqtn0ZFE2Sjah7nvfUBxdeJc4Gg2hiQBjhguMtXsPMY8Rfc6Wd0t2RrHSXyRBKXuY4C4CSBSrb5LdoY+/4JlEhkaxusMhffv7RvWqZ7iTxJhc1vu2csEB2MT4pCWBu6GOIdGRgQSwi80VpQ5ZUIwVmOFra3WgVNTQAVPM0zK4Cy+w8xNJgX1MV92uFx8QlhcYywMvG6yNzaFxFK08xwHq1exk16fw3OvOcQWyxhj2a0Pia6F8VHtjaAy680ABDc8AO6NiZ0Nzvbo3sccs8Tj3K9SWZrsHNaQCSKgGhNQSK86n4lcp7SaDtMsNmaxkRkiaC4tIbclaIyNUZA4tZsvFRt7gqAXFVofYgmRt+JpidIZJml1Q86y0uBePVQSxj3ADJoQHXExl+qugkND6XNkC8bu1S7W8CQK1wJU7oGnNoOIOIGYyPvHNfO4/Ym1lpvucZDHGC8TtAcwNgD4CDGXGurkFSS3bvUN5wW10J7MyxWmF4jo1rHNcZJGSljDrC1kJaxpjdV7atHh3RTNrSQOvjga2t1oFTU0AFScyaZlefkbLty427hs3RdwpTDLCg+CmRARmztvB10XhWhoKiuBoe4UiIgCIiAIiIAiIgCIiAIiIAiIgPJkANKiuHHngPzWQVqdJaKikkDpJKHZAFWDiRhUV2q051ApQhLPoRrZWyMkdQGQltQQS8moB4AEnDmB0hXoqZmfFKuRNNp2NrnNuyEtNDdje4VoHUqBTJw+Kj/AIjjrS5NWlaamTLLp7ha2SUiWcCNzvFzBZTyoup4P5KEzu1g8J+47jF1N+0XTHBi0cU+0zTa9+TNw72jjGbJhkPJkzJoPTzIWf4gZ0TfyZP2rTWud13yn7zOMX0jftFO2d1fKf8AGL/Yp7iBHip1/TNiz2jjIqGTEH7GT9q8j2livFt2W8ACRqZKgOqGnd43XfArUWGd2rb4T8ucXM85FDDM75TL4T/KgwrHXftGPmU/Pgp7iFyPFYlv6Zv3e0cYpVk2JoPBkz5bqz/EDOib+TJ+1aa0zu2PCfvt4xd/tFOyd1R4T8xxi/2KO4gT4qe0zYM9o4yAQyYggEHUyYg4g7qyPaOOpFyaoz8GTDCuOzyWm0fO7VR+E/y2cYugc5FmGd1+Twn5t4xdDftE7iBHisTaZtn+00QLQWzAurdGpkqaCpps8sV6f7RxgElkwABJOpkwAxJ3Vz9smdrrP4T96XjHj4Ry8T+6nt87tVJ4T/Lfxi6DykU9xCw8ViX/AKZuv4gZ0TfyZP2rDfaOM5MmNDTyZMxmN1a507qnwn/GL/YoLNO7b8J++/jFz/8AYo7iBPip7TNx/EcdaXJq0JpqZMhQE7vcfFSRadjc5rbsoLjQF0T2ivKpFAtG6d2tb4T9x/GLqi+0/wC1UrZSZIqxub4jcSY6ZO6Xk/koeDGhMe0zbp+GdQiIuM9EIiIAiIgCIiAIiIAiIgNXpayQSOaJXAOFKC8GkguGGOOJFMOZHFRWfQ0QmbIyQ1DpHXbwILnYPzxABJwHbkFLpWOBz2a5wDgQWi8QcXCmWe0APvUVm0dZxM18b6OvSG6H7zzUPJaccLx915ap+XUwa82S/JRkkcJZqMJGtzDmj5qLmVCZna0eGdx3qZ1N7qaR79bPRrSNbmXlp8qLgGH+6hMkmsGwzcd84epv2a7YZLoebiep9Ra5nXfLO9H6mfSN7qdszq+UfxM/VQWuSS7uN3mfOH6Rv2anbJJXy2fzD/qU6ZFdcyvYZnatvhnLqZzPdQxSu+Uy+GfKg9TOu0d/+0U1hkfq27DcvpDzP2ahhe/5TLsNrqoPnD12imOr9/Dgrc96leRPaZnbHhnfb6md+6sMmfUeEcx6mfqq9pkk2Nhm+35w9/s1OySSo8NmY+cP+pVeWW/kss89/BX0fM7VR+GdxnqZ0DusxTOvyeGc2+pnQ3usaPfJqo9hnls+cPQPs1mGSS/JsMzb84ehv2Sl6kLJXILbK7XWfwzvS+pmPhHup7fM7VSeGfLf6mdB7qC2vfrrPsNzlp4h+iNa+Hh+amt75NVJsN8t/wA4eg/Zpy3qRzLBmfU+EfxM/VQWWV234Z33epnP3qd0klfLZ/MP+pQWWSTb2Gb7vnDz/wDUoXQtrmHTO1rfDO4/1M6ou/8A2qmbI4yRVYQNY3G808HcAaqvNaHNkaXNjAuPxMpA3ouJjz7KWKWRz4iYqM1jdu8acaXWuY0uzzGHdVlkWheX3OqREXnHshERAEREAREQBERAEREBQt08IkYJDR5oGVvYkuaQBTA7TWn7q5KpZrJZtc18bgH3pDdDji/EPJaeIq78RKsaSkgvxtmbVxIuVaSKkj1UoMQK/dzUFmbZTK1zLokDpKAVFX4iSoyJ3s+bu60WWpi/Vp+SjJf1s125TW8b1fKi5KE6zWDy9x3V1NU0jX62e65oGt4tJPlRcQ4KEtk1o22bjvQepv113QyXQ8zE9T6i16y783vM6vpGqdusqPL/AKlBa2yXd9m8z0H6Rv11Ya2Su+z8Dv3qdCupWsOs1bfLy+tzKhi1nymXcrqoOqlL9op/lT2Fsmrbtsy6DzP11BC1/wApl2mV1UHoPXaKev3q3PepXkWLTrNjy99vV3UzNZUeXmOpQ2lsmxtM32+g9/rqdjJKjbZmPQ796q8iyzK2j9Zqo/L8tnV0BZh1l+Ty829XQ1Y0e2TVR7TNxnoPQPrrMLJL8m0zNvoPQ366l6kLJEFs1mus/l5y03vojWqmt+s1Unl+W/q6Cq1qe908AYWvcHSYNbkdUcHEyUHurXsthpDRM2okdJKwUjkJaxpx2TgXl1fgBmockqVe6lowlKtFuh4lmeHXdgu6Wh7nHvdGNO5w7rNgsFoeH01cfiOzq53cU3W8Or7lubNYHxijDE0VqaRnE8ydZie5UWjmS+JR7PMf6Dz/APNc7xbWOuPZ6NcRTi0a9loYQIy65JtOL3Hei4nLPIUGJwVu2iWsV/V01rN29XjzSRsuvZtsrq5PQab0XC+sWp7yY6va4CZoNGOaaivEuP8AZZt1obKNKpG3REWB0hERAEREAREQBERAEREBrNKWyFj2CZoqSLpIBFS9rQATyJafcK8FBZprK+YFgaJQ6QCgI2hUPrTZLsHYnHB3Iq1pHSLI3ND2E1pQ0ac3tbxNcHFh/PhhWs9vsz5m3WjWh0jRs4hwqH4jCpDTjyC0StqYN+bNFGRjjLPR9BrcroPzUXGqhMT9aPE9DvQOpvdTSRuMs1H0Gtyug/NRcSoTE/WjxPQ70Dqau6GS6Hm4nqfUWuJ93zPUz0D6RvdTtifXzP6B+qgtcT7vmepnoH0je6sNifXzP6B+qnQrqVrDE/Vt8Th0Dme6hhif8pl8T5qD0DrtHCvv+KmsMT9W3xOHQOZUMMTvlMvifNQegddo4fH4q3PepXkT2mJ+x4nrb6B37qwyJ9R4nEegfqqk4e5zWseXuD2g0Y2jTjg52TT2z7LZx6Ae4DWzV+o1tGe5xwL/AMgeLVnKairs2hhym7I1ejA90cYjdfIYyoDBdbsDBzyaA9s+yuWPQj3Pk1kuRbVrW0YdhtAcQ51PeAeIV3Qtlf8AJ4bsgA1bKAMbhshYiY9r5iZqAFtTcHQ1YyxG20nv4OiGDFKLa3TqV7bZHtnsrQ9oFZaARgAeGeANFa0vBJqJaygjVvwuDoPdU9JRy/KbOL+NZLrixt2uqdwDqmnHLNWdLWOTUyuMxPhPBbcAbukk0zr9/wDlU1jfdehppKz2l7lstkqBrsSCR4fAd604qnoyKY3jrA3xJLwLATWuFCHUHPirzLJIBQSgAYABjQAOQCraOs8niUlp4j/QOaqnZ7/Bo1dWfz+yJ1hfr4wZbxDJSC5gJBvxZY9/uU1tieDFekvDWswugc+NV4mieJ2VmA8OU1LGigvRV4pbA69EDIXDWMO5QZkDaGFeNFPIrlW2/k3CIiwOkIiIAiIgCIiAIiIAiIgNdpLSLY3sDmVvUoagY32toK8doH7jyVaz6WhfM1pjpLWRrS5rQRdreuk7VCG1qBSlK5it3SNvdFdpGX1rWhpSmPI1wr8O6rQ6aa6VsZjc15MjQSB6K4gnG6QK17jmtErZGMn5s/4NdIxxlno8Aa3K7X5qLjUKExP1g8QbjvQOpv1lNJCTLOb7m+LkLlPKi6mE/moXWc60eK/cd9F1N+zXbDJdDzMT1PqLXE+75g3megfSN+sp2xPr5g/lj9ygtdnN3zX7zPo/pG/ZqV0d0VMzwBmfC/1K2hXUgsjXCIEygAAkksFAKnM3l4sGj5JbTLeeWDVQGly6Xtvz0vCtWjPCoJqK0xCt6F0K58bHySvaBixtI8KE0c+se9xAO778s2aNzrbKGTPd4UILhqcKPtIIPh0NCKUAriarOWJ6knupvh4PpclunUu2ixSNEbRI0APaABGABnkAVOdZwmDtq6bsYNDxvbWFOKr2zR7/AA71olJ1gphEBxpgI8aDn71cGj3f/ok+EP8AqXM3bNb+x2JXdn8/soaIs05s8fjhouR3brATduNON7DmMsvy92OySa2YiUVLmVOrGOwKerh/krOh7E42eI6+QeGzCkWGyOcdVizWY62UfKJAbzfoqnYbw1fDsrN3ldfH6KpWjZ/Pt1INIwS/KLNWUVvS0NwYeGa+rFWdLwS/J5azAjVv+bHSfrKnbYHGey+NLi6XFzY2uFIziBquPfgrGltGv+Ty3rRK6jJDSkTRuuoDdjFQp1jdbfQjSVn8+y9y07WcJwcbpux3iD3o7Clcaqvo6CbxPFAGsdjcBrlU0rh/8VsaOcMp5B90Of8AKWsjlbEH6y1uZ4j8DqqnHMN1dSfcqq6ov+fotKzTdfn9k0thk+UNrKCXRyA1ZUUDosLpdTipbbDIDFekDhrGYBgHPjVc/bfaICVpikmfRjxVwijGLo8qxE0w6eVOK8WHTE0toia+QlhkGzdZwDiNoNBPDll9y6PD4rjxPJLehj30K0Vc96ndIiLgO8IiIAiIgCIiAIiIAiIgNdpLSEkbmhsReHcRewNcjRppXgTQVzoMVDBpomURuhc0kyAEg0IbUhww3SAOPFueNLek7RIxoMcd83mgjscz24YnAAk40oasGlnmVsb4XNvGQXuF1tbrqUyIpx9Q7gaJWyMW6Sz/AINdJDWWY3nDxeDiB5UXBROs3ijbk3Hes9TVM+zB0sx2vN4OcB5UXBpAUJsQ1o39x3rk6m/WXdB2XQ8zEXmfU826EBlTI8AFhJLzQDWNxKv2DQ17xJXSADFjC41H13jg7HL0++tKZ0cHu9dxjo67cm08vZQb3pBr73N5FbkaOZJxLoyPpJDU1/8AKl3D7/744uJaiZ0YGFV8TRBoyw3o27crQD14OH50FT2Ozyzis9iHy2YX5PJs53zXftHFWtHWFuqaSXjA18SQcT9ZUY7HW2WgNvVENnpefIBUvtHEGpH+a91nX1X3VG/DRRtujLtusIFzbk32+s91KbKKkB8pIFd5wB5C9lXtVV7folhu1L3Bz2AtdI8tpjwJ496qS2aiEVkkc3kDLJU/+LQ6p+4Kta0SL0o3VIh0Po8mCE6x4GqZgHHO6ONcu1F6sejhrJRfkwLQDfcTuNzJxK52H2gaIY2xxyEhjAXPlka2t0ZNa6p/pWqktcj3SXpH0NKta97W7o+tU/eSuyPZcSbenU5XjwilRV/w6TTdqhjtFnvTOqDJeAeXPHhmmy2pGKoaW9ogY5GxtlILHCskhHpPpFSfcSFzktmAfEACBV+Rd0HvgpbRALjt7dd6ncj3XbDscFTidaHNLHk60VP8NjaNKTvrWeQA8GuLQPcal39S10MG8aureON41PvOZUhs4+t+J36rxFANre3j6nfquqMIx9KMpNt3MGLbG07dd6jzYthoSOlphxcdsZmvpcqBgF8b2671O5s7rYaFhAtMJx3xmXH0u5lVxvpy6MnDXnXVH0dERfMHvBERAEREAREQBERAEREBS0lNI0N1TL5L2h3Zh3nZjLD4qtZ9Iza0MfAQC6TaBqLraljjSoFRTA8Xdldtt+jdXSt5tagEXK7WfaqpQWy0a1rHxC6TJVwxo0VuEmtATsinc8sbrIyl6tfwa6SxtdLOS2p1vf6KLkq09iaJBSMFxaQ0Y4uLmgVxy4nsCrEtlY6WcuaCdbx/9USjsdhiM950YLGtc1tASS8vY1xoORIbXht8F2qVI/Y81w4ptU1Ls+homMawCrg6IuJDtoGUAkmtAXGquyaNixDYw54AN28RngCTwGB+BzVO3aKjawNu1Jc3bAGzWRv3caDA5YrGk3WWztF5gc8jZaMXO4VPADm40H9lzqsqJNs7aKNapLfQksGhYTEC9oIIyduihOP+cVoZ9J2ZlqlLI9aNVCBdJDbwfPeq8nEYtyvf3WlfJrWi80BvQN3P1dZ7n7gFVZA3WvwG5H/yk/QL08Psbu5vM4Z4+SjFGy0hbnSU2RGLwwZerx9ZNfhdVYWVta3cTSpNST7zmVHLZ27OyN4f5UgszekLujCMFRIwbcncjs1mbcbs+lvPkEZZW3nbPEc+kLFms7bjdkbrf7BZZZ23nbIzH/EK5SllYjnsw1kezxfz6CpLRZm3HbPpdz5FRT2dusi2Rm//AIFSWiztuO2Ruu/sUFM7Epsren+6jhszdrZ9R5r2bM3pCjis7drZG8UJp7GTZm3xs+l3PmxbDQsAFphIFNsf8XLXGztvjZG67+7FsdCQtFphIArfH/Fyyxvpy6Mvhrzq2qPpCIi+YPeCIiAIiIAiIgCIiAIiICnpHW7Gqpvtv1oPDxvUJB7fdWiq2ea0iUNexhjLpNpvBmJZXEbW6KAHjyqbWkGSEM1RoQ9pdyLMbwP5HDkqsHykStD7jo6yVIzDcTGDxvbowFMHdldZaGUvVqam1tYZZhRhkdLdbeDTiYo6E14AVd7mlWo7PA1wDGMcGRvaAQwXnBzRUk8zXHuSoGui+U2jWvaw3iGkuYCKxRFztrLINHucvOlNNWeN2sGoc4Ne2MBzHVLizE03RgSc8G8zRdXmlSKrkciUY8UnTP8AJD7SW+CFuriZGZHFryaNIYLzaE860wblQY9+bLWEkm6STUk3ak/9+5R2idhqS9hcXAk1bibwqaDL3cAKcF7E0fUz4tXr4GCsKNNTixMTjlUjs7GXRgz8uajYxmtfg2lyPlnek/8AikgljuipZ8W81GyVmtfiylyPi2m9JX/C6DG1iSVjNnBm8OXdSBkfJn9Kjllj2dpm8OLe6kE0fUz4tQlUI7OxlxuDN1vLkEYxl52DOHLpCxZ5o7jdpm63i3kFlksd520zMcW9IQi1ERzsZrI8G5vrl0HNSWhjLjsGbruXIqOeVmsjxZm+uLeg5qS0TR3HbTN13FvIoLXJCyPkz+lRxMZjgzePJSGaPqZ8WqOKaPHaZvHi1CbAsZeGDN13LmxbHQbWfKYbobW+MqV3XclrjNHfG0zddxbzYtjoORhtMNC2t8ZEV3XclljfTl0ZfDpxrqj6SiIvmD3wiIgCIiAIiIAiIgCIiAq2+F7g0RvDCHtJqK1aDVzc8K//ADiqVns9pbK29I10V6QnIG6aljd2ppUY1GR5gC5pCzOe0BjrpDmmuOQNSMCM8scMVUgsE7ZWkzXo6yEgjGjqlrRzoSMeTe6unYykvNqeJNIRMdKJJIwC5xeHyAEN1bcmd+WHE8VxWk9Oa+a+XgNukMbeGy2opUVoHHM/cOC2ftNpXxJIRUND7z6A7brjLoNBiAKH305Y6M2kXxid08Hcx2XsdjwKLvHnoeb2jFq+FPUxPam0325t9Q6h3Ugtbetv4h+q8T2kUzObeDuodlILUOZ+Dv0XonLW+ZFZ7U26Ntv4hz96jZam615vjcj9Q6pO/f8ANSWe0i6MT8Hc/cvDLQNa81O5HwPVJ2QiuVz3Lam7O23eHqHfupBa29bfxD9V4ltI2cTvDg7v2UgtQ5n4O/RCU/chs1rbcbtt3W+och3WWWtt5223MeodI7pZrSLjcTut4O5DssstIvOxOY4O6R2QVsrkU9qbrItsYF/qHQe6ktFrbcdtt3Xeocj3Uc9oGsixOb+B6D2UlotIuOxO67g7keyEVzuSG1t62/iH6qOG1t2ttu8fUP1UptQ5n4O/RRxWkY4nePB36ITX3MG1tvjbbuu9Q5s7rYaEtDTaYQHA7YwBB9LlQNpF8YnddwdzZ2Ww0LODaYRU744HpdzCyxvpy6Mvhvzq+qPo6Ii+YPeCIiAIiIAiIgCIiAIiICppCyGQNAddo5riaGpDTWguuFK5Vx44KnZ9Fysla7Xl0d6Rxaa12q0aMaEAnM9I5mt+22QSMLSaVpiOBBBH5hUYNDOZKHiZ5YDI4sOW3U3RTCgJrl6R3KunbMylHzVocfp+WlqnwO+Mmk/NR8gtaZxfGDt0+l3MdlvNNaPkNpmIikILwQQxxBGrYMCARmD8FQOjJbwOplpQ/Nv5j6q+hwcSCw4quiPJxIy4n1ZSmnFMnZt9LuodlIJxyd+F36KzNoyUjyZc2/Nv6gelexo6X6GX+W/9q172HNFOCVTX2ecXRg78LufuUbJhrX4O3I/S7qk7LYQaMmDQDDL/AC3/ALV4ZoqbWuOploWsAOrfmDIT6e4+Kd7DmiOCVitLMNnB28PS7v2UgnHJ34XforMmjJcPBlzB8t/7V7GjpfoZf5cn7U72HNEqMjX2aYXG4O3W+l3IdllkwvOwdmPS7pHZW4NGTBjQYZahor4b+AH1UZo6WrvBlxp80/kB0qO8hzRHDKxr55vEiwdm/wBLug9lJaJxcdg7dd6Xcj2VibRcxfGRBLQF1fDfxbQenmvc+jpS1wEEtS0jyn5kH6qnvIc0RwyuQGccnfhd+ijinGODt4+l36K/8gl+hl/lP/avEWjpRXwJcyfKf+1O8hzRbhkVDML4wduu9LubOy2GhJa2mHPfGbSPS7mFEdHS3gdTLShHlP5t+r2KvaIsMgtERMUgAeCSY3AAUOJJFAssXEg8OV1ky2HGXEuqO+ReFmq+bPcPSLzVKoD0i81SqA9IvNUQHpERAEREAREQGKLNERAKJREQCi0/tDYp3tb8neGuFa1cWjNpBNAb27Sn1luEQHM2mzaRpGGSR4NcHuN2pdfqwgXKbgANMNo4CgXRxg0FaVoK0yrxovaIBRKIiA1ntBZpHxUhJDq+l5jO64A3hwDi1xHENyOR1UQ0kKB2qO0C5wDWi4JNprRU5s3SeNK8V1CIDl52aRLpC0sDQ92rGwSYyRdq4jA0BGIwvZOIXTgLKIBRYIWUQHhFmiUUEmEWaJRAYRZolEBhFmiwgPaIikgIiIAiIgCIiAIiIAiIgCIiAIiIAiIgCIiAIiIAiIgCIiAIiIAiIgCIiAIiIAiIgCIiAIiIAiIgCIiAIiIAiIgCIiAIiIAiIgCIiAIiIAiIgP/Z"/>
          <p:cNvSpPr>
            <a:spLocks noChangeAspect="1" noChangeArrowheads="1"/>
          </p:cNvSpPr>
          <p:nvPr/>
        </p:nvSpPr>
        <p:spPr bwMode="auto">
          <a:xfrm>
            <a:off x="71438" y="-1041400"/>
            <a:ext cx="2143125" cy="2143125"/>
          </a:xfrm>
          <a:prstGeom prst="rect">
            <a:avLst/>
          </a:prstGeom>
          <a:noFill/>
          <a:ln w="9525">
            <a:noFill/>
            <a:miter lim="800000"/>
            <a:headEnd/>
            <a:tailEnd/>
          </a:ln>
        </p:spPr>
        <p:txBody>
          <a:bodyPr/>
          <a:lstStyle/>
          <a:p>
            <a:endParaRPr lang="fr-FR"/>
          </a:p>
        </p:txBody>
      </p:sp>
      <p:pic>
        <p:nvPicPr>
          <p:cNvPr id="73745" name="Picture 17" descr="http://t0.gstatic.com/images?q=tbn:ANd9GcQDtgvLxXISWlCv1t_RDbBMlDONpxJw3BzogJstl4fAF0nQ5pc1Gg"/>
          <p:cNvPicPr>
            <a:picLocks noChangeAspect="1" noChangeArrowheads="1"/>
          </p:cNvPicPr>
          <p:nvPr/>
        </p:nvPicPr>
        <p:blipFill>
          <a:blip r:embed="rId7" cstate="print"/>
          <a:srcRect/>
          <a:stretch>
            <a:fillRect/>
          </a:stretch>
        </p:blipFill>
        <p:spPr bwMode="auto">
          <a:xfrm>
            <a:off x="7020272" y="5229200"/>
            <a:ext cx="1772194" cy="14009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3747" name="Picture 19" descr="http://t2.gstatic.com/images?q=tbn:ANd9GcT3jXJADLQk9voyjoaB50ggD3bavHuKa8xcDAuvOqLrywQPRr4t"/>
          <p:cNvPicPr>
            <a:picLocks noChangeAspect="1" noChangeArrowheads="1"/>
          </p:cNvPicPr>
          <p:nvPr/>
        </p:nvPicPr>
        <p:blipFill>
          <a:blip r:embed="rId8" cstate="print"/>
          <a:srcRect/>
          <a:stretch>
            <a:fillRect/>
          </a:stretch>
        </p:blipFill>
        <p:spPr bwMode="auto">
          <a:xfrm>
            <a:off x="6156176" y="1268760"/>
            <a:ext cx="1940362" cy="12127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3733"/>
                                        </p:tgtEl>
                                        <p:attrNameLst>
                                          <p:attrName>style.visibility</p:attrName>
                                        </p:attrNameLst>
                                      </p:cBhvr>
                                      <p:to>
                                        <p:strVal val="visible"/>
                                      </p:to>
                                    </p:set>
                                    <p:animEffect transition="in" filter="fade">
                                      <p:cBhvr>
                                        <p:cTn id="7" dur="2000"/>
                                        <p:tgtEl>
                                          <p:spTgt spid="73733"/>
                                        </p:tgtEl>
                                      </p:cBhvr>
                                    </p:animEffect>
                                  </p:childTnLst>
                                </p:cTn>
                              </p:par>
                              <p:par>
                                <p:cTn id="8" presetID="10" presetClass="entr" presetSubtype="0" fill="hold" nodeType="withEffect">
                                  <p:stCondLst>
                                    <p:cond delay="0"/>
                                  </p:stCondLst>
                                  <p:childTnLst>
                                    <p:set>
                                      <p:cBhvr>
                                        <p:cTn id="9" dur="1" fill="hold">
                                          <p:stCondLst>
                                            <p:cond delay="0"/>
                                          </p:stCondLst>
                                        </p:cTn>
                                        <p:tgtEl>
                                          <p:spTgt spid="73745"/>
                                        </p:tgtEl>
                                        <p:attrNameLst>
                                          <p:attrName>style.visibility</p:attrName>
                                        </p:attrNameLst>
                                      </p:cBhvr>
                                      <p:to>
                                        <p:strVal val="visible"/>
                                      </p:to>
                                    </p:set>
                                    <p:animEffect transition="in" filter="fade">
                                      <p:cBhvr>
                                        <p:cTn id="10" dur="2000"/>
                                        <p:tgtEl>
                                          <p:spTgt spid="73745"/>
                                        </p:tgtEl>
                                      </p:cBhvr>
                                    </p:animEffect>
                                  </p:childTnLst>
                                </p:cTn>
                              </p:par>
                              <p:par>
                                <p:cTn id="11" presetID="26"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80">
                                          <p:stCondLst>
                                            <p:cond delay="0"/>
                                          </p:stCondLst>
                                        </p:cTn>
                                        <p:tgtEl>
                                          <p:spTgt spid="3"/>
                                        </p:tgtEl>
                                      </p:cBhvr>
                                    </p:animEffect>
                                    <p:anim calcmode="lin" valueType="num">
                                      <p:cBhvr>
                                        <p:cTn id="1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gtEl>
                                      </p:cBhvr>
                                      <p:to x="100000" y="60000"/>
                                    </p:animScale>
                                    <p:animScale>
                                      <p:cBhvr>
                                        <p:cTn id="20" dur="166" decel="50000">
                                          <p:stCondLst>
                                            <p:cond delay="676"/>
                                          </p:stCondLst>
                                        </p:cTn>
                                        <p:tgtEl>
                                          <p:spTgt spid="3"/>
                                        </p:tgtEl>
                                      </p:cBhvr>
                                      <p:to x="100000" y="100000"/>
                                    </p:animScale>
                                    <p:animScale>
                                      <p:cBhvr>
                                        <p:cTn id="21" dur="26">
                                          <p:stCondLst>
                                            <p:cond delay="1312"/>
                                          </p:stCondLst>
                                        </p:cTn>
                                        <p:tgtEl>
                                          <p:spTgt spid="3"/>
                                        </p:tgtEl>
                                      </p:cBhvr>
                                      <p:to x="100000" y="80000"/>
                                    </p:animScale>
                                    <p:animScale>
                                      <p:cBhvr>
                                        <p:cTn id="22" dur="166" decel="50000">
                                          <p:stCondLst>
                                            <p:cond delay="1338"/>
                                          </p:stCondLst>
                                        </p:cTn>
                                        <p:tgtEl>
                                          <p:spTgt spid="3"/>
                                        </p:tgtEl>
                                      </p:cBhvr>
                                      <p:to x="100000" y="100000"/>
                                    </p:animScale>
                                    <p:animScale>
                                      <p:cBhvr>
                                        <p:cTn id="23" dur="26">
                                          <p:stCondLst>
                                            <p:cond delay="1642"/>
                                          </p:stCondLst>
                                        </p:cTn>
                                        <p:tgtEl>
                                          <p:spTgt spid="3"/>
                                        </p:tgtEl>
                                      </p:cBhvr>
                                      <p:to x="100000" y="90000"/>
                                    </p:animScale>
                                    <p:animScale>
                                      <p:cBhvr>
                                        <p:cTn id="24" dur="166" decel="50000">
                                          <p:stCondLst>
                                            <p:cond delay="1668"/>
                                          </p:stCondLst>
                                        </p:cTn>
                                        <p:tgtEl>
                                          <p:spTgt spid="3"/>
                                        </p:tgtEl>
                                      </p:cBhvr>
                                      <p:to x="100000" y="100000"/>
                                    </p:animScale>
                                    <p:animScale>
                                      <p:cBhvr>
                                        <p:cTn id="25" dur="26">
                                          <p:stCondLst>
                                            <p:cond delay="1808"/>
                                          </p:stCondLst>
                                        </p:cTn>
                                        <p:tgtEl>
                                          <p:spTgt spid="3"/>
                                        </p:tgtEl>
                                      </p:cBhvr>
                                      <p:to x="100000" y="95000"/>
                                    </p:animScale>
                                    <p:animScale>
                                      <p:cBhvr>
                                        <p:cTn id="26" dur="166" decel="50000">
                                          <p:stCondLst>
                                            <p:cond delay="1834"/>
                                          </p:stCondLst>
                                        </p:cTn>
                                        <p:tgtEl>
                                          <p:spTgt spid="3"/>
                                        </p:tgtEl>
                                      </p:cBhvr>
                                      <p:to x="100000" y="100000"/>
                                    </p:animScale>
                                  </p:childTnLst>
                                </p:cTn>
                              </p:par>
                              <p:par>
                                <p:cTn id="27" presetID="10" presetClass="entr" presetSubtype="0" fill="hold" nodeType="withEffect">
                                  <p:stCondLst>
                                    <p:cond delay="0"/>
                                  </p:stCondLst>
                                  <p:childTnLst>
                                    <p:set>
                                      <p:cBhvr>
                                        <p:cTn id="28" dur="1" fill="hold">
                                          <p:stCondLst>
                                            <p:cond delay="0"/>
                                          </p:stCondLst>
                                        </p:cTn>
                                        <p:tgtEl>
                                          <p:spTgt spid="73747"/>
                                        </p:tgtEl>
                                        <p:attrNameLst>
                                          <p:attrName>style.visibility</p:attrName>
                                        </p:attrNameLst>
                                      </p:cBhvr>
                                      <p:to>
                                        <p:strVal val="visible"/>
                                      </p:to>
                                    </p:set>
                                    <p:animEffect transition="in" filter="fade">
                                      <p:cBhvr>
                                        <p:cTn id="29" dur="2000"/>
                                        <p:tgtEl>
                                          <p:spTgt spid="737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2"/>
          <p:cNvSpPr txBox="1">
            <a:spLocks noChangeArrowheads="1"/>
          </p:cNvSpPr>
          <p:nvPr/>
        </p:nvSpPr>
        <p:spPr bwMode="auto">
          <a:xfrm>
            <a:off x="467544" y="548680"/>
            <a:ext cx="8496300" cy="923330"/>
          </a:xfrm>
          <a:prstGeom prst="rect">
            <a:avLst/>
          </a:prstGeom>
          <a:noFill/>
          <a:ln w="9525">
            <a:noFill/>
            <a:miter lim="800000"/>
            <a:headEnd/>
            <a:tailEnd/>
          </a:ln>
        </p:spPr>
        <p:txBody>
          <a:bodyPr>
            <a:spAutoFit/>
          </a:bodyPr>
          <a:lstStyle/>
          <a:p>
            <a:pPr>
              <a:spcBef>
                <a:spcPct val="50000"/>
              </a:spcBef>
              <a:defRPr/>
            </a:pPr>
            <a:r>
              <a:rPr lang="fr-FR" sz="2400" b="1" dirty="0">
                <a:solidFill>
                  <a:srgbClr val="F1B1D7"/>
                </a:solidFill>
                <a:effectLst>
                  <a:glow rad="139700">
                    <a:srgbClr val="AC3682">
                      <a:alpha val="40000"/>
                    </a:srgbClr>
                  </a:glow>
                </a:effectLst>
                <a:latin typeface="Comic Sans MS" pitchFamily="66" charset="0"/>
              </a:rPr>
              <a:t>Indications</a:t>
            </a:r>
          </a:p>
          <a:p>
            <a:pPr>
              <a:spcBef>
                <a:spcPct val="50000"/>
              </a:spcBef>
              <a:defRPr/>
            </a:pPr>
            <a:endParaRPr lang="ar-MA" sz="2000" b="1" i="1" u="sng" dirty="0">
              <a:latin typeface="Comic Sans MS" pitchFamily="66" charset="0"/>
            </a:endParaRPr>
          </a:p>
        </p:txBody>
      </p:sp>
      <p:graphicFrame>
        <p:nvGraphicFramePr>
          <p:cNvPr id="3" name="Diagramme 2"/>
          <p:cNvGraphicFramePr/>
          <p:nvPr/>
        </p:nvGraphicFramePr>
        <p:xfrm>
          <a:off x="1187624" y="1196752"/>
          <a:ext cx="763284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4757" name="Picture 5" descr="http://t3.gstatic.com/images?q=tbn:ANd9GcT56Bqy3oSzYy1vH4nJ8SzX6hJKmADJfq9G-Yjq8SUU9r-AwApufA"/>
          <p:cNvPicPr>
            <a:picLocks noChangeAspect="1" noChangeArrowheads="1"/>
          </p:cNvPicPr>
          <p:nvPr/>
        </p:nvPicPr>
        <p:blipFill>
          <a:blip r:embed="rId6" cstate="print"/>
          <a:srcRect/>
          <a:stretch>
            <a:fillRect/>
          </a:stretch>
        </p:blipFill>
        <p:spPr bwMode="auto">
          <a:xfrm>
            <a:off x="7164288" y="2132856"/>
            <a:ext cx="806727" cy="7920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4759" name="Picture 7" descr="http://t2.gstatic.com/images?q=tbn:ANd9GcQClGSdXMAl_tzytVZtxRDTPXqNiatn3FsVgl_3_kIKKy5ZM3hRlw"/>
          <p:cNvPicPr>
            <a:picLocks noChangeAspect="1" noChangeArrowheads="1"/>
          </p:cNvPicPr>
          <p:nvPr/>
        </p:nvPicPr>
        <p:blipFill>
          <a:blip r:embed="rId7" cstate="print"/>
          <a:srcRect/>
          <a:stretch>
            <a:fillRect/>
          </a:stretch>
        </p:blipFill>
        <p:spPr bwMode="auto">
          <a:xfrm>
            <a:off x="7596336" y="3212976"/>
            <a:ext cx="1008112" cy="936104"/>
          </a:xfrm>
          <a:prstGeom prst="rect">
            <a:avLst/>
          </a:prstGeom>
          <a:ln>
            <a:noFill/>
          </a:ln>
          <a:effectLst>
            <a:softEdge rad="112500"/>
          </a:effectLst>
        </p:spPr>
      </p:pic>
      <p:pic>
        <p:nvPicPr>
          <p:cNvPr id="74761" name="Picture 9" descr="http://t0.gstatic.com/images?q=tbn:ANd9GcQnkdFbnTGAMUFfSggP9-KeSqn_LnDS1pP-EGud0JWNy69FbfeF"/>
          <p:cNvPicPr>
            <a:picLocks noChangeAspect="1" noChangeArrowheads="1"/>
          </p:cNvPicPr>
          <p:nvPr/>
        </p:nvPicPr>
        <p:blipFill>
          <a:blip r:embed="rId8" cstate="print"/>
          <a:srcRect/>
          <a:stretch>
            <a:fillRect/>
          </a:stretch>
        </p:blipFill>
        <p:spPr bwMode="auto">
          <a:xfrm>
            <a:off x="7956376" y="4293096"/>
            <a:ext cx="864096" cy="864096"/>
          </a:xfrm>
          <a:prstGeom prst="rect">
            <a:avLst/>
          </a:prstGeom>
          <a:ln>
            <a:noFill/>
          </a:ln>
          <a:effectLst>
            <a:softEdge rad="112500"/>
          </a:effectLst>
        </p:spPr>
      </p:pic>
      <p:pic>
        <p:nvPicPr>
          <p:cNvPr id="74762" name="Picture 10" descr="http://www.cancer-et-denutrition-patient.com/depistage-denutrition/anthropometrie/images/depistage-denutrition.jpg"/>
          <p:cNvPicPr>
            <a:picLocks noChangeAspect="1" noChangeArrowheads="1"/>
          </p:cNvPicPr>
          <p:nvPr/>
        </p:nvPicPr>
        <p:blipFill>
          <a:blip r:embed="rId9" cstate="print"/>
          <a:srcRect/>
          <a:stretch>
            <a:fillRect/>
          </a:stretch>
        </p:blipFill>
        <p:spPr bwMode="auto">
          <a:xfrm>
            <a:off x="8351912" y="5589240"/>
            <a:ext cx="792088" cy="7789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4764" name="Picture 12" descr="http://www.memobio.fr/images/bioc/hydro_reg.jpg"/>
          <p:cNvPicPr>
            <a:picLocks noChangeAspect="1" noChangeArrowheads="1"/>
          </p:cNvPicPr>
          <p:nvPr/>
        </p:nvPicPr>
        <p:blipFill>
          <a:blip r:embed="rId10" cstate="print"/>
          <a:srcRect/>
          <a:stretch>
            <a:fillRect/>
          </a:stretch>
        </p:blipFill>
        <p:spPr bwMode="auto">
          <a:xfrm>
            <a:off x="7020272" y="1025733"/>
            <a:ext cx="936104" cy="8190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4757"/>
                                        </p:tgtEl>
                                        <p:attrNameLst>
                                          <p:attrName>style.visibility</p:attrName>
                                        </p:attrNameLst>
                                      </p:cBhvr>
                                      <p:to>
                                        <p:strVal val="visible"/>
                                      </p:to>
                                    </p:set>
                                    <p:animEffect transition="in" filter="fade">
                                      <p:cBhvr>
                                        <p:cTn id="7" dur="2000"/>
                                        <p:tgtEl>
                                          <p:spTgt spid="74757"/>
                                        </p:tgtEl>
                                      </p:cBhvr>
                                    </p:animEffect>
                                  </p:childTnLst>
                                </p:cTn>
                              </p:par>
                              <p:par>
                                <p:cTn id="8" presetID="10" presetClass="entr" presetSubtype="0" fill="hold" nodeType="withEffect">
                                  <p:stCondLst>
                                    <p:cond delay="0"/>
                                  </p:stCondLst>
                                  <p:childTnLst>
                                    <p:set>
                                      <p:cBhvr>
                                        <p:cTn id="9" dur="1" fill="hold">
                                          <p:stCondLst>
                                            <p:cond delay="0"/>
                                          </p:stCondLst>
                                        </p:cTn>
                                        <p:tgtEl>
                                          <p:spTgt spid="74759"/>
                                        </p:tgtEl>
                                        <p:attrNameLst>
                                          <p:attrName>style.visibility</p:attrName>
                                        </p:attrNameLst>
                                      </p:cBhvr>
                                      <p:to>
                                        <p:strVal val="visible"/>
                                      </p:to>
                                    </p:set>
                                    <p:animEffect transition="in" filter="fade">
                                      <p:cBhvr>
                                        <p:cTn id="10" dur="2000"/>
                                        <p:tgtEl>
                                          <p:spTgt spid="74759"/>
                                        </p:tgtEl>
                                      </p:cBhvr>
                                    </p:animEffect>
                                  </p:childTnLst>
                                </p:cTn>
                              </p:par>
                              <p:par>
                                <p:cTn id="11" presetID="10" presetClass="entr" presetSubtype="0" fill="hold" nodeType="withEffect">
                                  <p:stCondLst>
                                    <p:cond delay="0"/>
                                  </p:stCondLst>
                                  <p:childTnLst>
                                    <p:set>
                                      <p:cBhvr>
                                        <p:cTn id="12" dur="1" fill="hold">
                                          <p:stCondLst>
                                            <p:cond delay="0"/>
                                          </p:stCondLst>
                                        </p:cTn>
                                        <p:tgtEl>
                                          <p:spTgt spid="74761"/>
                                        </p:tgtEl>
                                        <p:attrNameLst>
                                          <p:attrName>style.visibility</p:attrName>
                                        </p:attrNameLst>
                                      </p:cBhvr>
                                      <p:to>
                                        <p:strVal val="visible"/>
                                      </p:to>
                                    </p:set>
                                    <p:animEffect transition="in" filter="fade">
                                      <p:cBhvr>
                                        <p:cTn id="13" dur="2000"/>
                                        <p:tgtEl>
                                          <p:spTgt spid="74761"/>
                                        </p:tgtEl>
                                      </p:cBhvr>
                                    </p:animEffect>
                                  </p:childTnLst>
                                </p:cTn>
                              </p:par>
                              <p:par>
                                <p:cTn id="14" presetID="26"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80">
                                          <p:stCondLst>
                                            <p:cond delay="0"/>
                                          </p:stCondLst>
                                        </p:cTn>
                                        <p:tgtEl>
                                          <p:spTgt spid="3"/>
                                        </p:tgtEl>
                                      </p:cBhvr>
                                    </p:animEffect>
                                    <p:anim calcmode="lin" valueType="num">
                                      <p:cBhvr>
                                        <p:cTn id="1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2" dur="26">
                                          <p:stCondLst>
                                            <p:cond delay="650"/>
                                          </p:stCondLst>
                                        </p:cTn>
                                        <p:tgtEl>
                                          <p:spTgt spid="3"/>
                                        </p:tgtEl>
                                      </p:cBhvr>
                                      <p:to x="100000" y="60000"/>
                                    </p:animScale>
                                    <p:animScale>
                                      <p:cBhvr>
                                        <p:cTn id="23" dur="166" decel="50000">
                                          <p:stCondLst>
                                            <p:cond delay="676"/>
                                          </p:stCondLst>
                                        </p:cTn>
                                        <p:tgtEl>
                                          <p:spTgt spid="3"/>
                                        </p:tgtEl>
                                      </p:cBhvr>
                                      <p:to x="100000" y="100000"/>
                                    </p:animScale>
                                    <p:animScale>
                                      <p:cBhvr>
                                        <p:cTn id="24" dur="26">
                                          <p:stCondLst>
                                            <p:cond delay="1312"/>
                                          </p:stCondLst>
                                        </p:cTn>
                                        <p:tgtEl>
                                          <p:spTgt spid="3"/>
                                        </p:tgtEl>
                                      </p:cBhvr>
                                      <p:to x="100000" y="80000"/>
                                    </p:animScale>
                                    <p:animScale>
                                      <p:cBhvr>
                                        <p:cTn id="25" dur="166" decel="50000">
                                          <p:stCondLst>
                                            <p:cond delay="1338"/>
                                          </p:stCondLst>
                                        </p:cTn>
                                        <p:tgtEl>
                                          <p:spTgt spid="3"/>
                                        </p:tgtEl>
                                      </p:cBhvr>
                                      <p:to x="100000" y="100000"/>
                                    </p:animScale>
                                    <p:animScale>
                                      <p:cBhvr>
                                        <p:cTn id="26" dur="26">
                                          <p:stCondLst>
                                            <p:cond delay="1642"/>
                                          </p:stCondLst>
                                        </p:cTn>
                                        <p:tgtEl>
                                          <p:spTgt spid="3"/>
                                        </p:tgtEl>
                                      </p:cBhvr>
                                      <p:to x="100000" y="90000"/>
                                    </p:animScale>
                                    <p:animScale>
                                      <p:cBhvr>
                                        <p:cTn id="27" dur="166" decel="50000">
                                          <p:stCondLst>
                                            <p:cond delay="1668"/>
                                          </p:stCondLst>
                                        </p:cTn>
                                        <p:tgtEl>
                                          <p:spTgt spid="3"/>
                                        </p:tgtEl>
                                      </p:cBhvr>
                                      <p:to x="100000" y="100000"/>
                                    </p:animScale>
                                    <p:animScale>
                                      <p:cBhvr>
                                        <p:cTn id="28" dur="26">
                                          <p:stCondLst>
                                            <p:cond delay="1808"/>
                                          </p:stCondLst>
                                        </p:cTn>
                                        <p:tgtEl>
                                          <p:spTgt spid="3"/>
                                        </p:tgtEl>
                                      </p:cBhvr>
                                      <p:to x="100000" y="95000"/>
                                    </p:animScale>
                                    <p:animScale>
                                      <p:cBhvr>
                                        <p:cTn id="29" dur="166" decel="50000">
                                          <p:stCondLst>
                                            <p:cond delay="1834"/>
                                          </p:stCondLst>
                                        </p:cTn>
                                        <p:tgtEl>
                                          <p:spTgt spid="3"/>
                                        </p:tgtEl>
                                      </p:cBhvr>
                                      <p:to x="100000" y="100000"/>
                                    </p:animScale>
                                  </p:childTnLst>
                                </p:cTn>
                              </p:par>
                              <p:par>
                                <p:cTn id="30" presetID="10" presetClass="entr" presetSubtype="0" fill="hold" nodeType="withEffect">
                                  <p:stCondLst>
                                    <p:cond delay="0"/>
                                  </p:stCondLst>
                                  <p:childTnLst>
                                    <p:set>
                                      <p:cBhvr>
                                        <p:cTn id="31" dur="1" fill="hold">
                                          <p:stCondLst>
                                            <p:cond delay="0"/>
                                          </p:stCondLst>
                                        </p:cTn>
                                        <p:tgtEl>
                                          <p:spTgt spid="74762"/>
                                        </p:tgtEl>
                                        <p:attrNameLst>
                                          <p:attrName>style.visibility</p:attrName>
                                        </p:attrNameLst>
                                      </p:cBhvr>
                                      <p:to>
                                        <p:strVal val="visible"/>
                                      </p:to>
                                    </p:set>
                                    <p:animEffect transition="in" filter="fade">
                                      <p:cBhvr>
                                        <p:cTn id="32" dur="2000"/>
                                        <p:tgtEl>
                                          <p:spTgt spid="74762"/>
                                        </p:tgtEl>
                                      </p:cBhvr>
                                    </p:animEffect>
                                  </p:childTnLst>
                                </p:cTn>
                              </p:par>
                              <p:par>
                                <p:cTn id="33" presetID="10" presetClass="entr" presetSubtype="0" fill="hold" nodeType="withEffect">
                                  <p:stCondLst>
                                    <p:cond delay="0"/>
                                  </p:stCondLst>
                                  <p:childTnLst>
                                    <p:set>
                                      <p:cBhvr>
                                        <p:cTn id="34" dur="1" fill="hold">
                                          <p:stCondLst>
                                            <p:cond delay="0"/>
                                          </p:stCondLst>
                                        </p:cTn>
                                        <p:tgtEl>
                                          <p:spTgt spid="74764"/>
                                        </p:tgtEl>
                                        <p:attrNameLst>
                                          <p:attrName>style.visibility</p:attrName>
                                        </p:attrNameLst>
                                      </p:cBhvr>
                                      <p:to>
                                        <p:strVal val="visible"/>
                                      </p:to>
                                    </p:set>
                                    <p:animEffect transition="in" filter="fade">
                                      <p:cBhvr>
                                        <p:cTn id="35" dur="2000"/>
                                        <p:tgtEl>
                                          <p:spTgt spid="74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899592" y="764704"/>
          <a:ext cx="7776864"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5780" name="Picture 4" descr="http://t1.gstatic.com/images?q=tbn:ANd9GcQXD30fybYxFr7LWpmqzszLXiECyAqHGdqhHxtpoxrQlN6VojJj"/>
          <p:cNvPicPr>
            <a:picLocks noChangeAspect="1" noChangeArrowheads="1"/>
          </p:cNvPicPr>
          <p:nvPr/>
        </p:nvPicPr>
        <p:blipFill>
          <a:blip r:embed="rId6" cstate="print"/>
          <a:srcRect/>
          <a:stretch>
            <a:fillRect/>
          </a:stretch>
        </p:blipFill>
        <p:spPr bwMode="auto">
          <a:xfrm>
            <a:off x="6300192" y="4077072"/>
            <a:ext cx="1080120" cy="917452"/>
          </a:xfrm>
          <a:prstGeom prst="rect">
            <a:avLst/>
          </a:prstGeom>
          <a:ln>
            <a:noFill/>
          </a:ln>
          <a:effectLst>
            <a:softEdge rad="112500"/>
          </a:effectLst>
        </p:spPr>
      </p:pic>
      <p:pic>
        <p:nvPicPr>
          <p:cNvPr id="75784" name="Picture 8" descr="http://t2.gstatic.com/images?q=tbn:ANd9GcQUIPbhCT-Ac632xvCUhXVIFJ59kDdzHHoC3aqzHNcq4MlzkFDK1zJ7eW3MlA"/>
          <p:cNvPicPr>
            <a:picLocks noChangeAspect="1" noChangeArrowheads="1"/>
          </p:cNvPicPr>
          <p:nvPr/>
        </p:nvPicPr>
        <p:blipFill>
          <a:blip r:embed="rId7" cstate="print"/>
          <a:srcRect/>
          <a:stretch>
            <a:fillRect/>
          </a:stretch>
        </p:blipFill>
        <p:spPr bwMode="auto">
          <a:xfrm>
            <a:off x="7092280" y="764704"/>
            <a:ext cx="1186008" cy="11353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5786" name="Picture 10" descr="http://t1.gstatic.com/images?q=tbn:ANd9GcQYmp3lQAq5pqF3qI_OyYWlGO8tD5S2R4tgg6qqR7Hgq7gqOSdc"/>
          <p:cNvPicPr>
            <a:picLocks noChangeAspect="1" noChangeArrowheads="1"/>
          </p:cNvPicPr>
          <p:nvPr/>
        </p:nvPicPr>
        <p:blipFill>
          <a:blip r:embed="rId8"/>
          <a:srcRect/>
          <a:stretch>
            <a:fillRect/>
          </a:stretch>
        </p:blipFill>
        <p:spPr bwMode="auto">
          <a:xfrm>
            <a:off x="684213" y="2133600"/>
            <a:ext cx="744537" cy="1211263"/>
          </a:xfrm>
          <a:prstGeom prst="rect">
            <a:avLst/>
          </a:prstGeom>
          <a:ln>
            <a:noFill/>
          </a:ln>
          <a:effectLst>
            <a:outerShdw blurRad="292100" dist="139700" dir="2700000" algn="tl" rotWithShape="0">
              <a:srgbClr val="333333">
                <a:alpha val="65000"/>
              </a:srgbClr>
            </a:outerShdw>
          </a:effectLst>
        </p:spPr>
      </p:pic>
      <p:pic>
        <p:nvPicPr>
          <p:cNvPr id="75788" name="Picture 12" descr="http://t3.gstatic.com/images?q=tbn:ANd9GcT66kDW_ojsOJr6ndWa_sw3TUsMWG9hR_xHig7mBa0bxgCKnqHb"/>
          <p:cNvPicPr>
            <a:picLocks noChangeAspect="1" noChangeArrowheads="1"/>
          </p:cNvPicPr>
          <p:nvPr/>
        </p:nvPicPr>
        <p:blipFill>
          <a:blip r:embed="rId9" cstate="print"/>
          <a:srcRect/>
          <a:stretch>
            <a:fillRect/>
          </a:stretch>
        </p:blipFill>
        <p:spPr bwMode="auto">
          <a:xfrm>
            <a:off x="6660232" y="5445224"/>
            <a:ext cx="1764704" cy="11700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10" presetClass="entr" presetSubtype="0" fill="hold" nodeType="withEffect">
                                  <p:stCondLst>
                                    <p:cond delay="0"/>
                                  </p:stCondLst>
                                  <p:childTnLst>
                                    <p:set>
                                      <p:cBhvr>
                                        <p:cTn id="22" dur="1" fill="hold">
                                          <p:stCondLst>
                                            <p:cond delay="0"/>
                                          </p:stCondLst>
                                        </p:cTn>
                                        <p:tgtEl>
                                          <p:spTgt spid="75784"/>
                                        </p:tgtEl>
                                        <p:attrNameLst>
                                          <p:attrName>style.visibility</p:attrName>
                                        </p:attrNameLst>
                                      </p:cBhvr>
                                      <p:to>
                                        <p:strVal val="visible"/>
                                      </p:to>
                                    </p:set>
                                    <p:animEffect transition="in" filter="fade">
                                      <p:cBhvr>
                                        <p:cTn id="23" dur="2000"/>
                                        <p:tgtEl>
                                          <p:spTgt spid="75784"/>
                                        </p:tgtEl>
                                      </p:cBhvr>
                                    </p:animEffect>
                                  </p:childTnLst>
                                </p:cTn>
                              </p:par>
                              <p:par>
                                <p:cTn id="24" presetID="10" presetClass="entr" presetSubtype="0" fill="hold" nodeType="withEffect">
                                  <p:stCondLst>
                                    <p:cond delay="0"/>
                                  </p:stCondLst>
                                  <p:childTnLst>
                                    <p:set>
                                      <p:cBhvr>
                                        <p:cTn id="25" dur="1" fill="hold">
                                          <p:stCondLst>
                                            <p:cond delay="0"/>
                                          </p:stCondLst>
                                        </p:cTn>
                                        <p:tgtEl>
                                          <p:spTgt spid="75780"/>
                                        </p:tgtEl>
                                        <p:attrNameLst>
                                          <p:attrName>style.visibility</p:attrName>
                                        </p:attrNameLst>
                                      </p:cBhvr>
                                      <p:to>
                                        <p:strVal val="visible"/>
                                      </p:to>
                                    </p:set>
                                    <p:animEffect transition="in" filter="fade">
                                      <p:cBhvr>
                                        <p:cTn id="26" dur="2000"/>
                                        <p:tgtEl>
                                          <p:spTgt spid="75780"/>
                                        </p:tgtEl>
                                      </p:cBhvr>
                                    </p:animEffect>
                                  </p:childTnLst>
                                </p:cTn>
                              </p:par>
                              <p:par>
                                <p:cTn id="27" presetID="10" presetClass="entr" presetSubtype="0" fill="hold" nodeType="withEffect">
                                  <p:stCondLst>
                                    <p:cond delay="0"/>
                                  </p:stCondLst>
                                  <p:childTnLst>
                                    <p:set>
                                      <p:cBhvr>
                                        <p:cTn id="28" dur="1" fill="hold">
                                          <p:stCondLst>
                                            <p:cond delay="0"/>
                                          </p:stCondLst>
                                        </p:cTn>
                                        <p:tgtEl>
                                          <p:spTgt spid="75786"/>
                                        </p:tgtEl>
                                        <p:attrNameLst>
                                          <p:attrName>style.visibility</p:attrName>
                                        </p:attrNameLst>
                                      </p:cBhvr>
                                      <p:to>
                                        <p:strVal val="visible"/>
                                      </p:to>
                                    </p:set>
                                    <p:animEffect transition="in" filter="fade">
                                      <p:cBhvr>
                                        <p:cTn id="29" dur="2000"/>
                                        <p:tgtEl>
                                          <p:spTgt spid="75786"/>
                                        </p:tgtEl>
                                      </p:cBhvr>
                                    </p:animEffect>
                                  </p:childTnLst>
                                </p:cTn>
                              </p:par>
                              <p:par>
                                <p:cTn id="30" presetID="10" presetClass="entr" presetSubtype="0" fill="hold" nodeType="withEffect">
                                  <p:stCondLst>
                                    <p:cond delay="0"/>
                                  </p:stCondLst>
                                  <p:childTnLst>
                                    <p:set>
                                      <p:cBhvr>
                                        <p:cTn id="31" dur="1" fill="hold">
                                          <p:stCondLst>
                                            <p:cond delay="0"/>
                                          </p:stCondLst>
                                        </p:cTn>
                                        <p:tgtEl>
                                          <p:spTgt spid="75788"/>
                                        </p:tgtEl>
                                        <p:attrNameLst>
                                          <p:attrName>style.visibility</p:attrName>
                                        </p:attrNameLst>
                                      </p:cBhvr>
                                      <p:to>
                                        <p:strVal val="visible"/>
                                      </p:to>
                                    </p:set>
                                    <p:animEffect transition="in" filter="fade">
                                      <p:cBhvr>
                                        <p:cTn id="32" dur="2000"/>
                                        <p:tgtEl>
                                          <p:spTgt spid="75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ext Box 2"/>
          <p:cNvSpPr txBox="1">
            <a:spLocks noChangeArrowheads="1"/>
          </p:cNvSpPr>
          <p:nvPr/>
        </p:nvSpPr>
        <p:spPr bwMode="auto">
          <a:xfrm>
            <a:off x="323528" y="332656"/>
            <a:ext cx="8497887" cy="923330"/>
          </a:xfrm>
          <a:prstGeom prst="rect">
            <a:avLst/>
          </a:prstGeom>
          <a:noFill/>
          <a:ln w="9525">
            <a:noFill/>
            <a:miter lim="800000"/>
            <a:headEnd/>
            <a:tailEnd/>
          </a:ln>
        </p:spPr>
        <p:txBody>
          <a:bodyPr>
            <a:spAutoFit/>
          </a:bodyPr>
          <a:lstStyle/>
          <a:p>
            <a:pPr>
              <a:spcBef>
                <a:spcPct val="50000"/>
              </a:spcBef>
              <a:defRPr/>
            </a:pPr>
            <a:r>
              <a:rPr lang="fr-FR" sz="2400" b="1" dirty="0">
                <a:solidFill>
                  <a:srgbClr val="F1B1D7"/>
                </a:solidFill>
                <a:effectLst>
                  <a:glow rad="139700">
                    <a:srgbClr val="AC3682">
                      <a:alpha val="40000"/>
                    </a:srgbClr>
                  </a:glow>
                </a:effectLst>
                <a:latin typeface="Comic Sans MS" pitchFamily="66" charset="0"/>
              </a:rPr>
              <a:t>Précautions à prendre</a:t>
            </a:r>
            <a:endParaRPr lang="ar-MA" sz="2000" b="1" i="1" u="sng" dirty="0">
              <a:latin typeface="Comic Sans MS" pitchFamily="66" charset="0"/>
            </a:endParaRPr>
          </a:p>
          <a:p>
            <a:pPr>
              <a:spcBef>
                <a:spcPct val="50000"/>
              </a:spcBef>
              <a:defRPr/>
            </a:pPr>
            <a:r>
              <a:rPr lang="fr-FR" sz="2000" dirty="0">
                <a:latin typeface="Comic Sans MS" pitchFamily="66" charset="0"/>
              </a:rPr>
              <a:t>La pesée se fait toujours :</a:t>
            </a:r>
          </a:p>
        </p:txBody>
      </p:sp>
      <p:graphicFrame>
        <p:nvGraphicFramePr>
          <p:cNvPr id="3" name="Diagramme 2"/>
          <p:cNvGraphicFramePr/>
          <p:nvPr/>
        </p:nvGraphicFramePr>
        <p:xfrm>
          <a:off x="827584" y="1484784"/>
          <a:ext cx="7776864"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468312" y="548680"/>
            <a:ext cx="8675688" cy="923330"/>
          </a:xfrm>
          <a:prstGeom prst="rect">
            <a:avLst/>
          </a:prstGeom>
          <a:noFill/>
          <a:ln w="9525">
            <a:noFill/>
            <a:miter lim="800000"/>
            <a:headEnd/>
            <a:tailEnd/>
          </a:ln>
        </p:spPr>
        <p:txBody>
          <a:bodyPr>
            <a:spAutoFit/>
          </a:bodyPr>
          <a:lstStyle/>
          <a:p>
            <a:pPr algn="ctr">
              <a:spcBef>
                <a:spcPct val="50000"/>
              </a:spcBef>
              <a:defRPr/>
            </a:pPr>
            <a:r>
              <a:rPr lang="fr-FR" sz="2400" b="1" dirty="0">
                <a:solidFill>
                  <a:srgbClr val="92D050"/>
                </a:solidFill>
                <a:effectLst>
                  <a:glow rad="139700">
                    <a:srgbClr val="FFFF99">
                      <a:alpha val="40000"/>
                    </a:srgbClr>
                  </a:glow>
                </a:effectLst>
                <a:latin typeface="Comic Sans MS" pitchFamily="66" charset="0"/>
              </a:rPr>
              <a:t>VI / LA DIURESE</a:t>
            </a:r>
          </a:p>
          <a:p>
            <a:pPr>
              <a:spcBef>
                <a:spcPct val="50000"/>
              </a:spcBef>
              <a:defRPr/>
            </a:pPr>
            <a:r>
              <a:rPr lang="ar-MA" sz="2000" b="1" i="1" u="sng" dirty="0">
                <a:latin typeface="Comic Sans MS" pitchFamily="66" charset="0"/>
              </a:rPr>
              <a:t>1</a:t>
            </a:r>
            <a:r>
              <a:rPr lang="fr-FR" sz="2000" b="1" i="1" u="sng" dirty="0">
                <a:latin typeface="Comic Sans MS" pitchFamily="66" charset="0"/>
              </a:rPr>
              <a:t>- Définition </a:t>
            </a:r>
            <a:endParaRPr lang="ar-MA" sz="2000" b="1" i="1" u="sng" dirty="0">
              <a:latin typeface="Comic Sans MS" pitchFamily="66" charset="0"/>
            </a:endParaRPr>
          </a:p>
        </p:txBody>
      </p:sp>
      <p:graphicFrame>
        <p:nvGraphicFramePr>
          <p:cNvPr id="3" name="Diagramme 2"/>
          <p:cNvGraphicFramePr/>
          <p:nvPr/>
        </p:nvGraphicFramePr>
        <p:xfrm>
          <a:off x="1691680" y="1556792"/>
          <a:ext cx="730830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
          <p:cNvSpPr>
            <a:spLocks noChangeArrowheads="1"/>
          </p:cNvSpPr>
          <p:nvPr/>
        </p:nvSpPr>
        <p:spPr bwMode="auto">
          <a:xfrm>
            <a:off x="179388" y="981075"/>
            <a:ext cx="2089150" cy="400050"/>
          </a:xfrm>
          <a:prstGeom prst="rect">
            <a:avLst/>
          </a:prstGeom>
          <a:noFill/>
          <a:ln w="9525">
            <a:noFill/>
            <a:miter lim="800000"/>
            <a:headEnd/>
            <a:tailEnd/>
          </a:ln>
        </p:spPr>
        <p:txBody>
          <a:bodyPr>
            <a:spAutoFit/>
          </a:bodyPr>
          <a:lstStyle/>
          <a:p>
            <a:pPr>
              <a:spcBef>
                <a:spcPct val="50000"/>
              </a:spcBef>
              <a:buFont typeface="Wingdings" pitchFamily="2" charset="2"/>
              <a:buNone/>
            </a:pPr>
            <a:r>
              <a:rPr lang="fr-FR" sz="2000" b="1" i="1" u="sng">
                <a:latin typeface="Comic Sans MS" pitchFamily="66" charset="0"/>
              </a:rPr>
              <a:t>2- Indications</a:t>
            </a:r>
            <a:endParaRPr lang="ar-MA" sz="2000" b="1" i="1" u="sng">
              <a:latin typeface="Comic Sans MS" pitchFamily="66" charset="0"/>
            </a:endParaRPr>
          </a:p>
        </p:txBody>
      </p:sp>
      <p:graphicFrame>
        <p:nvGraphicFramePr>
          <p:cNvPr id="3" name="Diagramme 2"/>
          <p:cNvGraphicFramePr/>
          <p:nvPr/>
        </p:nvGraphicFramePr>
        <p:xfrm>
          <a:off x="1511152" y="404664"/>
          <a:ext cx="7632848" cy="59766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style.rotation</p:attrName>
                                        </p:attrNameLst>
                                      </p:cBhvr>
                                      <p:tavLst>
                                        <p:tav tm="0">
                                          <p:val>
                                            <p:fltVal val="90"/>
                                          </p:val>
                                        </p:tav>
                                        <p:tav tm="100000">
                                          <p:val>
                                            <p:fltVal val="0"/>
                                          </p:val>
                                        </p:tav>
                                      </p:tavLst>
                                    </p:anim>
                                    <p:animEffect transition="in" filter="fade">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2"/>
          <p:cNvSpPr txBox="1">
            <a:spLocks noChangeArrowheads="1"/>
          </p:cNvSpPr>
          <p:nvPr/>
        </p:nvSpPr>
        <p:spPr bwMode="auto">
          <a:xfrm>
            <a:off x="395288" y="549275"/>
            <a:ext cx="7991475" cy="860425"/>
          </a:xfrm>
          <a:prstGeom prst="rect">
            <a:avLst/>
          </a:prstGeom>
          <a:noFill/>
          <a:ln w="9525">
            <a:noFill/>
            <a:miter lim="800000"/>
            <a:headEnd/>
            <a:tailEnd/>
          </a:ln>
        </p:spPr>
        <p:txBody>
          <a:bodyPr>
            <a:spAutoFit/>
          </a:bodyPr>
          <a:lstStyle/>
          <a:p>
            <a:pPr>
              <a:spcBef>
                <a:spcPct val="50000"/>
              </a:spcBef>
            </a:pPr>
            <a:r>
              <a:rPr lang="fr-FR" sz="2000" b="1" i="1" u="sng">
                <a:latin typeface="Comic Sans MS" pitchFamily="66" charset="0"/>
              </a:rPr>
              <a:t>3- conditions requises</a:t>
            </a:r>
            <a:endParaRPr lang="ar-MA" sz="2000" b="1" i="1" u="sng">
              <a:latin typeface="Comic Sans MS" pitchFamily="66" charset="0"/>
            </a:endParaRPr>
          </a:p>
          <a:p>
            <a:pPr lvl="1">
              <a:spcBef>
                <a:spcPct val="50000"/>
              </a:spcBef>
              <a:buFont typeface="Wingdings" pitchFamily="2" charset="2"/>
              <a:buNone/>
            </a:pPr>
            <a:endParaRPr lang="ar-MA" sz="2000">
              <a:latin typeface="Comic Sans MS" pitchFamily="66" charset="0"/>
            </a:endParaRPr>
          </a:p>
        </p:txBody>
      </p:sp>
      <p:graphicFrame>
        <p:nvGraphicFramePr>
          <p:cNvPr id="3" name="Diagramme 2"/>
          <p:cNvGraphicFramePr/>
          <p:nvPr/>
        </p:nvGraphicFramePr>
        <p:xfrm>
          <a:off x="899592" y="1556792"/>
          <a:ext cx="7344816" cy="449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strVal val="#ppt_w*0.70"/>
                                          </p:val>
                                        </p:tav>
                                        <p:tav tm="100000">
                                          <p:val>
                                            <p:strVal val="#ppt_w"/>
                                          </p:val>
                                        </p:tav>
                                      </p:tavLst>
                                    </p:anim>
                                    <p:anim calcmode="lin" valueType="num">
                                      <p:cBhvr>
                                        <p:cTn id="8" dur="2000" fill="hold"/>
                                        <p:tgtEl>
                                          <p:spTgt spid="3"/>
                                        </p:tgtEl>
                                        <p:attrNameLst>
                                          <p:attrName>ppt_h</p:attrName>
                                        </p:attrNameLst>
                                      </p:cBhvr>
                                      <p:tavLst>
                                        <p:tav tm="0">
                                          <p:val>
                                            <p:strVal val="#ppt_h"/>
                                          </p:val>
                                        </p:tav>
                                        <p:tav tm="100000">
                                          <p:val>
                                            <p:strVal val="#ppt_h"/>
                                          </p:val>
                                        </p:tav>
                                      </p:tavLst>
                                    </p:anim>
                                    <p:animEffect transition="in" filter="fade">
                                      <p:cBhvr>
                                        <p:cTn id="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4" descr="data:image/jpeg;base64,/9j/4AAQSkZJRgABAQAAAQABAAD/2wCEAAkGBhQSERUUEhQVFRUVFxQZFRgXGBgWFhcVFBQVFBQYFhUYHCYeFxokGRYXHy8gIycpLCwsFh4xNTAqNSYrLCkBCQoKDgwOGg8PGiwkHyQsLCwpLCwsKiwsLyksKSwsLCksLCwsLCkpLCwsKSkpLDEsLCwpLCksLCwpLCksLCksLP/AABEIAMIBAwMBIgACEQEDEQH/xAAcAAACAwEBAQEAAAAAAAAAAAAEBQIDBgABBwj/xABDEAACAQIDBQYDBQYEBQUBAAABAhEAAwQSIQUxQVFhEyJxgZGhBjKxQlLB0fAHFBVicuEjkrLxM0OCosI0U5PD0hb/xAAaAQADAQEBAQAAAAAAAAAAAAABAgMEAAUG/8QALhEAAgIBAwQABQMEAwAAAAAAAAECEQMSITEEE0FRFCJhkfBxgeEyQsHRBVKh/9oADAMBAAIRAxEAPwDHqKuSpLbqxbVevZ89Zy1MVJbVWLbrtQyZDJ0rjaq8W697Ou1DAxs1U1mjylQa3TWEANuoNRrWqqezRs4Dcmqio40U9qqXSiEGZRzqkt1oh0qkrXBslavsPlNXjHv9qI8aDZqqa5SsNjK5tHSB70GchOtDG7USaUdDA4e2I1MHoD9Knb2bbcwLkHmRApX20cavXFr2ZBU58wIedAoBlcvGTBnhHXRWghT7KImCSBx+lRF5rZgs0UJ25I+bdQ126xOpmlY4diNtvPdYkdQKpTHs570RRezkssO+wBHOalbvpbfRUuCeetIcFbN2ehBbNBAmAdT4ChcQ1wmFbu9TB9N9Rxl5bhhLbKx3E6e80fhNn3LcEBHbQ66mgGydrZjQCUAncS8z4TV+Lx1tQB2QzDTvEHxg0NiLhvt3itqORImll7GLalSq3J4mfUGuOQRtrZNzs87BVU6iAPqKUYK7dt963rHHf7V1u9cvHIGIHAE6AedN1+D7wWRcG6YBn6UKvge65FeJ2/dfRzRmyNmW7urXADyNV31bLkYIY36Q1dY+HwydoW7NdYnw0GnHpQoNh1zZagwHSupH+7twPtXUaOv6m0W1Vq2qvS1Vq26rZ5SKFtVYtqiFtVatqhY6BRZr0WqNFqvexpbGATaqLWqYGzVbWaNhFzW6pdKYvaoe5aplI4AdKoezRtxKGuLVFI6wN7VDXLdGvQ7mn1HWButUMtFsaouUGw2DvVLVe1VMKVjJlRFeVMivCKVjoiGoi3jQBGRfGhiK8y0jGLcwbfp4DTzqKEoQyNqP1uNVxXq3IpRg399LMO1kDiQI+lM2Fk5RZNzP0bTynd4UptbRKrESOR3VWXlpQZDwgwKAR1dcIAt62wM6vEyDzIPOoYbZ1u6xykCPmzaD1oezte4rS8NHEjNVJvq7kucpPFRlAoHDe/srsTmti2eOjA+xqI+IXgB7eg4qAD40txtrs4K3e0XfEgj2NN9ibObFtvWBqVho9QZFNwD9SvEPhrig2w7XG3lt3TSK7A/DNy4+qws6xKgxv3ca05+EntFHt20zA/Z10PFgw1itZsnCsyntgJ5ARPUjhSNoVyfg+eXfgS7Jy3FI4Err511fUH2Ys/MB0rqGpC65GIS1Vq2qtW3Vy26ezGipbVWraq5LdWrbpWx0UC1U+xolbVFWNnltACT019qRyKJWKzZqDWae3tiuokqwHODHrS+7YiuUkwuLXIquWqGuWqa3LVC3LdUTEFN21Qly3TW7boO7bqiYBXdShbiUzupVC4dTmzNlhSRoTmYbl03TzOmlOmCxS6VQy0bcSqHSmCCstVEUSy1Uy0B0ygrUCKvZarIoDplRFRIqwiokUoyIGokVMiomlY6I14xNSrwrQGR4LrczRa3ZEELPOT9BIoRbc0ywGzS0cuNKEabJ2FnILGww5Ekn/tA9zX0v4ds2Et/4aKgG+OfjWPwGC7sKBPCtLhdl9mv+I2nEczSt2Skx6NpgmF0HE86sbaaKuYDSJk1lsXtAsSFIVQIAoTD3bl09mNR+VN20S1MOu7VuOSw417VgwoXQnUV1UtE9zxbdXJbqaJVqpUWySIqlXIlSRKtVaRsoieFsSRWzwOBCKB69T151lME2Vh0IrbJqojUH3HCoy3Zv6ZI9Vo0jTdpu9Ky3xFswKQyjRp8iN8ev1rW2xpST4m1CqBJ1J57oFKuS+aKcDEXbdCXUpleShLqVpR5bFl1KDvJTO9boK8KqmKLbqUHdSmV1aDurVEAXXEoZ1o+6lCutMCwRhVTLRTLVLLXDpgzLVZFEMtVstcOmUEVErV2STApvb+GbxSchM7gBrSN0UW4gIrzs60Fv4Vun5hFeXvh1hpvPShaGEMAdTU7GEZyIE1qMB8LCM1zXkOdM8NhQm5QP1xofoHUkZzBbBjVhPSnOD2frrp0o9mAqpsQvDX8zSgcrPMLi4uCB3VqzEbXuXDLGFG4ChVaBC61f+7wpM61RJck2SRDEnjWo+HcMqoz+VY4YlgdSDTbYW2chKlhlO+edUljk4iDe7dkkhJFdVF9VZiVvQDuFdU6AMFSrVSrexIqSpWYzoiq0XavD7Sg/WqglTC0rKxdBtpLJOjZDyYaf29ae4FyiwGDDpz6VlSlVEldxI8KRxNEM2k1z4thqd3L8qj/ElOjqGHWs1b25cXQ94dauG2rbaMCvh+jVY6P7kFZHe0vuaQWLN3eFPQgH0O+hMf8ACFltVlP6Tp6GgMNibcyt2D1H5flTf+LAiJVvOPakmkn8jNDnBRuav9DIbS+HTamHPmPyNZ3EXY0ZFPlH0rfbR2iNzLP64GsvtHs3mFj1mtGPFkaujC5RlvEz/a2ftIfIkR4b69s4XDuNc/TUe+lTxOzRrDexoazZyiKdwaAvqNsJ8OYR5zs8cImfyofF/s+t70xMSdM6xI8dNajs3Gm20/3pzjPifMAvDiI0991LpnZZaK4F9v4Pw1kf4tzO3ID9TSba+zLAMKI67j6U1xmMB+VpHKll66p1Ik86eON8thdeEZbGbPZToCRzrsBsS5enKIjietPnc8Ktw+LK6DzqjixNIT8LfDluxmuXmQuuq8QI6cTTrG/FqhYRRmjUis1iMQSd9LMUh4UO0nuxk/Q2ubQZjJ3VRbYs0sfypJcvsOJNSs3nPOK7Sg0zQPjQugoe7iy3QUMoMVXdI+0wHia50BIKS8s6mfpU2tg+HSgsPtHDr8zUwtbas/ZDHl3TrUtrGpkrdsbgCBRD2GIhQo5kydPARRFnbCAahfME+w1qy5txSBBRT/Vlj/OulVWxPcXtsgfaZf8ALB/Guu7NKiVcE8gU95FW/wASuu2l5j0GVx6ae1Wiw7fMGb+pCvv3hTdx8AquSCYUgDvJ+vX611S/g7n7P/dHtXUth2N29teZXiJ3HwI31WbMVy4k7vZgKIS8p3qR/SfzrNKN8MxakDhakFotbCncw+n1ry5hCOFTaY6YNlqD26vK1ErSjWAXbVB3EptcSg71qiBsWXFqh77DiaOuJQl23TIGoo/il1dzn6+xqxfiVgIe3bbrEH20oW6lA3kqsZNcMKmNW29ZI71og81b8DUBtHDHe5XxX8qQ3aFuVVTl7GU2agYvCn/nAeKkfhUGxGGOgvL5yB61kXFVNTa2MpmvvYdN4uIR0YUG1+1/7luT/MKy7oKHuYeaOtjqRuLOAz/KQfA12J2dkjNvMkweEwPPQ+1fP2QrqCQehj6dK3Fxslu2m/Lbtgk8TkBY/wCYn1rX0ce7kqS2o2dNiWRuyF62oEyY46GfaaVXttYdd7k+AmjDjKz+18CGYuo14wAZ/v1rT1HRaVeN/sacnRpK4hR+KbO42yw8AKbYI50Fw2uytsJTNq7jgVTgv8x0PDNSDZ+xovDt0JW2ouMJUq8kBEJWfmYidZyhqcYraLXCSxkkyeHhpwHIbhEVLpujeWVy4R2HpNW8kSxWLkEKMog9SZEan8oHSsOuEdtSfWf9vetTjmNsPO9QeIOoBjUaHWKQpjCBvo/8jhhFxjBeLH6mMcelRQTgNiqdXfdyA/8AJhRv8VSz8rN5DjxJZgZpL2pdgBqWIAkgCTpvOg8aqxqPbco0AroYIYeTAkHxFeQ1Toy1fIxu/ERbfHnBP68Klh9stB1BHCQ0f6hSAivCtDcNIf3/AIg0+UTx1PtrQo+IHG4kcu830mlYSiMPs9nDlYhFzNJA0zBdAT3jJGgk8dwNc78hUVwkMU+KbkcPRv8A9V1KezrqOkGx+iFutGuo61O29HWrlsaK7eahx+B9Jqx8MD9wzuKkKT4Axr01NZtDPH+FyJAQu9KvS8OoqbbPHNgeRFV/uh4EfShpkienJHlFysTuIPQ16U5iPpQ5wzDgfqPaiLTuNxn3o6n5GjL2iq7YI14c949RQtxKbW8fB7yj6Grylp/7j8qNeiygpcMyt61QV1K2LbMsneR5MR7GlOO2GB8jg9Dv9eNHdE5Y5RMvet0DeSnmIwZE6jTrS3EWKZMjYnu26Du26a3bVC3LdOmFSFbpVDimVyzQ1yzTplVIBZaqJoq5bq2zspmgsVtqeLbyOaoO83jEdaeKcnUUXxxlN1FWLys06xeLzEHmqEeBUEfl5VXc2Xaju3WJ6oo9i8/WoPhyMp+ZVABInUSTJB1U68o0Fez0ODJCdteD2OiwZMcnqW1EShJngasbCGKdW8CCgy1da2XIJkcN+8+A416ynCPJ7EdK5E74VmtzBhsngezthfqxoQ4C4J7jaCTodBEyeQjWtiMM6p2LE5UZoGsaxJEjpQG0LThLgDOQ5QHvEDugwGHGBoPCkhmUnSr8/gXXFsyl1bYRnvAlJ0QSC+u5W+zBykzwrPXrLBlLkDtAGmQQAx3kLMcdInpW9uWGuZLcJPZgHQKOzG4MQNdCWYnUjKJ1pNtT4eturfu6962Czz3QUWASJMTJ+UCePOsfU9O55O4n4/PuYeqxOXzIy2YRxmd/CPCN9RaDVuKwptuyGJUkGDIkGDBqmTEcN/mJ/M15ksVnmF67Oc2zcCygZUJ0+ZwSo56hT6VS1kgkEQQSCORG+ozXrXiYngIHh+jWd4GgnoSvYrxJOgBPHTkNSa87SptVyCmdXV7mrq44+uYH9pdu4uXEr3tJyqxfh3u4DHhJpzhPi/DNKWrzhvuN8x/6Sd46EeBr4aMUwJM6neQSOg3GojEHmfU/TdRcIlKZ+i8F8RMAFurOujcCOoI0PUVPE7ZtFgChE7juM+B0PiCK+FYD4wxNoBRdLID8rd4xxAJ1HrWowH7Ul0W9hwbe5iD3hpvC7ifCKXt1uicsbex9Ya0FiLgGb5QTE+E6e9TupcXeGjwkeorAp+0bDgFbaXLlvjnCFRPEcR5wafbO/aHhiO6Cp0ETl+pynzil0SfCM8kk6Y2ONPEe01EbQA3qPIx7Uwwe07F6O6NRodGg+Rmibuz7IMBJnk2voTPtU3JJ00d2m90LFxdtuMeNEW0tkcD56113ZtneMy+EMPbX2qr+HONUZWHgQR4iJofKDty9EruFtH5kVvHf6il2N2HZeSpKk8NMvtupgcG3Ep4gt+hUX2ZcIlWB8zHsKD0+xJYG/wC0x+M2G6n5ZHMUrvYFh9k+lbDFXcRakm00feiV9RIpXf8AiO7wIHkKS17MUoxi6d/Yy9zDnkaHu2jxp9f2g7fM7eVUjGqvBj4x/emTAmhCvdM8fAEjqJ0n9ab6GxGYGc0zx5+PWtNc2432VA8daCxe0rjjKx05QIr0uj6iWF8Wmel0nXfD7cpiVMSeI86Z4Ag7/UcKEbDDwo/ZtgDcQfDd/avoYZoZI3Fn0eHPjzLVBjzZWFiU4HUcvLp/en1nYjMF0A1InrOsx4+9Ldk2e8I9K3OFWVGUQePLdG6vA67qpQlsefmzOU9JnH2dogY8X3ySAY05xPXid1C7V2Kow9tgO8zXMxjUjcPIR/3Gthd2XMHlQG18IcgU7lzanQDjJPARNYcPWvUtyfzxdnz/AG0/ZWGJkEsygHXuhyCVI+XVV013eVYfG37jLkLNkksFkxLAAmPAD0rVfE21UvMqWdbNsaN/7jay0cFzTHrSO8C0SSYAAnWANwHSvoseeUYqtnyZ+r69324eOf1M5fsliSd8dBuH5Cr9nbBN0M0gAaDiSx3COAjU+XOmqIVbMpg84B379DoafYHEWUto7ZLasSHA0HaACWVRwIA0UQN0Ui06rlwSwTWR7s+eXsGyMVYQQdRUEwrMQqgkkwANSSeAFbbbvZYhla2rLl7pciMw3xkOoI5mN+7dV3w3gMH2i28SLgVm1aRBI0RWgAoskyw13bhJpnibxucYto0xw5Jbrgxey7V7tFGHL9s5KhUnMQRqBG8ETI6V2L2XfR0N1cjXCMpfKu4hZYH5dRvMc6+w/FmBw9jB3ltWLaKqOZRQj59yHtAMxggTrruOlfHcRjAy5QMmhzd5j2hDEpmBMAgGBXmSi8m9FJR0bMX3ZzGdTJmIiZ1iNK6paV1R7JOyzsq87GnS4IVYuzAaZxFWVMQ9lUuxNaSzscSJE+3vRdzA2bTCVZjIJUwBlOoIJGsrwI0PE8dOHpZZf6dxlJy2iZEAjdp4aGrFxDjcxrY4rYNnJNuLkoO8ubukLJlXg5p0MSAJ0mKVW9hSDoZ4f3rNOLg6aF1XygPB7fuJqCwI5GtDs39pmIQiWJg8fzH40Cvw+chGVZGuaSG3xAEwfShb+ymzFogzPdGUDwA3Umq9mJpjeyo+iYf9sAIHaWFbqGgzxIKrpT3Z37VMI8C52lrqQLijzXvexr43bwChdS4eTuAKxGg3zv8A0a8ywBOp14eEH6+lSeOD8B1zT5Pv1j4rsXfkv27nSVzf5WAb2rn+ILKmO0toRvDOqGPX2NfAs4jrpHTfOnpXqXORpezEDnNn3n/+vw+44i1/mn/umPU1XidiYa8M6jfxtMIPWII9K+Hi8edE4LbF6yZtXHQ/ymAfEbj51zwx8EpLXtLc+o3/AITtloW666GAyhvcEfSs/jNi3UYgox5FQSD4EfjQuzv2mXhAxCLdH3gMrj00PllrUbP+Jrd7W3d1+40q48J/A0qxbmfJgx1fBlf3FsrNlOVYDHkTMT6UJaZXZgrAkCeh1AgHcTrwrZ/GW1kXZzd8lmdEYHjoxPTdO6sp8Nqt26TmyqqnMQQCZBGUHrrPQEca9jBgjPBLLLauCvweHs9zX4/b8/yDupHLSeXPjz30bsq3adiLrMhmVZcoGg1BkR4bt56U7w+ysOMzMyProGaABHMESdaDv7IttcBzLbTce8CTH3RrHmazQnplaM+BywzWRUyOI20tjvWbd28FMSMgE7xvg+eWqLf7cmtNlOCP/wAsH/Qa0WAwOH1RUUggBiWZiYM666ajhHSsR+0HYCpdDINGArZhhg6l6csN/Dt/7PWxT7qc3V/T+R7jf25u9rLYw5t3THfuMHQD7XdUCTujxPhVfxF+084rDi1bttbZxF1mKkZSsMqcdd0mDHqPn+Hw1NcNg9auug6eFOMeHZZOwl0/w1blp6/7H1ouzsQhQ99hZQiVBE3HHNLUgx1YqOU1dgcZ2XeyqwXVQwzAMAYaDoYJnXiBS/GY8sxe4S7sZgmZJ4tz8P8AapNfM64PI6rGo5b9krrLE21CIP8AmXe+x/pWMvopj71dszYF3FTdXOLY0N+5876xlsg7hOkiY114U32J8ItccXMaDl3i0ZEjhnj5R/KNecbjpcdti3bzQAFhEtjcJTOXIUaBQI/y1mlLVJRgi/SYVKaTMEbEAKBGXT0qm9h4oq28gk8TJ89ajZukXAwAOUiMwkSBMkcY/KvpZZVijfo9ieRQhqY4w2Dxxsd1wQ5j/GOiplMkltynTSdeXNUfhu0jscRi7Ztjdaww1aRqIXRR1Jq/H425c+dienD0GlLWszXhTcp3J7X6R4z6ueR2P7XxFg7YCJg0yqIGZFJ8zm1NdSD91rqydqIvcfsHOGZQCykAzEgiYid/KRV1oCjviXbltuxuGMpsoYBBg5mkHkZB38qFzoyrkHyqCxM5iTqSRyG7QdTvp5446NSZeeJQbSdpOl9Qmwi6a6kgKPvGGYx5KTT67gsLdW2gdWa4pbMBJFu0BbUKOLXLmg5xWI+IGBwrFCe0RldCpgjKRJ56AtqOfSg/gq04vJfuMcqwyKhDEkaoCSQqKDBhmB0GlJh6pQdNtPxX57o0YKgnLzwfRNpfDnYWluXWW2p7qq0hyRooVIkz08TFWfwZVJAMiev5VR8QYZsThjftIouYaLhEgl1EsRCyBGUEwToaZWdvpetpdtIAlwMVDnvQLjoJ4ahR70MyvGpXb3v6eiU4KKTjwDnAiOHhr+VDFrVw5baE5Fliy5VJZtFkkMSADwjQ602XaBUibQ4HhugEbzxBB8xVe0tqW1xN4JaOQZSSAftBSvDWSW3VPDpcZWt0r5+tf52AktLvnwZjEYKJEDXwPXypddwY5VrcRfUpnykTwg5t8bo0160kxGOT+YeIigscktTWxOUZRW6EN9NI4REeBkTz1NLb2m4VpluW2VizNoRAUAngWmSBuNIMTfH6irPDpSb8k3qjTrkB/eTyr0YzpXpujkK1uzrGFWypgMziWzZTBYZFUCNBMyeRG6hHBq8lsKeR1wZIYyiLG0ACNaEKKzanLMmYhZ38B3R5QOg3ONn3bKYe4Hsoz92GYScpkgggwRI3jTXjFDEtM2rOSU/AHtf4ja6qo5/4eaerfLp5Af5jV/wttw20fdrz1kk+PAa+fWsxtBpcxuMeO6DMU5XZwTDpeOiuxCqXAd8oGdoy91Z4yd6iOJ2wzqWPtVsv92PLDGWLRWw+bb871Hkfzppg8Lcup2i2nyQTmgZQFBLEsSNBB16Rv0rAPiZPdGUcpJ9Sf7VuPgbbaw1m7mhwyg6mA6lfQEz4kVLt6k3FbmR9Jj4PBjQNzEHzBoramNGICtmkwAy/dZdDA4KZkeJHCqviDb1nvZUDzCTOTMLYCEyNdSpIHhWb2Tjgt1e0PcJh+itoW8vm8qr23CpLZ/mw+PD8PP5XdhrWgpNXXccESZ1rU439n4ZC/brAE6KWaOEQ0N7VjG2VaziLxYTqLilI3/dL1qx5Y5Fa/fZjrNLwFjGRbXnHuarwt1kYODDgyukkHgdeNG4DZi3yyBh28ZrSkgLcAnMqtuDiJE7xO6Kr2Nsy6zO8ZeyJEv3ALuogzrK7yACQQumtZLVuzI9U3qkM9q425iHZgWCSodA0BSV7277JYOPTnSjaO08xjcICgchIzeu71otb9vD5w10OGVQQogSo0Ocnx4caQXcbZnui4/hH4L+NWxuEPB6GGShbS5GL4mBXmz8UIk8yfX+0UpvbTzd0W1HizE+gJ94oizdcAQwBbcAAD5Kg+pJ8KOXqe58sUN1E+5HSh0MQGMV6DSjD227QKe6TrLaCIzSeWlM1UgAyNd2uvpUabPNnBwVki9dXowzHUKx/6T+VdSdsnqfoxmMusqhQpJYa7idHOXTzHLy1FSN25bUMGGYwSFzKVJBaCSB3hEmN0iDy0h2ALfa23uhmiWY6dxFT7Q3S5fmCbS6a0o/hZQuj5l7zgSBHaIWTLIjUlum4V4cNa21HpwywkthXf2zdghz8wgGO93ucbzlJMgSePOmdjbzQAFIEaT3QOgUSSPNaqbsv3uxZFwtJNt2gQjt/hLA4xAJOnzdNdu+zrFhgReXMNQoCO/zKbZgHuzmLSYGg1GkjdNqxp5IxrbkUjbjIoVRdBZO+RJM3Ax+TJEZX3HU6a6A1VsnaTdmlpFlkSHjM5QEkQEUEhixYbjoCdBrWrvbPRmIuXEMZEXNaVgptqFOubU6BjG4dCKp2VireHxbBThlR1kkyIZbZNp373d7zZT0QGBvJllnpUW9iayRkhZi8dcHeupdJOaSVuD5TkBmP5eukVRhMdcF9ldWyEKFADZs+QmSSNBqDl4wd2+tdh7hvlXFwWVHZxlzrIzMczo3dMgAgEGJBkNuz1va15MdcGIuqyNCgKuXNdUWUNwz3h3GOgPDfxpG5A7iafsUbb7VYYC4Fa4NTJUZXIWSV7wHiPmG8UrsY11LgloLSN+uYSTqOciOnGa2HxDjM1lLaZFMKCcoUwpDFh59zqQQJ1pJfyXLjXCoICOEUrvkgqxCwD3mVZgd0NA0qyySqmxlNtboQYjEtmJnl6kR+H1oO7imJrUYjYotol4oO8EbIJbuwDcJmYgsPKkm1MMO2ZSoUF31yhss3GyaSN6idSOJ4U8c//Zhi4yYuu4h4XXUkiAAZIII3ce8BRYDLKsV0JEk92VBBUHcSGOo36HnTTAbGz37YsgHsURwdwDlkk679Wz/9JH2ah+75Xa42Z8pygmTC9mey03EaZRPMRSZOob2GuIquYW8JiDukZgW15jSKD76c13njHDePx6U2bCL2XcO4ndIYuiORmaNTLE6SAAOM1DDM3ahCZ/xDlkcASPm3iVH0pJ5ta/QoqQpt4kBpmYCyCNTxYRrpwknhur29tG4cpYzlUKomYVdAABoB4bzNG2cRCagA3LjMZ0LAjMCIA+9pw+lHYHE5LhthiAQcxkoSrnMVIUkTDAETG/UwJMOonFcjNpISgsUzayzgKN093Mf9S+tW4HHlWBBg6gEHQyCNxHXpTy9tEMpIEDO51MBUAAJ8NFgeVD4/FqGyqvymJIAjul+B0MzI+ta8XVPyTtPwLr+JLHKM0D+YAk8yPXTrVIU/zex/Gntm7bFrPeUO766gSxOsnTcN/Mk9KswlixdbKLYJOvdDDgDJjcNW1Omlb11GrcGpDD4U+JXVDYZmjKVSdJEggCeIjTmNOFJ8RiocyftNI84Hn/am5w2Gtn5+/lyBUZnygrlkfZzROsnUk76A2jhAQO8SR94qWG7eBrz367qeGat0Q+XVaDdiWwCMRdfKiN3IgF3Ug5VPBRpJ6gbzIL2r8RNiGYvdFtRw1LHoqjQeceFJNp4O8FS44VUIC2hmB7o1kKCSJJJJMEsTS7EWoUEnUz4QI/GfSmco/wBT5HjjXIZiNpIP+EgJ+/c77H10HkBQN+8X+Zz57hygTTHDYaxctr/iG26q2cE911GZ5HEPELA6HnNOD2I9+Oz4yFWCxhV+Yxw09TUZ5qGW1lS4MIJF22Z6tm9MlVJi3Qkq2nykj+YHnqdJo/HbFywge0mUd7MwzsxGpKrmZRwCkaQeZkM7PhIzqe9MgPHyxvZQN/1rH8TXzC2nvZXcxTEaswEbuEbon9bq8XGPvDsOZG4DgdeteXMKQog5gDx0HMiN/vUsMuZ5PyhiW1jQEkL4aH1pZdTJvn/0OlUU4jaN4sSX3wdeokcK6vLudmLMoJJJJgHUmfSuru9n9v7lLQ22jtdTbYCZzrrO8LCLPn2x8YqjG7QzOsaxaUtm1DMFUnunT7wjjAHipmVbxB9z+deNc0B6CfpXlqW1AjhUeAnB4e2e0LCVDyg491u93t5BWdOg15vtrbSDEzoQMsjiCVILDj3lieE9BSHBWothzu1jrnJn2n0qu7cMweAI8jXRmk7QZR1Sv0ai1tzOLqsSQTnOo+c3LhbeNJsrk8x5VbWv2XyNlCh2uLdygBsuXSG46AGDx8azIuZT47/Qg/WjMViFKWwAVcSzPmJDSPu/ZIiNN9LYnap2jQL8QMU0OipZkcDlTs2ETu/OpYjaim72jd4peUknfBt7gP6lknoOdZJcaSddxDT5MdPSuuYnM86TAGkaRrp+tYrnJh7CRscRt1GdmAgi80zua0Lj3bQI6MPRV5UvTaR13CFhjxJdvburEcAI3AVnbOIJc8tT7N+Zq1sdFuTvLj0Ct+LU2p8HLDWyNDjNssww5OuS3cVuqXECkHxCsPSgNo43NedgBBaesRn/ANTsfOljY6cqn7IjrrP5io3b5Ovh7Ghq9hjjr8+o92VtprTEk6NbKkeRH/m3tVI2jmw4tvqwyLP8ii4B5gXCPJeVJ+17vhP4VG3cM12obtrkPuY2ehOY6c2aT7VWm0CtwPyLaeII+poNlg/rh/vUcQsE9Dr50LHUUeKoG/oPICr0xZ9vrVFyJ9PffVggQfHyiusZlpvn+3hUu30P8xk8514+vrVV5oPOP0a6e6ekR506kJQSuKB+aY00/DpUrmPYjKO6n3V0Gm6eLHqxP4UALbZoytw4HcdR7RV9pGEyrAmQJB9utalnUUBxRf8AvJUad0EHxOk7/KoF5WQf1MVRiDuHID+/1rxT+vKqw6m6Co+Rlidol1truCKBHWSWPiSSfOhsVc1A5Afmfcmqm4eH41CZbxqjyMKikW4tIiOQn+oiSPLpR9nb1zsuyP8Aw1GqqcgIH3yNX8CaXXz+fmdfpFRYwjddP171myzaW50oppJhGIxrgaLlUgldIBA5Rvr1cRChoEyv1FD4K6DKN8rbujcx9P0a9xClUy8c303H6Vn1rYTSrosxGJ0y/e1/Ax6e9eYXERJ6gf5jr7UI57/gI9ABUbjd0Dr9K5TuSDo2oMt44QJHvXUDNe0/xDG7aLOdQu/IfA17XVkGD2/9Mn9X/wBa0BiD3l/pr2uoIWPP3OfhVr/Ivg34V7XUTn4BU4eLfSo4dj7j8a6uolArDfMfA1WfkHia6urkJ5In5vP8qmd3kfrXV1czmRO4/rlVlvefKurqBzJW9SZ5PQ+J3nxH1FdXVx0eSV/5qP2cgLmQN1dXUHwCXBIqM7af8xf/ADq3GmHEaQDHoK9rqCJ+QIYl9e82pM6nmfzPrURdJkyZ8a9rqox2iYcxvO41So7oPGva6mhydEmPl9fpVSV1dWwf2Tvbz4n61S/yjxP411dUs3CGZUaO2n9j9cq6urMLLlAa/N614+4eddXUPJ3k8rq6uoDn/9k="/>
          <p:cNvSpPr>
            <a:spLocks noChangeAspect="1" noChangeArrowheads="1"/>
          </p:cNvSpPr>
          <p:nvPr/>
        </p:nvSpPr>
        <p:spPr bwMode="auto">
          <a:xfrm>
            <a:off x="71438" y="-896938"/>
            <a:ext cx="2466975" cy="1847851"/>
          </a:xfrm>
          <a:prstGeom prst="rect">
            <a:avLst/>
          </a:prstGeom>
          <a:noFill/>
          <a:ln w="9525">
            <a:noFill/>
            <a:miter lim="800000"/>
            <a:headEnd/>
            <a:tailEnd/>
          </a:ln>
        </p:spPr>
        <p:txBody>
          <a:bodyPr/>
          <a:lstStyle/>
          <a:p>
            <a:endParaRPr lang="fr-FR"/>
          </a:p>
        </p:txBody>
      </p:sp>
      <p:sp>
        <p:nvSpPr>
          <p:cNvPr id="80899" name="AutoShape 6" descr="data:image/jpeg;base64,/9j/4AAQSkZJRgABAQAAAQABAAD/2wCEAAkGBhQSERUUEhQVFRUVFxQZFRgXGBgWFhcVFBQVFBQYFhUYHCYeFxokGRYXHy8gIycpLCwsFh4xNTAqNSYrLCkBCQoKDgwOGg8PGiwkHyQsLCwpLCwsKiwsLyksKSwsLCksLCwsLCkpLCwsKSkpLDEsLCwpLCksLCwpLCksLCksLP/AABEIAMIBAwMBIgACEQEDEQH/xAAcAAACAwEBAQEAAAAAAAAAAAAEBQIDBgABBwj/xABDEAACAQIDBQYDBQYEBQUBAAABAhEAAwQSIQUxQVFhEyJxgZGhBjKxQlLB0fAHFBVicuEjkrLxM0OCosI0U5PD0hb/xAAaAQADAQEBAQAAAAAAAAAAAAABAgMEAAUG/8QALhEAAgIBAwQABQMEAwAAAAAAAAECEQMSITEEE0FRFCJhkfBxgeEyQsHRBVKh/9oADAMBAAIRAxEAPwDHqKuSpLbqxbVevZ89Zy1MVJbVWLbrtQyZDJ0rjaq8W697Ou1DAxs1U1mjylQa3TWEANuoNRrWqqezRs4Dcmqio40U9qqXSiEGZRzqkt1oh0qkrXBslavsPlNXjHv9qI8aDZqqa5SsNjK5tHSB70GchOtDG7USaUdDA4e2I1MHoD9Knb2bbcwLkHmRApX20cavXFr2ZBU58wIedAoBlcvGTBnhHXRWghT7KImCSBx+lRF5rZgs0UJ25I+bdQ126xOpmlY4diNtvPdYkdQKpTHs570RRezkssO+wBHOalbvpbfRUuCeetIcFbN2ehBbNBAmAdT4ChcQ1wmFbu9TB9N9Rxl5bhhLbKx3E6e80fhNn3LcEBHbQ66mgGydrZjQCUAncS8z4TV+Lx1tQB2QzDTvEHxg0NiLhvt3itqORImll7GLalSq3J4mfUGuOQRtrZNzs87BVU6iAPqKUYK7dt963rHHf7V1u9cvHIGIHAE6AedN1+D7wWRcG6YBn6UKvge65FeJ2/dfRzRmyNmW7urXADyNV31bLkYIY36Q1dY+HwydoW7NdYnw0GnHpQoNh1zZagwHSupH+7twPtXUaOv6m0W1Vq2qvS1Vq26rZ5SKFtVYtqiFtVatqhY6BRZr0WqNFqvexpbGATaqLWqYGzVbWaNhFzW6pdKYvaoe5aplI4AdKoezRtxKGuLVFI6wN7VDXLdGvQ7mn1HWButUMtFsaouUGw2DvVLVe1VMKVjJlRFeVMivCKVjoiGoi3jQBGRfGhiK8y0jGLcwbfp4DTzqKEoQyNqP1uNVxXq3IpRg399LMO1kDiQI+lM2Fk5RZNzP0bTynd4UptbRKrESOR3VWXlpQZDwgwKAR1dcIAt62wM6vEyDzIPOoYbZ1u6xykCPmzaD1oezte4rS8NHEjNVJvq7kucpPFRlAoHDe/srsTmti2eOjA+xqI+IXgB7eg4qAD40txtrs4K3e0XfEgj2NN9ibObFtvWBqVho9QZFNwD9SvEPhrig2w7XG3lt3TSK7A/DNy4+qws6xKgxv3ca05+EntFHt20zA/Z10PFgw1itZsnCsyntgJ5ARPUjhSNoVyfg+eXfgS7Jy3FI4Err511fUH2Ys/MB0rqGpC65GIS1Vq2qtW3Vy26ezGipbVWraq5LdWrbpWx0UC1U+xolbVFWNnltACT019qRyKJWKzZqDWae3tiuokqwHODHrS+7YiuUkwuLXIquWqGuWqa3LVC3LdUTEFN21Qly3TW7boO7bqiYBXdShbiUzupVC4dTmzNlhSRoTmYbl03TzOmlOmCxS6VQy0bcSqHSmCCstVEUSy1Uy0B0ygrUCKvZarIoDplRFRIqwiokUoyIGokVMiomlY6I14xNSrwrQGR4LrczRa3ZEELPOT9BIoRbc0ywGzS0cuNKEabJ2FnILGww5Ekn/tA9zX0v4ds2Et/4aKgG+OfjWPwGC7sKBPCtLhdl9mv+I2nEczSt2Skx6NpgmF0HE86sbaaKuYDSJk1lsXtAsSFIVQIAoTD3bl09mNR+VN20S1MOu7VuOSw417VgwoXQnUV1UtE9zxbdXJbqaJVqpUWySIqlXIlSRKtVaRsoieFsSRWzwOBCKB69T151lME2Vh0IrbJqojUH3HCoy3Zv6ZI9Vo0jTdpu9Ky3xFswKQyjRp8iN8ev1rW2xpST4m1CqBJ1J57oFKuS+aKcDEXbdCXUpleShLqVpR5bFl1KDvJTO9boK8KqmKLbqUHdSmV1aDurVEAXXEoZ1o+6lCutMCwRhVTLRTLVLLXDpgzLVZFEMtVstcOmUEVErV2STApvb+GbxSchM7gBrSN0UW4gIrzs60Fv4Vun5hFeXvh1hpvPShaGEMAdTU7GEZyIE1qMB8LCM1zXkOdM8NhQm5QP1xofoHUkZzBbBjVhPSnOD2frrp0o9mAqpsQvDX8zSgcrPMLi4uCB3VqzEbXuXDLGFG4ChVaBC61f+7wpM61RJck2SRDEnjWo+HcMqoz+VY4YlgdSDTbYW2chKlhlO+edUljk4iDe7dkkhJFdVF9VZiVvQDuFdU6AMFSrVSrexIqSpWYzoiq0XavD7Sg/WqglTC0rKxdBtpLJOjZDyYaf29ae4FyiwGDDpz6VlSlVEldxI8KRxNEM2k1z4thqd3L8qj/ElOjqGHWs1b25cXQ94dauG2rbaMCvh+jVY6P7kFZHe0vuaQWLN3eFPQgH0O+hMf8ACFltVlP6Tp6GgMNibcyt2D1H5flTf+LAiJVvOPakmkn8jNDnBRuav9DIbS+HTamHPmPyNZ3EXY0ZFPlH0rfbR2iNzLP64GsvtHs3mFj1mtGPFkaujC5RlvEz/a2ftIfIkR4b69s4XDuNc/TUe+lTxOzRrDexoazZyiKdwaAvqNsJ8OYR5zs8cImfyofF/s+t70xMSdM6xI8dNajs3Gm20/3pzjPifMAvDiI0991LpnZZaK4F9v4Pw1kf4tzO3ID9TSba+zLAMKI67j6U1xmMB+VpHKll66p1Ik86eON8thdeEZbGbPZToCRzrsBsS5enKIjietPnc8Ktw+LK6DzqjixNIT8LfDluxmuXmQuuq8QI6cTTrG/FqhYRRmjUis1iMQSd9LMUh4UO0nuxk/Q2ubQZjJ3VRbYs0sfypJcvsOJNSs3nPOK7Sg0zQPjQugoe7iy3QUMoMVXdI+0wHia50BIKS8s6mfpU2tg+HSgsPtHDr8zUwtbas/ZDHl3TrUtrGpkrdsbgCBRD2GIhQo5kydPARRFnbCAahfME+w1qy5txSBBRT/Vlj/OulVWxPcXtsgfaZf8ALB/Guu7NKiVcE8gU95FW/wASuu2l5j0GVx6ae1Wiw7fMGb+pCvv3hTdx8AquSCYUgDvJ+vX611S/g7n7P/dHtXUth2N29teZXiJ3HwI31WbMVy4k7vZgKIS8p3qR/SfzrNKN8MxakDhakFotbCncw+n1ry5hCOFTaY6YNlqD26vK1ErSjWAXbVB3EptcSg71qiBsWXFqh77DiaOuJQl23TIGoo/il1dzn6+xqxfiVgIe3bbrEH20oW6lA3kqsZNcMKmNW29ZI71og81b8DUBtHDHe5XxX8qQ3aFuVVTl7GU2agYvCn/nAeKkfhUGxGGOgvL5yB61kXFVNTa2MpmvvYdN4uIR0YUG1+1/7luT/MKy7oKHuYeaOtjqRuLOAz/KQfA12J2dkjNvMkweEwPPQ+1fP2QrqCQehj6dK3Fxslu2m/Lbtgk8TkBY/wCYn1rX0ce7kqS2o2dNiWRuyF62oEyY46GfaaVXttYdd7k+AmjDjKz+18CGYuo14wAZ/v1rT1HRaVeN/sacnRpK4hR+KbO42yw8AKbYI50Fw2uytsJTNq7jgVTgv8x0PDNSDZ+xovDt0JW2ouMJUq8kBEJWfmYidZyhqcYraLXCSxkkyeHhpwHIbhEVLpujeWVy4R2HpNW8kSxWLkEKMog9SZEan8oHSsOuEdtSfWf9vetTjmNsPO9QeIOoBjUaHWKQpjCBvo/8jhhFxjBeLH6mMcelRQTgNiqdXfdyA/8AJhRv8VSz8rN5DjxJZgZpL2pdgBqWIAkgCTpvOg8aqxqPbco0AroYIYeTAkHxFeQ1Toy1fIxu/ERbfHnBP68Klh9stB1BHCQ0f6hSAivCtDcNIf3/AIg0+UTx1PtrQo+IHG4kcu830mlYSiMPs9nDlYhFzNJA0zBdAT3jJGgk8dwNc78hUVwkMU+KbkcPRv8A9V1KezrqOkGx+iFutGuo61O29HWrlsaK7eahx+B9Jqx8MD9wzuKkKT4Axr01NZtDPH+FyJAQu9KvS8OoqbbPHNgeRFV/uh4EfShpkienJHlFysTuIPQ16U5iPpQ5wzDgfqPaiLTuNxn3o6n5GjL2iq7YI14c949RQtxKbW8fB7yj6Grylp/7j8qNeiygpcMyt61QV1K2LbMsneR5MR7GlOO2GB8jg9Dv9eNHdE5Y5RMvet0DeSnmIwZE6jTrS3EWKZMjYnu26Du26a3bVC3LdOmFSFbpVDimVyzQ1yzTplVIBZaqJoq5bq2zspmgsVtqeLbyOaoO83jEdaeKcnUUXxxlN1FWLys06xeLzEHmqEeBUEfl5VXc2Xaju3WJ6oo9i8/WoPhyMp+ZVABInUSTJB1U68o0Fez0ODJCdteD2OiwZMcnqW1EShJngasbCGKdW8CCgy1da2XIJkcN+8+A416ynCPJ7EdK5E74VmtzBhsngezthfqxoQ4C4J7jaCTodBEyeQjWtiMM6p2LE5UZoGsaxJEjpQG0LThLgDOQ5QHvEDugwGHGBoPCkhmUnSr8/gXXFsyl1bYRnvAlJ0QSC+u5W+zBykzwrPXrLBlLkDtAGmQQAx3kLMcdInpW9uWGuZLcJPZgHQKOzG4MQNdCWYnUjKJ1pNtT4eturfu6962Czz3QUWASJMTJ+UCePOsfU9O55O4n4/PuYeqxOXzIy2YRxmd/CPCN9RaDVuKwptuyGJUkGDIkGDBqmTEcN/mJ/M15ksVnmF67Oc2zcCygZUJ0+ZwSo56hT6VS1kgkEQQSCORG+ozXrXiYngIHh+jWd4GgnoSvYrxJOgBPHTkNSa87SptVyCmdXV7mrq44+uYH9pdu4uXEr3tJyqxfh3u4DHhJpzhPi/DNKWrzhvuN8x/6Sd46EeBr4aMUwJM6neQSOg3GojEHmfU/TdRcIlKZ+i8F8RMAFurOujcCOoI0PUVPE7ZtFgChE7juM+B0PiCK+FYD4wxNoBRdLID8rd4xxAJ1HrWowH7Ul0W9hwbe5iD3hpvC7ifCKXt1uicsbex9Ya0FiLgGb5QTE+E6e9TupcXeGjwkeorAp+0bDgFbaXLlvjnCFRPEcR5wafbO/aHhiO6Cp0ETl+pynzil0SfCM8kk6Y2ONPEe01EbQA3qPIx7Uwwe07F6O6NRodGg+Rmibuz7IMBJnk2voTPtU3JJ00d2m90LFxdtuMeNEW0tkcD56113ZtneMy+EMPbX2qr+HONUZWHgQR4iJofKDty9EruFtH5kVvHf6il2N2HZeSpKk8NMvtupgcG3Ep4gt+hUX2ZcIlWB8zHsKD0+xJYG/wC0x+M2G6n5ZHMUrvYFh9k+lbDFXcRakm00feiV9RIpXf8AiO7wIHkKS17MUoxi6d/Yy9zDnkaHu2jxp9f2g7fM7eVUjGqvBj4x/emTAmhCvdM8fAEjqJ0n9ab6GxGYGc0zx5+PWtNc2432VA8daCxe0rjjKx05QIr0uj6iWF8Wmel0nXfD7cpiVMSeI86Z4Ag7/UcKEbDDwo/ZtgDcQfDd/avoYZoZI3Fn0eHPjzLVBjzZWFiU4HUcvLp/en1nYjMF0A1InrOsx4+9Ldk2e8I9K3OFWVGUQePLdG6vA67qpQlsefmzOU9JnH2dogY8X3ySAY05xPXid1C7V2Kow9tgO8zXMxjUjcPIR/3Gthd2XMHlQG18IcgU7lzanQDjJPARNYcPWvUtyfzxdnz/AG0/ZWGJkEsygHXuhyCVI+XVV013eVYfG37jLkLNkksFkxLAAmPAD0rVfE21UvMqWdbNsaN/7jay0cFzTHrSO8C0SSYAAnWANwHSvoseeUYqtnyZ+r69324eOf1M5fsliSd8dBuH5Cr9nbBN0M0gAaDiSx3COAjU+XOmqIVbMpg84B379DoafYHEWUto7ZLasSHA0HaACWVRwIA0UQN0Ui06rlwSwTWR7s+eXsGyMVYQQdRUEwrMQqgkkwANSSeAFbbbvZYhla2rLl7pciMw3xkOoI5mN+7dV3w3gMH2i28SLgVm1aRBI0RWgAoskyw13bhJpnibxucYto0xw5Jbrgxey7V7tFGHL9s5KhUnMQRqBG8ETI6V2L2XfR0N1cjXCMpfKu4hZYH5dRvMc6+w/FmBw9jB3ltWLaKqOZRQj59yHtAMxggTrruOlfHcRjAy5QMmhzd5j2hDEpmBMAgGBXmSi8m9FJR0bMX3ZzGdTJmIiZ1iNK6paV1R7JOyzsq87GnS4IVYuzAaZxFWVMQ9lUuxNaSzscSJE+3vRdzA2bTCVZjIJUwBlOoIJGsrwI0PE8dOHpZZf6dxlJy2iZEAjdp4aGrFxDjcxrY4rYNnJNuLkoO8ubukLJlXg5p0MSAJ0mKVW9hSDoZ4f3rNOLg6aF1XygPB7fuJqCwI5GtDs39pmIQiWJg8fzH40Cvw+chGVZGuaSG3xAEwfShb+ymzFogzPdGUDwA3Umq9mJpjeyo+iYf9sAIHaWFbqGgzxIKrpT3Z37VMI8C52lrqQLijzXvexr43bwChdS4eTuAKxGg3zv8A0a8ywBOp14eEH6+lSeOD8B1zT5Pv1j4rsXfkv27nSVzf5WAb2rn+ILKmO0toRvDOqGPX2NfAs4jrpHTfOnpXqXORpezEDnNn3n/+vw+44i1/mn/umPU1XidiYa8M6jfxtMIPWII9K+Hi8edE4LbF6yZtXHQ/ymAfEbj51zwx8EpLXtLc+o3/AITtloW666GAyhvcEfSs/jNi3UYgox5FQSD4EfjQuzv2mXhAxCLdH3gMrj00PllrUbP+Jrd7W3d1+40q48J/A0qxbmfJgx1fBlf3FsrNlOVYDHkTMT6UJaZXZgrAkCeh1AgHcTrwrZ/GW1kXZzd8lmdEYHjoxPTdO6sp8Nqt26TmyqqnMQQCZBGUHrrPQEca9jBgjPBLLLauCvweHs9zX4/b8/yDupHLSeXPjz30bsq3adiLrMhmVZcoGg1BkR4bt56U7w+ysOMzMyProGaABHMESdaDv7IttcBzLbTce8CTH3RrHmazQnplaM+BywzWRUyOI20tjvWbd28FMSMgE7xvg+eWqLf7cmtNlOCP/wAsH/Qa0WAwOH1RUUggBiWZiYM666ajhHSsR+0HYCpdDINGArZhhg6l6csN/Dt/7PWxT7qc3V/T+R7jf25u9rLYw5t3THfuMHQD7XdUCTujxPhVfxF+084rDi1bttbZxF1mKkZSsMqcdd0mDHqPn+Hw1NcNg9auug6eFOMeHZZOwl0/w1blp6/7H1ouzsQhQ99hZQiVBE3HHNLUgx1YqOU1dgcZ2XeyqwXVQwzAMAYaDoYJnXiBS/GY8sxe4S7sZgmZJ4tz8P8AapNfM64PI6rGo5b9krrLE21CIP8AmXe+x/pWMvopj71dszYF3FTdXOLY0N+5876xlsg7hOkiY114U32J8ItccXMaDl3i0ZEjhnj5R/KNecbjpcdti3bzQAFhEtjcJTOXIUaBQI/y1mlLVJRgi/SYVKaTMEbEAKBGXT0qm9h4oq28gk8TJ89ajZukXAwAOUiMwkSBMkcY/KvpZZVijfo9ieRQhqY4w2Dxxsd1wQ5j/GOiplMkltynTSdeXNUfhu0jscRi7Ztjdaww1aRqIXRR1Jq/H425c+dienD0GlLWszXhTcp3J7X6R4z6ueR2P7XxFg7YCJg0yqIGZFJ8zm1NdSD91rqydqIvcfsHOGZQCykAzEgiYid/KRV1oCjviXbltuxuGMpsoYBBg5mkHkZB38qFzoyrkHyqCxM5iTqSRyG7QdTvp5446NSZeeJQbSdpOl9Qmwi6a6kgKPvGGYx5KTT67gsLdW2gdWa4pbMBJFu0BbUKOLXLmg5xWI+IGBwrFCe0RldCpgjKRJ56AtqOfSg/gq04vJfuMcqwyKhDEkaoCSQqKDBhmB0GlJh6pQdNtPxX57o0YKgnLzwfRNpfDnYWluXWW2p7qq0hyRooVIkz08TFWfwZVJAMiev5VR8QYZsThjftIouYaLhEgl1EsRCyBGUEwToaZWdvpetpdtIAlwMVDnvQLjoJ4ahR70MyvGpXb3v6eiU4KKTjwDnAiOHhr+VDFrVw5baE5Fliy5VJZtFkkMSADwjQ602XaBUibQ4HhugEbzxBB8xVe0tqW1xN4JaOQZSSAftBSvDWSW3VPDpcZWt0r5+tf52AktLvnwZjEYKJEDXwPXypddwY5VrcRfUpnykTwg5t8bo0160kxGOT+YeIigscktTWxOUZRW6EN9NI4REeBkTz1NLb2m4VpluW2VizNoRAUAngWmSBuNIMTfH6irPDpSb8k3qjTrkB/eTyr0YzpXpujkK1uzrGFWypgMziWzZTBYZFUCNBMyeRG6hHBq8lsKeR1wZIYyiLG0ACNaEKKzanLMmYhZ38B3R5QOg3ONn3bKYe4Hsoz92GYScpkgggwRI3jTXjFDEtM2rOSU/AHtf4ja6qo5/4eaerfLp5Af5jV/wttw20fdrz1kk+PAa+fWsxtBpcxuMeO6DMU5XZwTDpeOiuxCqXAd8oGdoy91Z4yd6iOJ2wzqWPtVsv92PLDGWLRWw+bb871Hkfzppg8Lcup2i2nyQTmgZQFBLEsSNBB16Rv0rAPiZPdGUcpJ9Sf7VuPgbbaw1m7mhwyg6mA6lfQEz4kVLt6k3FbmR9Jj4PBjQNzEHzBoramNGICtmkwAy/dZdDA4KZkeJHCqviDb1nvZUDzCTOTMLYCEyNdSpIHhWb2Tjgt1e0PcJh+itoW8vm8qr23CpLZ/mw+PD8PP5XdhrWgpNXXccESZ1rU439n4ZC/brAE6KWaOEQ0N7VjG2VaziLxYTqLilI3/dL1qx5Y5Fa/fZjrNLwFjGRbXnHuarwt1kYODDgyukkHgdeNG4DZi3yyBh28ZrSkgLcAnMqtuDiJE7xO6Kr2Nsy6zO8ZeyJEv3ALuogzrK7yACQQumtZLVuzI9U3qkM9q425iHZgWCSodA0BSV7277JYOPTnSjaO08xjcICgchIzeu71otb9vD5w10OGVQQogSo0Ocnx4caQXcbZnui4/hH4L+NWxuEPB6GGShbS5GL4mBXmz8UIk8yfX+0UpvbTzd0W1HizE+gJ94oizdcAQwBbcAAD5Kg+pJ8KOXqe58sUN1E+5HSh0MQGMV6DSjD227QKe6TrLaCIzSeWlM1UgAyNd2uvpUabPNnBwVki9dXowzHUKx/6T+VdSdsnqfoxmMusqhQpJYa7idHOXTzHLy1FSN25bUMGGYwSFzKVJBaCSB3hEmN0iDy0h2ALfa23uhmiWY6dxFT7Q3S5fmCbS6a0o/hZQuj5l7zgSBHaIWTLIjUlum4V4cNa21HpwywkthXf2zdghz8wgGO93ucbzlJMgSePOmdjbzQAFIEaT3QOgUSSPNaqbsv3uxZFwtJNt2gQjt/hLA4xAJOnzdNdu+zrFhgReXMNQoCO/zKbZgHuzmLSYGg1GkjdNqxp5IxrbkUjbjIoVRdBZO+RJM3Ax+TJEZX3HU6a6A1VsnaTdmlpFlkSHjM5QEkQEUEhixYbjoCdBrWrvbPRmIuXEMZEXNaVgptqFOubU6BjG4dCKp2VireHxbBThlR1kkyIZbZNp373d7zZT0QGBvJllnpUW9iayRkhZi8dcHeupdJOaSVuD5TkBmP5eukVRhMdcF9ldWyEKFADZs+QmSSNBqDl4wd2+tdh7hvlXFwWVHZxlzrIzMczo3dMgAgEGJBkNuz1va15MdcGIuqyNCgKuXNdUWUNwz3h3GOgPDfxpG5A7iafsUbb7VYYC4Fa4NTJUZXIWSV7wHiPmG8UrsY11LgloLSN+uYSTqOciOnGa2HxDjM1lLaZFMKCcoUwpDFh59zqQQJ1pJfyXLjXCoICOEUrvkgqxCwD3mVZgd0NA0qyySqmxlNtboQYjEtmJnl6kR+H1oO7imJrUYjYotol4oO8EbIJbuwDcJmYgsPKkm1MMO2ZSoUF31yhss3GyaSN6idSOJ4U8c//Zhi4yYuu4h4XXUkiAAZIII3ce8BRYDLKsV0JEk92VBBUHcSGOo36HnTTAbGz37YsgHsURwdwDlkk679Wz/9JH2ah+75Xa42Z8pygmTC9mey03EaZRPMRSZOob2GuIquYW8JiDukZgW15jSKD76c13njHDePx6U2bCL2XcO4ndIYuiORmaNTLE6SAAOM1DDM3ahCZ/xDlkcASPm3iVH0pJ5ta/QoqQpt4kBpmYCyCNTxYRrpwknhur29tG4cpYzlUKomYVdAABoB4bzNG2cRCagA3LjMZ0LAjMCIA+9pw+lHYHE5LhthiAQcxkoSrnMVIUkTDAETG/UwJMOonFcjNpISgsUzayzgKN093Mf9S+tW4HHlWBBg6gEHQyCNxHXpTy9tEMpIEDO51MBUAAJ8NFgeVD4/FqGyqvymJIAjul+B0MzI+ta8XVPyTtPwLr+JLHKM0D+YAk8yPXTrVIU/zex/Gntm7bFrPeUO766gSxOsnTcN/Mk9KswlixdbKLYJOvdDDgDJjcNW1Omlb11GrcGpDD4U+JXVDYZmjKVSdJEggCeIjTmNOFJ8RiocyftNI84Hn/am5w2Gtn5+/lyBUZnygrlkfZzROsnUk76A2jhAQO8SR94qWG7eBrz367qeGat0Q+XVaDdiWwCMRdfKiN3IgF3Ug5VPBRpJ6gbzIL2r8RNiGYvdFtRw1LHoqjQeceFJNp4O8FS44VUIC2hmB7o1kKCSJJJJMEsTS7EWoUEnUz4QI/GfSmco/wBT5HjjXIZiNpIP+EgJ+/c77H10HkBQN+8X+Zz57hygTTHDYaxctr/iG26q2cE911GZ5HEPELA6HnNOD2I9+Oz4yFWCxhV+Yxw09TUZ5qGW1lS4MIJF22Z6tm9MlVJi3Qkq2nykj+YHnqdJo/HbFywge0mUd7MwzsxGpKrmZRwCkaQeZkM7PhIzqe9MgPHyxvZQN/1rH8TXzC2nvZXcxTEaswEbuEbon9bq8XGPvDsOZG4DgdeteXMKQog5gDx0HMiN/vUsMuZ5PyhiW1jQEkL4aH1pZdTJvn/0OlUU4jaN4sSX3wdeokcK6vLudmLMoJJJJgHUmfSuru9n9v7lLQ22jtdTbYCZzrrO8LCLPn2x8YqjG7QzOsaxaUtm1DMFUnunT7wjjAHipmVbxB9z+deNc0B6CfpXlqW1AjhUeAnB4e2e0LCVDyg491u93t5BWdOg15vtrbSDEzoQMsjiCVILDj3lieE9BSHBWothzu1jrnJn2n0qu7cMweAI8jXRmk7QZR1Sv0ai1tzOLqsSQTnOo+c3LhbeNJsrk8x5VbWv2XyNlCh2uLdygBsuXSG46AGDx8azIuZT47/Qg/WjMViFKWwAVcSzPmJDSPu/ZIiNN9LYnap2jQL8QMU0OipZkcDlTs2ETu/OpYjaim72jd4peUknfBt7gP6lknoOdZJcaSddxDT5MdPSuuYnM86TAGkaRrp+tYrnJh7CRscRt1GdmAgi80zua0Lj3bQI6MPRV5UvTaR13CFhjxJdvburEcAI3AVnbOIJc8tT7N+Zq1sdFuTvLj0Ct+LU2p8HLDWyNDjNssww5OuS3cVuqXECkHxCsPSgNo43NedgBBaesRn/ANTsfOljY6cqn7IjrrP5io3b5Ovh7Ghq9hjjr8+o92VtprTEk6NbKkeRH/m3tVI2jmw4tvqwyLP8ii4B5gXCPJeVJ+17vhP4VG3cM12obtrkPuY2ehOY6c2aT7VWm0CtwPyLaeII+poNlg/rh/vUcQsE9Dr50LHUUeKoG/oPICr0xZ9vrVFyJ9PffVggQfHyiusZlpvn+3hUu30P8xk8514+vrVV5oPOP0a6e6ekR506kJQSuKB+aY00/DpUrmPYjKO6n3V0Gm6eLHqxP4UALbZoytw4HcdR7RV9pGEyrAmQJB9utalnUUBxRf8AvJUad0EHxOk7/KoF5WQf1MVRiDuHID+/1rxT+vKqw6m6Co+Rlidol1truCKBHWSWPiSSfOhsVc1A5Afmfcmqm4eH41CZbxqjyMKikW4tIiOQn+oiSPLpR9nb1zsuyP8Aw1GqqcgIH3yNX8CaXXz+fmdfpFRYwjddP171myzaW50oppJhGIxrgaLlUgldIBA5Rvr1cRChoEyv1FD4K6DKN8rbujcx9P0a9xClUy8c303H6Vn1rYTSrosxGJ0y/e1/Ax6e9eYXERJ6gf5jr7UI57/gI9ABUbjd0Dr9K5TuSDo2oMt44QJHvXUDNe0/xDG7aLOdQu/IfA17XVkGD2/9Mn9X/wBa0BiD3l/pr2uoIWPP3OfhVr/Ivg34V7XUTn4BU4eLfSo4dj7j8a6uolArDfMfA1WfkHia6urkJ5In5vP8qmd3kfrXV1czmRO4/rlVlvefKurqBzJW9SZ5PQ+J3nxH1FdXVx0eSV/5qP2cgLmQN1dXUHwCXBIqM7af8xf/ADq3GmHEaQDHoK9rqCJ+QIYl9e82pM6nmfzPrURdJkyZ8a9rqox2iYcxvO41So7oPGva6mhydEmPl9fpVSV1dWwf2Tvbz4n61S/yjxP411dUs3CGZUaO2n9j9cq6urMLLlAa/N614+4eddXUPJ3k8rq6uoDn/9k="/>
          <p:cNvSpPr>
            <a:spLocks noChangeAspect="1" noChangeArrowheads="1"/>
          </p:cNvSpPr>
          <p:nvPr/>
        </p:nvSpPr>
        <p:spPr bwMode="auto">
          <a:xfrm>
            <a:off x="71438" y="-896938"/>
            <a:ext cx="2466975" cy="1847851"/>
          </a:xfrm>
          <a:prstGeom prst="rect">
            <a:avLst/>
          </a:prstGeom>
          <a:noFill/>
          <a:ln w="9525">
            <a:noFill/>
            <a:miter lim="800000"/>
            <a:headEnd/>
            <a:tailEnd/>
          </a:ln>
        </p:spPr>
        <p:txBody>
          <a:bodyPr/>
          <a:lstStyle/>
          <a:p>
            <a:endParaRPr lang="fr-FR"/>
          </a:p>
        </p:txBody>
      </p:sp>
      <p:pic>
        <p:nvPicPr>
          <p:cNvPr id="80900" name="Picture 8" descr="Abstract Wallpaper: Purple Flowers"/>
          <p:cNvPicPr>
            <a:picLocks noChangeAspect="1" noChangeArrowheads="1"/>
          </p:cNvPicPr>
          <p:nvPr/>
        </p:nvPicPr>
        <p:blipFill>
          <a:blip r:embed="rId2"/>
          <a:srcRect/>
          <a:stretch>
            <a:fillRect/>
          </a:stretch>
        </p:blipFill>
        <p:spPr bwMode="auto">
          <a:xfrm>
            <a:off x="-396875" y="-457200"/>
            <a:ext cx="9753600" cy="7315200"/>
          </a:xfrm>
          <a:prstGeom prst="rect">
            <a:avLst/>
          </a:prstGeom>
          <a:noFill/>
          <a:ln w="9525">
            <a:noFill/>
            <a:miter lim="800000"/>
            <a:headEnd/>
            <a:tailEnd/>
          </a:ln>
        </p:spPr>
      </p:pic>
      <p:sp>
        <p:nvSpPr>
          <p:cNvPr id="6" name="Rectangle 5"/>
          <p:cNvSpPr/>
          <p:nvPr/>
        </p:nvSpPr>
        <p:spPr>
          <a:xfrm>
            <a:off x="1403648" y="548680"/>
            <a:ext cx="4392488" cy="2585323"/>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fr-FR" sz="5400" b="1" cap="all" dirty="0">
                <a:ln w="0"/>
                <a:solidFill>
                  <a:srgbClr val="7030A0"/>
                </a:solidFill>
                <a:effectLst>
                  <a:glow rad="228600">
                    <a:srgbClr val="FFFF99">
                      <a:alpha val="40000"/>
                    </a:srgbClr>
                  </a:glow>
                  <a:reflection blurRad="12700" stA="50000" endPos="50000" dist="5000" dir="5400000" sy="-100000" rotWithShape="0"/>
                </a:effectLst>
              </a:rPr>
              <a:t>Merci de </a:t>
            </a:r>
          </a:p>
          <a:p>
            <a:pPr algn="ctr">
              <a:defRPr/>
            </a:pPr>
            <a:r>
              <a:rPr lang="fr-FR" sz="5400" b="1" cap="all" dirty="0">
                <a:ln w="0"/>
                <a:solidFill>
                  <a:srgbClr val="7030A0"/>
                </a:solidFill>
                <a:effectLst>
                  <a:glow rad="228600">
                    <a:srgbClr val="FFFF99">
                      <a:alpha val="40000"/>
                    </a:srgbClr>
                  </a:glow>
                  <a:reflection blurRad="12700" stA="50000" endPos="50000" dist="5000" dir="5400000" sy="-100000" rotWithShape="0"/>
                </a:effectLst>
              </a:rPr>
              <a:t>votre attention</a:t>
            </a:r>
          </a:p>
        </p:txBody>
      </p:sp>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4"/>
          <p:cNvSpPr>
            <a:spLocks noChangeArrowheads="1" noChangeShapeType="1" noTextEdit="1"/>
          </p:cNvSpPr>
          <p:nvPr/>
        </p:nvSpPr>
        <p:spPr bwMode="auto">
          <a:xfrm>
            <a:off x="2124075" y="260350"/>
            <a:ext cx="4608513" cy="792163"/>
          </a:xfrm>
          <a:prstGeom prst="rect">
            <a:avLst/>
          </a:prstGeom>
        </p:spPr>
        <p:txBody>
          <a:bodyPr wrap="none" fromWordArt="1">
            <a:prstTxWarp prst="textPlain">
              <a:avLst>
                <a:gd name="adj" fmla="val 50000"/>
              </a:avLst>
            </a:prstTxWarp>
          </a:bodyPr>
          <a:lstStyle/>
          <a:p>
            <a:pPr algn="ctr"/>
            <a:r>
              <a:rPr lang="fr-FR" sz="3200" b="1" kern="10">
                <a:ln w="9525">
                  <a:noFill/>
                  <a:round/>
                  <a:headEnd/>
                  <a:tailEnd/>
                </a:ln>
                <a:solidFill>
                  <a:srgbClr val="FFC000"/>
                </a:solidFill>
                <a:effectLst>
                  <a:outerShdw dist="45791" dir="2021404" algn="ctr" rotWithShape="0">
                    <a:srgbClr val="B2B2B2">
                      <a:alpha val="79999"/>
                    </a:srgbClr>
                  </a:outerShdw>
                </a:effectLst>
                <a:latin typeface="Comic Sans MS"/>
              </a:rPr>
              <a:t>PLAN DU CONTENU</a:t>
            </a:r>
          </a:p>
        </p:txBody>
      </p:sp>
      <p:graphicFrame>
        <p:nvGraphicFramePr>
          <p:cNvPr id="4" name="Diagramme 3"/>
          <p:cNvGraphicFramePr/>
          <p:nvPr/>
        </p:nvGraphicFramePr>
        <p:xfrm>
          <a:off x="899592" y="1124744"/>
          <a:ext cx="7992888" cy="5733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20" name="Picture 4" descr="C:\Users\WIN 7\Desktop\safae\Safae\image 11\objets-medical-00012.gif"/>
          <p:cNvPicPr>
            <a:picLocks noChangeAspect="1" noChangeArrowheads="1" noCrop="1"/>
          </p:cNvPicPr>
          <p:nvPr/>
        </p:nvPicPr>
        <p:blipFill>
          <a:blip r:embed="rId7" cstate="print"/>
          <a:srcRect/>
          <a:stretch>
            <a:fillRect/>
          </a:stretch>
        </p:blipFill>
        <p:spPr bwMode="auto">
          <a:xfrm>
            <a:off x="323528" y="1628800"/>
            <a:ext cx="432048" cy="1104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22" name="Picture 6" descr="http://t3.gstatic.com/images?q=tbn:ANd9GcQLpw-CPGjGredIAt4EvMX1pCI0Yxv2WE9IJB425x7Yh7Ep0BUDkQ"/>
          <p:cNvPicPr>
            <a:picLocks noChangeAspect="1" noChangeArrowheads="1"/>
          </p:cNvPicPr>
          <p:nvPr/>
        </p:nvPicPr>
        <p:blipFill>
          <a:blip r:embed="rId8" cstate="print"/>
          <a:srcRect/>
          <a:stretch>
            <a:fillRect/>
          </a:stretch>
        </p:blipFill>
        <p:spPr bwMode="auto">
          <a:xfrm>
            <a:off x="5436096" y="5229200"/>
            <a:ext cx="918989" cy="918989"/>
          </a:xfrm>
          <a:prstGeom prst="rect">
            <a:avLst/>
          </a:prstGeom>
          <a:ln>
            <a:noFill/>
          </a:ln>
          <a:effectLst>
            <a:softEdge rad="112500"/>
          </a:effectLst>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600" decel="100000"/>
                                        <p:tgtEl>
                                          <p:spTgt spid="4"/>
                                        </p:tgtEl>
                                      </p:cBhvr>
                                    </p:animEffect>
                                    <p:anim calcmode="lin" valueType="num">
                                      <p:cBhvr>
                                        <p:cTn id="8" dur="1600" decel="100000" fill="hold"/>
                                        <p:tgtEl>
                                          <p:spTgt spid="4"/>
                                        </p:tgtEl>
                                        <p:attrNameLst>
                                          <p:attrName>style.rotation</p:attrName>
                                        </p:attrNameLst>
                                      </p:cBhvr>
                                      <p:tavLst>
                                        <p:tav tm="0">
                                          <p:val>
                                            <p:fltVal val="-90"/>
                                          </p:val>
                                        </p:tav>
                                        <p:tav tm="100000">
                                          <p:val>
                                            <p:fltVal val="0"/>
                                          </p:val>
                                        </p:tav>
                                      </p:tavLst>
                                    </p:anim>
                                    <p:anim calcmode="lin" valueType="num">
                                      <p:cBhvr>
                                        <p:cTn id="9" dur="1600" decel="100000" fill="hold"/>
                                        <p:tgtEl>
                                          <p:spTgt spid="4"/>
                                        </p:tgtEl>
                                        <p:attrNameLst>
                                          <p:attrName>ppt_x</p:attrName>
                                        </p:attrNameLst>
                                      </p:cBhvr>
                                      <p:tavLst>
                                        <p:tav tm="0">
                                          <p:val>
                                            <p:strVal val="#ppt_x+0.4"/>
                                          </p:val>
                                        </p:tav>
                                        <p:tav tm="100000">
                                          <p:val>
                                            <p:strVal val="#ppt_x-0.05"/>
                                          </p:val>
                                        </p:tav>
                                      </p:tavLst>
                                    </p:anim>
                                    <p:anim calcmode="lin" valueType="num">
                                      <p:cBhvr>
                                        <p:cTn id="10" dur="1600" decel="100000" fill="hold"/>
                                        <p:tgtEl>
                                          <p:spTgt spid="4"/>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4"/>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4"/>
                                        </p:tgtEl>
                                        <p:attrNameLst>
                                          <p:attrName>ppt_y</p:attrName>
                                        </p:attrNameLst>
                                      </p:cBhvr>
                                      <p:tavLst>
                                        <p:tav tm="0">
                                          <p:val>
                                            <p:strVal val="#ppt_y+0.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9222"/>
                                        </p:tgtEl>
                                        <p:attrNameLst>
                                          <p:attrName>style.visibility</p:attrName>
                                        </p:attrNameLst>
                                      </p:cBhvr>
                                      <p:to>
                                        <p:strVal val="visible"/>
                                      </p:to>
                                    </p:set>
                                    <p:animEffect transition="in" filter="fade">
                                      <p:cBhvr>
                                        <p:cTn id="15" dur="2000"/>
                                        <p:tgtEl>
                                          <p:spTgt spid="9222"/>
                                        </p:tgtEl>
                                      </p:cBhvr>
                                    </p:animEffect>
                                  </p:childTnLst>
                                </p:cTn>
                              </p:par>
                              <p:par>
                                <p:cTn id="16" presetID="10" presetClass="entr" presetSubtype="0" fill="hold" nodeType="withEffect">
                                  <p:stCondLst>
                                    <p:cond delay="0"/>
                                  </p:stCondLst>
                                  <p:childTnLst>
                                    <p:set>
                                      <p:cBhvr>
                                        <p:cTn id="17" dur="1" fill="hold">
                                          <p:stCondLst>
                                            <p:cond delay="0"/>
                                          </p:stCondLst>
                                        </p:cTn>
                                        <p:tgtEl>
                                          <p:spTgt spid="9220"/>
                                        </p:tgtEl>
                                        <p:attrNameLst>
                                          <p:attrName>style.visibility</p:attrName>
                                        </p:attrNameLst>
                                      </p:cBhvr>
                                      <p:to>
                                        <p:strVal val="visible"/>
                                      </p:to>
                                    </p:set>
                                    <p:animEffect transition="in" filter="fade">
                                      <p:cBhvr>
                                        <p:cTn id="18"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me 2"/>
          <p:cNvGraphicFramePr/>
          <p:nvPr/>
        </p:nvGraphicFramePr>
        <p:xfrm>
          <a:off x="1259632" y="764704"/>
          <a:ext cx="7128792"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6" name="Picture 6" descr="http://t0.gstatic.com/images?q=tbn:ANd9GcRLeXRnZAhuOngKJ1U6NLsukLP_dgkP7fum7kQ0wJT_jQhzEq2bSg"/>
          <p:cNvPicPr>
            <a:picLocks noChangeAspect="1" noChangeArrowheads="1"/>
          </p:cNvPicPr>
          <p:nvPr/>
        </p:nvPicPr>
        <p:blipFill>
          <a:blip r:embed="rId7" cstate="print"/>
          <a:srcRect/>
          <a:stretch>
            <a:fillRect/>
          </a:stretch>
        </p:blipFill>
        <p:spPr bwMode="auto">
          <a:xfrm>
            <a:off x="3563888" y="2780928"/>
            <a:ext cx="1066800" cy="10572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48" name="Picture 8" descr="http://www.formationambulancier.fr/1_cours/101_anatomie/1011_respiration/1011_images/poumons/poumon_anime.gif"/>
          <p:cNvPicPr>
            <a:picLocks noChangeAspect="1" noChangeArrowheads="1" noCrop="1"/>
          </p:cNvPicPr>
          <p:nvPr/>
        </p:nvPicPr>
        <p:blipFill>
          <a:blip r:embed="rId8" cstate="print"/>
          <a:srcRect/>
          <a:stretch>
            <a:fillRect/>
          </a:stretch>
        </p:blipFill>
        <p:spPr bwMode="auto">
          <a:xfrm>
            <a:off x="7236296" y="2852936"/>
            <a:ext cx="990185" cy="1080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600" decel="100000"/>
                                        <p:tgtEl>
                                          <p:spTgt spid="3"/>
                                        </p:tgtEl>
                                      </p:cBhvr>
                                    </p:animEffect>
                                    <p:anim calcmode="lin" valueType="num">
                                      <p:cBhvr>
                                        <p:cTn id="8" dur="1600" decel="100000" fill="hold"/>
                                        <p:tgtEl>
                                          <p:spTgt spid="3"/>
                                        </p:tgtEl>
                                        <p:attrNameLst>
                                          <p:attrName>style.rotation</p:attrName>
                                        </p:attrNameLst>
                                      </p:cBhvr>
                                      <p:tavLst>
                                        <p:tav tm="0">
                                          <p:val>
                                            <p:fltVal val="-90"/>
                                          </p:val>
                                        </p:tav>
                                        <p:tav tm="100000">
                                          <p:val>
                                            <p:fltVal val="0"/>
                                          </p:val>
                                        </p:tav>
                                      </p:tavLst>
                                    </p:anim>
                                    <p:anim calcmode="lin" valueType="num">
                                      <p:cBhvr>
                                        <p:cTn id="9" dur="1600" decel="100000" fill="hold"/>
                                        <p:tgtEl>
                                          <p:spTgt spid="3"/>
                                        </p:tgtEl>
                                        <p:attrNameLst>
                                          <p:attrName>ppt_x</p:attrName>
                                        </p:attrNameLst>
                                      </p:cBhvr>
                                      <p:tavLst>
                                        <p:tav tm="0">
                                          <p:val>
                                            <p:strVal val="#ppt_x+0.4"/>
                                          </p:val>
                                        </p:tav>
                                        <p:tav tm="100000">
                                          <p:val>
                                            <p:strVal val="#ppt_x-0.05"/>
                                          </p:val>
                                        </p:tav>
                                      </p:tavLst>
                                    </p:anim>
                                    <p:anim calcmode="lin" valueType="num">
                                      <p:cBhvr>
                                        <p:cTn id="10" dur="1600" decel="100000" fill="hold"/>
                                        <p:tgtEl>
                                          <p:spTgt spid="3"/>
                                        </p:tgtEl>
                                        <p:attrNameLst>
                                          <p:attrName>ppt_y</p:attrName>
                                        </p:attrNameLst>
                                      </p:cBhvr>
                                      <p:tavLst>
                                        <p:tav tm="0">
                                          <p:val>
                                            <p:strVal val="#ppt_y-0.4"/>
                                          </p:val>
                                        </p:tav>
                                        <p:tav tm="100000">
                                          <p:val>
                                            <p:strVal val="#ppt_y+0.1"/>
                                          </p:val>
                                        </p:tav>
                                      </p:tavLst>
                                    </p:anim>
                                    <p:anim calcmode="lin" valueType="num">
                                      <p:cBhvr>
                                        <p:cTn id="11" dur="400" accel="100000" fill="hold">
                                          <p:stCondLst>
                                            <p:cond delay="1600"/>
                                          </p:stCondLst>
                                        </p:cTn>
                                        <p:tgtEl>
                                          <p:spTgt spid="3"/>
                                        </p:tgtEl>
                                        <p:attrNameLst>
                                          <p:attrName>ppt_x</p:attrName>
                                        </p:attrNameLst>
                                      </p:cBhvr>
                                      <p:tavLst>
                                        <p:tav tm="0">
                                          <p:val>
                                            <p:strVal val="#ppt_x-0.05"/>
                                          </p:val>
                                        </p:tav>
                                        <p:tav tm="100000">
                                          <p:val>
                                            <p:strVal val="#ppt_x"/>
                                          </p:val>
                                        </p:tav>
                                      </p:tavLst>
                                    </p:anim>
                                    <p:anim calcmode="lin" valueType="num">
                                      <p:cBhvr>
                                        <p:cTn id="12" dur="400" accel="100000" fill="hold">
                                          <p:stCondLst>
                                            <p:cond delay="1600"/>
                                          </p:stCondLst>
                                        </p:cTn>
                                        <p:tgtEl>
                                          <p:spTgt spid="3"/>
                                        </p:tgtEl>
                                        <p:attrNameLst>
                                          <p:attrName>ppt_y</p:attrName>
                                        </p:attrNameLst>
                                      </p:cBhvr>
                                      <p:tavLst>
                                        <p:tav tm="0">
                                          <p:val>
                                            <p:strVal val="#ppt_y+0.1"/>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0248"/>
                                        </p:tgtEl>
                                        <p:attrNameLst>
                                          <p:attrName>style.visibility</p:attrName>
                                        </p:attrNameLst>
                                      </p:cBhvr>
                                      <p:to>
                                        <p:strVal val="visible"/>
                                      </p:to>
                                    </p:set>
                                    <p:animEffect transition="in" filter="fade">
                                      <p:cBhvr>
                                        <p:cTn id="15" dur="2000"/>
                                        <p:tgtEl>
                                          <p:spTgt spid="10248"/>
                                        </p:tgtEl>
                                      </p:cBhvr>
                                    </p:animEffect>
                                  </p:childTnLst>
                                </p:cTn>
                              </p:par>
                              <p:par>
                                <p:cTn id="16" presetID="10" presetClass="entr" presetSubtype="0" fill="hold" nodeType="withEffect">
                                  <p:stCondLst>
                                    <p:cond delay="0"/>
                                  </p:stCondLst>
                                  <p:childTnLst>
                                    <p:set>
                                      <p:cBhvr>
                                        <p:cTn id="17" dur="1" fill="hold">
                                          <p:stCondLst>
                                            <p:cond delay="0"/>
                                          </p:stCondLst>
                                        </p:cTn>
                                        <p:tgtEl>
                                          <p:spTgt spid="10246"/>
                                        </p:tgtEl>
                                        <p:attrNameLst>
                                          <p:attrName>style.visibility</p:attrName>
                                        </p:attrNameLst>
                                      </p:cBhvr>
                                      <p:to>
                                        <p:strVal val="visible"/>
                                      </p:to>
                                    </p:set>
                                    <p:animEffect transition="in" filter="fade">
                                      <p:cBhvr>
                                        <p:cTn id="18" dur="2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2815</Words>
  <Application>Microsoft Office PowerPoint</Application>
  <PresentationFormat>Affichage à l'écran (4:3)</PresentationFormat>
  <Paragraphs>516</Paragraphs>
  <Slides>77</Slides>
  <Notes>47</Notes>
  <HiddenSlides>0</HiddenSlides>
  <MMClips>0</MMClips>
  <ScaleCrop>false</ScaleCrop>
  <HeadingPairs>
    <vt:vector size="4" baseType="variant">
      <vt:variant>
        <vt:lpstr>Thème</vt:lpstr>
      </vt:variant>
      <vt:variant>
        <vt:i4>1</vt:i4>
      </vt:variant>
      <vt:variant>
        <vt:lpstr>Titres des diapositives</vt:lpstr>
      </vt:variant>
      <vt:variant>
        <vt:i4>77</vt:i4>
      </vt:variant>
    </vt:vector>
  </HeadingPairs>
  <TitlesOfParts>
    <vt:vector size="78"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vector>
  </TitlesOfParts>
  <Company>PhoeniXP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ABDOU</dc:creator>
  <cp:lastModifiedBy>admin</cp:lastModifiedBy>
  <cp:revision>3</cp:revision>
  <dcterms:created xsi:type="dcterms:W3CDTF">2014-01-13T20:37:52Z</dcterms:created>
  <dcterms:modified xsi:type="dcterms:W3CDTF">2017-02-12T12:34:26Z</dcterms:modified>
</cp:coreProperties>
</file>