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 id="2147483732" r:id="rId3"/>
    <p:sldMasterId id="2147483744" r:id="rId4"/>
    <p:sldMasterId id="2147483756" r:id="rId5"/>
    <p:sldMasterId id="2147483768" r:id="rId6"/>
    <p:sldMasterId id="2147483780" r:id="rId7"/>
    <p:sldMasterId id="2147483792" r:id="rId8"/>
    <p:sldMasterId id="2147483804" r:id="rId9"/>
    <p:sldMasterId id="2147483817" r:id="rId10"/>
  </p:sldMasterIdLst>
  <p:notesMasterIdLst>
    <p:notesMasterId r:id="rId57"/>
  </p:notesMasterIdLst>
  <p:sldIdLst>
    <p:sldId id="282" r:id="rId11"/>
    <p:sldId id="280" r:id="rId12"/>
    <p:sldId id="260" r:id="rId13"/>
    <p:sldId id="257" r:id="rId14"/>
    <p:sldId id="263" r:id="rId15"/>
    <p:sldId id="264" r:id="rId16"/>
    <p:sldId id="265" r:id="rId17"/>
    <p:sldId id="266" r:id="rId18"/>
    <p:sldId id="267" r:id="rId19"/>
    <p:sldId id="268" r:id="rId20"/>
    <p:sldId id="269" r:id="rId21"/>
    <p:sldId id="270" r:id="rId22"/>
    <p:sldId id="272" r:id="rId23"/>
    <p:sldId id="273" r:id="rId24"/>
    <p:sldId id="274" r:id="rId25"/>
    <p:sldId id="271" r:id="rId26"/>
    <p:sldId id="275" r:id="rId27"/>
    <p:sldId id="277" r:id="rId28"/>
    <p:sldId id="276" r:id="rId29"/>
    <p:sldId id="278" r:id="rId30"/>
    <p:sldId id="279" r:id="rId31"/>
    <p:sldId id="285" r:id="rId32"/>
    <p:sldId id="286" r:id="rId33"/>
    <p:sldId id="287" r:id="rId34"/>
    <p:sldId id="288" r:id="rId35"/>
    <p:sldId id="289" r:id="rId36"/>
    <p:sldId id="290" r:id="rId37"/>
    <p:sldId id="294" r:id="rId38"/>
    <p:sldId id="295" r:id="rId39"/>
    <p:sldId id="296" r:id="rId40"/>
    <p:sldId id="298" r:id="rId41"/>
    <p:sldId id="305" r:id="rId42"/>
    <p:sldId id="307" r:id="rId43"/>
    <p:sldId id="309" r:id="rId44"/>
    <p:sldId id="312" r:id="rId45"/>
    <p:sldId id="314" r:id="rId46"/>
    <p:sldId id="324" r:id="rId47"/>
    <p:sldId id="325" r:id="rId48"/>
    <p:sldId id="315" r:id="rId49"/>
    <p:sldId id="316" r:id="rId50"/>
    <p:sldId id="318" r:id="rId51"/>
    <p:sldId id="320" r:id="rId52"/>
    <p:sldId id="321" r:id="rId53"/>
    <p:sldId id="322" r:id="rId54"/>
    <p:sldId id="323" r:id="rId55"/>
    <p:sldId id="262" r:id="rId5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52BD26-5AF6-48F2-A689-6FB0D6BBECF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BAE13985-C5C1-489A-8574-506638EB77B0}">
      <dgm:prSet phldrT="[Texte]"/>
      <dgm:spPr/>
      <dgm:t>
        <a:bodyPr/>
        <a:lstStyle/>
        <a:p>
          <a:r>
            <a:rPr lang="fr-FR" b="1" dirty="0" smtClean="0"/>
            <a:t>Carte graphique</a:t>
          </a:r>
          <a:endParaRPr lang="fr-FR" dirty="0"/>
        </a:p>
      </dgm:t>
    </dgm:pt>
    <dgm:pt modelId="{CD44648B-29DE-4D1C-8187-3960C71A8C4A}" type="parTrans" cxnId="{7A6F46E9-C58F-41D7-87A5-028DB005F49E}">
      <dgm:prSet/>
      <dgm:spPr/>
      <dgm:t>
        <a:bodyPr/>
        <a:lstStyle/>
        <a:p>
          <a:endParaRPr lang="fr-FR"/>
        </a:p>
      </dgm:t>
    </dgm:pt>
    <dgm:pt modelId="{A24C3A2B-9746-4831-BA92-1DFB841F710B}" type="sibTrans" cxnId="{7A6F46E9-C58F-41D7-87A5-028DB005F49E}">
      <dgm:prSet/>
      <dgm:spPr/>
      <dgm:t>
        <a:bodyPr/>
        <a:lstStyle/>
        <a:p>
          <a:endParaRPr lang="fr-FR"/>
        </a:p>
      </dgm:t>
    </dgm:pt>
    <dgm:pt modelId="{FFF42682-DE7B-4DCA-A8D4-D8B6758EFB3E}">
      <dgm:prSet phldrT="[Texte]"/>
      <dgm:spPr/>
      <dgm:t>
        <a:bodyPr/>
        <a:lstStyle/>
        <a:p>
          <a:r>
            <a:rPr lang="fr-FR" dirty="0" smtClean="0"/>
            <a:t>Une carte graphique ou carte vidéo (anciennement  une carte VGA)  est une carte dont le rôle est de produire une image affichable sur un écran.</a:t>
          </a:r>
          <a:endParaRPr lang="fr-FR" dirty="0"/>
        </a:p>
      </dgm:t>
    </dgm:pt>
    <dgm:pt modelId="{99CA6ABB-5861-4E6A-8B20-8316089BA93B}" type="parTrans" cxnId="{646C084C-6B14-4458-9239-0CD5A104E1F5}">
      <dgm:prSet/>
      <dgm:spPr/>
      <dgm:t>
        <a:bodyPr/>
        <a:lstStyle/>
        <a:p>
          <a:endParaRPr lang="fr-FR"/>
        </a:p>
      </dgm:t>
    </dgm:pt>
    <dgm:pt modelId="{42463598-60C7-40F7-B08A-2E447733CE46}" type="sibTrans" cxnId="{646C084C-6B14-4458-9239-0CD5A104E1F5}">
      <dgm:prSet/>
      <dgm:spPr/>
      <dgm:t>
        <a:bodyPr/>
        <a:lstStyle/>
        <a:p>
          <a:endParaRPr lang="fr-FR"/>
        </a:p>
      </dgm:t>
    </dgm:pt>
    <dgm:pt modelId="{FF99863F-ED77-4532-A916-1B0B537D6C1C}">
      <dgm:prSet phldrT="[Texte]"/>
      <dgm:spPr/>
      <dgm:t>
        <a:bodyPr/>
        <a:lstStyle/>
        <a:p>
          <a:r>
            <a:rPr lang="fr-FR" b="1" dirty="0" smtClean="0"/>
            <a:t>Carte son</a:t>
          </a:r>
          <a:endParaRPr lang="fr-FR" dirty="0"/>
        </a:p>
      </dgm:t>
    </dgm:pt>
    <dgm:pt modelId="{FDD7BD7D-3318-4B06-9A9B-BA4E986F0DC0}" type="parTrans" cxnId="{DFB9CC0A-7FBD-4454-8F04-637A948768BB}">
      <dgm:prSet/>
      <dgm:spPr/>
      <dgm:t>
        <a:bodyPr/>
        <a:lstStyle/>
        <a:p>
          <a:endParaRPr lang="fr-FR"/>
        </a:p>
      </dgm:t>
    </dgm:pt>
    <dgm:pt modelId="{0B900724-2E21-4C0E-8994-B8C2AAD3C948}" type="sibTrans" cxnId="{DFB9CC0A-7FBD-4454-8F04-637A948768BB}">
      <dgm:prSet/>
      <dgm:spPr/>
      <dgm:t>
        <a:bodyPr/>
        <a:lstStyle/>
        <a:p>
          <a:endParaRPr lang="fr-FR"/>
        </a:p>
      </dgm:t>
    </dgm:pt>
    <dgm:pt modelId="{3A59ED43-43D1-4686-855A-A5E047C29F23}">
      <dgm:prSet phldrT="[Texte]"/>
      <dgm:spPr/>
      <dgm:t>
        <a:bodyPr/>
        <a:lstStyle/>
        <a:p>
          <a:r>
            <a:rPr lang="fr-FR" dirty="0" smtClean="0"/>
            <a:t>La principale fonction de cette carte est de gérer tous les sons émis — pour les envoyer vers les haut-parleurs — ou reçus par l'ordinateur.</a:t>
          </a:r>
          <a:endParaRPr lang="fr-FR" dirty="0"/>
        </a:p>
      </dgm:t>
    </dgm:pt>
    <dgm:pt modelId="{A99383AD-9B62-4A9A-8880-6248ED3CC292}" type="parTrans" cxnId="{0AAE8F95-2A91-49D1-8DE9-45A5E1758D37}">
      <dgm:prSet/>
      <dgm:spPr/>
      <dgm:t>
        <a:bodyPr/>
        <a:lstStyle/>
        <a:p>
          <a:endParaRPr lang="fr-FR"/>
        </a:p>
      </dgm:t>
    </dgm:pt>
    <dgm:pt modelId="{D1759346-7196-4041-9E92-31C371C83845}" type="sibTrans" cxnId="{0AAE8F95-2A91-49D1-8DE9-45A5E1758D37}">
      <dgm:prSet/>
      <dgm:spPr/>
      <dgm:t>
        <a:bodyPr/>
        <a:lstStyle/>
        <a:p>
          <a:endParaRPr lang="fr-FR"/>
        </a:p>
      </dgm:t>
    </dgm:pt>
    <dgm:pt modelId="{CE157005-6C2B-4051-85E6-75F54E141AB5}">
      <dgm:prSet phldrT="[Texte]"/>
      <dgm:spPr/>
      <dgm:t>
        <a:bodyPr/>
        <a:lstStyle/>
        <a:p>
          <a:r>
            <a:rPr lang="fr-FR" b="1" dirty="0" smtClean="0"/>
            <a:t>carte réseau</a:t>
          </a:r>
        </a:p>
      </dgm:t>
    </dgm:pt>
    <dgm:pt modelId="{FF96BC7F-FBDA-48F8-B8E6-310B03C8A7B8}" type="parTrans" cxnId="{66620E2F-7237-4B7D-9034-EDFDE2222F1C}">
      <dgm:prSet/>
      <dgm:spPr/>
      <dgm:t>
        <a:bodyPr/>
        <a:lstStyle/>
        <a:p>
          <a:endParaRPr lang="fr-FR"/>
        </a:p>
      </dgm:t>
    </dgm:pt>
    <dgm:pt modelId="{E13C0A10-865C-42A6-BE4A-6A22C624FBF9}" type="sibTrans" cxnId="{66620E2F-7237-4B7D-9034-EDFDE2222F1C}">
      <dgm:prSet/>
      <dgm:spPr/>
      <dgm:t>
        <a:bodyPr/>
        <a:lstStyle/>
        <a:p>
          <a:endParaRPr lang="fr-FR"/>
        </a:p>
      </dgm:t>
    </dgm:pt>
    <dgm:pt modelId="{ABF3647B-D551-4143-85A9-BBBE7B4D86E6}">
      <dgm:prSet phldrT="[Texte]"/>
      <dgm:spPr/>
      <dgm:t>
        <a:bodyPr/>
        <a:lstStyle/>
        <a:p>
          <a:r>
            <a:rPr lang="fr-FR" dirty="0" smtClean="0"/>
            <a:t>assure l'interface entre l'équipement ou la machine dans lequel elle est montée et un ensemble d'autres équipements connectés sur le même réseau.</a:t>
          </a:r>
          <a:endParaRPr lang="fr-FR" dirty="0"/>
        </a:p>
      </dgm:t>
    </dgm:pt>
    <dgm:pt modelId="{56502FB3-85B9-4EBE-927B-B9020A9C642B}" type="parTrans" cxnId="{30A1DDE4-8D8B-4B68-8D55-07FCC4DD96F7}">
      <dgm:prSet/>
      <dgm:spPr/>
      <dgm:t>
        <a:bodyPr/>
        <a:lstStyle/>
        <a:p>
          <a:endParaRPr lang="fr-FR"/>
        </a:p>
      </dgm:t>
    </dgm:pt>
    <dgm:pt modelId="{B74982AC-B07A-4BB7-88B3-84E44BEFA7F1}" type="sibTrans" cxnId="{30A1DDE4-8D8B-4B68-8D55-07FCC4DD96F7}">
      <dgm:prSet/>
      <dgm:spPr/>
      <dgm:t>
        <a:bodyPr/>
        <a:lstStyle/>
        <a:p>
          <a:endParaRPr lang="fr-FR"/>
        </a:p>
      </dgm:t>
    </dgm:pt>
    <dgm:pt modelId="{200BF5DB-8D81-423C-9E74-18316BC2943D}" type="pres">
      <dgm:prSet presAssocID="{1C52BD26-5AF6-48F2-A689-6FB0D6BBECFD}" presName="Name0" presStyleCnt="0">
        <dgm:presLayoutVars>
          <dgm:dir/>
          <dgm:animLvl val="lvl"/>
          <dgm:resizeHandles val="exact"/>
        </dgm:presLayoutVars>
      </dgm:prSet>
      <dgm:spPr/>
      <dgm:t>
        <a:bodyPr/>
        <a:lstStyle/>
        <a:p>
          <a:endParaRPr lang="fr-FR"/>
        </a:p>
      </dgm:t>
    </dgm:pt>
    <dgm:pt modelId="{AC1C1409-5708-4694-8DA4-2CE5953283BD}" type="pres">
      <dgm:prSet presAssocID="{BAE13985-C5C1-489A-8574-506638EB77B0}" presName="composite" presStyleCnt="0"/>
      <dgm:spPr/>
    </dgm:pt>
    <dgm:pt modelId="{816048DE-6353-466E-AD85-B0DBC6C04D07}" type="pres">
      <dgm:prSet presAssocID="{BAE13985-C5C1-489A-8574-506638EB77B0}" presName="parTx" presStyleLbl="alignNode1" presStyleIdx="0" presStyleCnt="3">
        <dgm:presLayoutVars>
          <dgm:chMax val="0"/>
          <dgm:chPref val="0"/>
          <dgm:bulletEnabled val="1"/>
        </dgm:presLayoutVars>
      </dgm:prSet>
      <dgm:spPr/>
      <dgm:t>
        <a:bodyPr/>
        <a:lstStyle/>
        <a:p>
          <a:endParaRPr lang="fr-FR"/>
        </a:p>
      </dgm:t>
    </dgm:pt>
    <dgm:pt modelId="{DF5B0BC9-FA58-49ED-BD1A-975F2D20696E}" type="pres">
      <dgm:prSet presAssocID="{BAE13985-C5C1-489A-8574-506638EB77B0}" presName="desTx" presStyleLbl="alignAccFollowNode1" presStyleIdx="0" presStyleCnt="3">
        <dgm:presLayoutVars>
          <dgm:bulletEnabled val="1"/>
        </dgm:presLayoutVars>
      </dgm:prSet>
      <dgm:spPr/>
      <dgm:t>
        <a:bodyPr/>
        <a:lstStyle/>
        <a:p>
          <a:endParaRPr lang="fr-FR"/>
        </a:p>
      </dgm:t>
    </dgm:pt>
    <dgm:pt modelId="{41C50113-B568-4C28-AA18-FB72AD57CB7C}" type="pres">
      <dgm:prSet presAssocID="{A24C3A2B-9746-4831-BA92-1DFB841F710B}" presName="space" presStyleCnt="0"/>
      <dgm:spPr/>
    </dgm:pt>
    <dgm:pt modelId="{05235D4D-1559-43D6-A21A-70FAD8E68F70}" type="pres">
      <dgm:prSet presAssocID="{FF99863F-ED77-4532-A916-1B0B537D6C1C}" presName="composite" presStyleCnt="0"/>
      <dgm:spPr/>
    </dgm:pt>
    <dgm:pt modelId="{2554D2DD-09C1-48B1-9C94-BB999D7054E2}" type="pres">
      <dgm:prSet presAssocID="{FF99863F-ED77-4532-A916-1B0B537D6C1C}" presName="parTx" presStyleLbl="alignNode1" presStyleIdx="1" presStyleCnt="3">
        <dgm:presLayoutVars>
          <dgm:chMax val="0"/>
          <dgm:chPref val="0"/>
          <dgm:bulletEnabled val="1"/>
        </dgm:presLayoutVars>
      </dgm:prSet>
      <dgm:spPr/>
      <dgm:t>
        <a:bodyPr/>
        <a:lstStyle/>
        <a:p>
          <a:endParaRPr lang="fr-FR"/>
        </a:p>
      </dgm:t>
    </dgm:pt>
    <dgm:pt modelId="{4410DD32-7C22-4DF9-BF90-F5204EF417E7}" type="pres">
      <dgm:prSet presAssocID="{FF99863F-ED77-4532-A916-1B0B537D6C1C}" presName="desTx" presStyleLbl="alignAccFollowNode1" presStyleIdx="1" presStyleCnt="3">
        <dgm:presLayoutVars>
          <dgm:bulletEnabled val="1"/>
        </dgm:presLayoutVars>
      </dgm:prSet>
      <dgm:spPr/>
      <dgm:t>
        <a:bodyPr/>
        <a:lstStyle/>
        <a:p>
          <a:endParaRPr lang="fr-FR"/>
        </a:p>
      </dgm:t>
    </dgm:pt>
    <dgm:pt modelId="{0EFB6DA3-05CE-497B-9BB4-BDCFE6C1EAE1}" type="pres">
      <dgm:prSet presAssocID="{0B900724-2E21-4C0E-8994-B8C2AAD3C948}" presName="space" presStyleCnt="0"/>
      <dgm:spPr/>
    </dgm:pt>
    <dgm:pt modelId="{E04A2599-2AE6-4A08-9CA8-1D3416DCD80E}" type="pres">
      <dgm:prSet presAssocID="{CE157005-6C2B-4051-85E6-75F54E141AB5}" presName="composite" presStyleCnt="0"/>
      <dgm:spPr/>
    </dgm:pt>
    <dgm:pt modelId="{4B96ED6C-79F9-4B9F-A1B5-678E0D40F98A}" type="pres">
      <dgm:prSet presAssocID="{CE157005-6C2B-4051-85E6-75F54E141AB5}" presName="parTx" presStyleLbl="alignNode1" presStyleIdx="2" presStyleCnt="3">
        <dgm:presLayoutVars>
          <dgm:chMax val="0"/>
          <dgm:chPref val="0"/>
          <dgm:bulletEnabled val="1"/>
        </dgm:presLayoutVars>
      </dgm:prSet>
      <dgm:spPr/>
      <dgm:t>
        <a:bodyPr/>
        <a:lstStyle/>
        <a:p>
          <a:endParaRPr lang="fr-FR"/>
        </a:p>
      </dgm:t>
    </dgm:pt>
    <dgm:pt modelId="{002D25CE-73E0-43C2-B75C-E877697FB4B5}" type="pres">
      <dgm:prSet presAssocID="{CE157005-6C2B-4051-85E6-75F54E141AB5}" presName="desTx" presStyleLbl="alignAccFollowNode1" presStyleIdx="2" presStyleCnt="3">
        <dgm:presLayoutVars>
          <dgm:bulletEnabled val="1"/>
        </dgm:presLayoutVars>
      </dgm:prSet>
      <dgm:spPr/>
      <dgm:t>
        <a:bodyPr/>
        <a:lstStyle/>
        <a:p>
          <a:endParaRPr lang="fr-FR"/>
        </a:p>
      </dgm:t>
    </dgm:pt>
  </dgm:ptLst>
  <dgm:cxnLst>
    <dgm:cxn modelId="{A2874733-3A27-45CA-88AF-83E57601BE72}" type="presOf" srcId="{ABF3647B-D551-4143-85A9-BBBE7B4D86E6}" destId="{002D25CE-73E0-43C2-B75C-E877697FB4B5}" srcOrd="0" destOrd="0" presId="urn:microsoft.com/office/officeart/2005/8/layout/hList1"/>
    <dgm:cxn modelId="{7A6F46E9-C58F-41D7-87A5-028DB005F49E}" srcId="{1C52BD26-5AF6-48F2-A689-6FB0D6BBECFD}" destId="{BAE13985-C5C1-489A-8574-506638EB77B0}" srcOrd="0" destOrd="0" parTransId="{CD44648B-29DE-4D1C-8187-3960C71A8C4A}" sibTransId="{A24C3A2B-9746-4831-BA92-1DFB841F710B}"/>
    <dgm:cxn modelId="{A74B4AA7-0B49-4803-88D6-C785F1BC5ECD}" type="presOf" srcId="{CE157005-6C2B-4051-85E6-75F54E141AB5}" destId="{4B96ED6C-79F9-4B9F-A1B5-678E0D40F98A}" srcOrd="0" destOrd="0" presId="urn:microsoft.com/office/officeart/2005/8/layout/hList1"/>
    <dgm:cxn modelId="{646C084C-6B14-4458-9239-0CD5A104E1F5}" srcId="{BAE13985-C5C1-489A-8574-506638EB77B0}" destId="{FFF42682-DE7B-4DCA-A8D4-D8B6758EFB3E}" srcOrd="0" destOrd="0" parTransId="{99CA6ABB-5861-4E6A-8B20-8316089BA93B}" sibTransId="{42463598-60C7-40F7-B08A-2E447733CE46}"/>
    <dgm:cxn modelId="{DFB9CC0A-7FBD-4454-8F04-637A948768BB}" srcId="{1C52BD26-5AF6-48F2-A689-6FB0D6BBECFD}" destId="{FF99863F-ED77-4532-A916-1B0B537D6C1C}" srcOrd="1" destOrd="0" parTransId="{FDD7BD7D-3318-4B06-9A9B-BA4E986F0DC0}" sibTransId="{0B900724-2E21-4C0E-8994-B8C2AAD3C948}"/>
    <dgm:cxn modelId="{66620E2F-7237-4B7D-9034-EDFDE2222F1C}" srcId="{1C52BD26-5AF6-48F2-A689-6FB0D6BBECFD}" destId="{CE157005-6C2B-4051-85E6-75F54E141AB5}" srcOrd="2" destOrd="0" parTransId="{FF96BC7F-FBDA-48F8-B8E6-310B03C8A7B8}" sibTransId="{E13C0A10-865C-42A6-BE4A-6A22C624FBF9}"/>
    <dgm:cxn modelId="{51AA8175-816A-49A6-901A-B0C439273E61}" type="presOf" srcId="{FFF42682-DE7B-4DCA-A8D4-D8B6758EFB3E}" destId="{DF5B0BC9-FA58-49ED-BD1A-975F2D20696E}" srcOrd="0" destOrd="0" presId="urn:microsoft.com/office/officeart/2005/8/layout/hList1"/>
    <dgm:cxn modelId="{7D6C7123-3F6A-4E6F-A778-6BD22E7C080E}" type="presOf" srcId="{1C52BD26-5AF6-48F2-A689-6FB0D6BBECFD}" destId="{200BF5DB-8D81-423C-9E74-18316BC2943D}" srcOrd="0" destOrd="0" presId="urn:microsoft.com/office/officeart/2005/8/layout/hList1"/>
    <dgm:cxn modelId="{C6E43E30-C2DD-4CAE-B7C1-CBE8803162B2}" type="presOf" srcId="{FF99863F-ED77-4532-A916-1B0B537D6C1C}" destId="{2554D2DD-09C1-48B1-9C94-BB999D7054E2}" srcOrd="0" destOrd="0" presId="urn:microsoft.com/office/officeart/2005/8/layout/hList1"/>
    <dgm:cxn modelId="{0AAE8F95-2A91-49D1-8DE9-45A5E1758D37}" srcId="{FF99863F-ED77-4532-A916-1B0B537D6C1C}" destId="{3A59ED43-43D1-4686-855A-A5E047C29F23}" srcOrd="0" destOrd="0" parTransId="{A99383AD-9B62-4A9A-8880-6248ED3CC292}" sibTransId="{D1759346-7196-4041-9E92-31C371C83845}"/>
    <dgm:cxn modelId="{25432A1E-C1D0-46D0-AA88-048508BECEAD}" type="presOf" srcId="{BAE13985-C5C1-489A-8574-506638EB77B0}" destId="{816048DE-6353-466E-AD85-B0DBC6C04D07}" srcOrd="0" destOrd="0" presId="urn:microsoft.com/office/officeart/2005/8/layout/hList1"/>
    <dgm:cxn modelId="{30A1DDE4-8D8B-4B68-8D55-07FCC4DD96F7}" srcId="{CE157005-6C2B-4051-85E6-75F54E141AB5}" destId="{ABF3647B-D551-4143-85A9-BBBE7B4D86E6}" srcOrd="0" destOrd="0" parTransId="{56502FB3-85B9-4EBE-927B-B9020A9C642B}" sibTransId="{B74982AC-B07A-4BB7-88B3-84E44BEFA7F1}"/>
    <dgm:cxn modelId="{F168D6F7-D052-46A6-A764-CD49D811C24C}" type="presOf" srcId="{3A59ED43-43D1-4686-855A-A5E047C29F23}" destId="{4410DD32-7C22-4DF9-BF90-F5204EF417E7}" srcOrd="0" destOrd="0" presId="urn:microsoft.com/office/officeart/2005/8/layout/hList1"/>
    <dgm:cxn modelId="{1C7E9CD3-8AE9-42F0-9725-F41F73929A13}" type="presParOf" srcId="{200BF5DB-8D81-423C-9E74-18316BC2943D}" destId="{AC1C1409-5708-4694-8DA4-2CE5953283BD}" srcOrd="0" destOrd="0" presId="urn:microsoft.com/office/officeart/2005/8/layout/hList1"/>
    <dgm:cxn modelId="{BE7A18EC-DD64-4AFA-8822-5ECECB913437}" type="presParOf" srcId="{AC1C1409-5708-4694-8DA4-2CE5953283BD}" destId="{816048DE-6353-466E-AD85-B0DBC6C04D07}" srcOrd="0" destOrd="0" presId="urn:microsoft.com/office/officeart/2005/8/layout/hList1"/>
    <dgm:cxn modelId="{CB1F814F-E13E-49FC-AA68-EED52D979CDE}" type="presParOf" srcId="{AC1C1409-5708-4694-8DA4-2CE5953283BD}" destId="{DF5B0BC9-FA58-49ED-BD1A-975F2D20696E}" srcOrd="1" destOrd="0" presId="urn:microsoft.com/office/officeart/2005/8/layout/hList1"/>
    <dgm:cxn modelId="{AA76AE29-DB00-4EFB-93CB-FDB3934EDB8C}" type="presParOf" srcId="{200BF5DB-8D81-423C-9E74-18316BC2943D}" destId="{41C50113-B568-4C28-AA18-FB72AD57CB7C}" srcOrd="1" destOrd="0" presId="urn:microsoft.com/office/officeart/2005/8/layout/hList1"/>
    <dgm:cxn modelId="{1D370ADD-F4F3-42D0-9395-7FB36F40859A}" type="presParOf" srcId="{200BF5DB-8D81-423C-9E74-18316BC2943D}" destId="{05235D4D-1559-43D6-A21A-70FAD8E68F70}" srcOrd="2" destOrd="0" presId="urn:microsoft.com/office/officeart/2005/8/layout/hList1"/>
    <dgm:cxn modelId="{90BDD7A7-969A-4FC4-9265-F0D92CD729A1}" type="presParOf" srcId="{05235D4D-1559-43D6-A21A-70FAD8E68F70}" destId="{2554D2DD-09C1-48B1-9C94-BB999D7054E2}" srcOrd="0" destOrd="0" presId="urn:microsoft.com/office/officeart/2005/8/layout/hList1"/>
    <dgm:cxn modelId="{D281A293-0183-4AB7-B4CA-7C599CCAF7ED}" type="presParOf" srcId="{05235D4D-1559-43D6-A21A-70FAD8E68F70}" destId="{4410DD32-7C22-4DF9-BF90-F5204EF417E7}" srcOrd="1" destOrd="0" presId="urn:microsoft.com/office/officeart/2005/8/layout/hList1"/>
    <dgm:cxn modelId="{EBE71084-1E40-4F5A-87C4-74EB61C9C252}" type="presParOf" srcId="{200BF5DB-8D81-423C-9E74-18316BC2943D}" destId="{0EFB6DA3-05CE-497B-9BB4-BDCFE6C1EAE1}" srcOrd="3" destOrd="0" presId="urn:microsoft.com/office/officeart/2005/8/layout/hList1"/>
    <dgm:cxn modelId="{F4716687-3B38-4777-AF17-A5642312C31E}" type="presParOf" srcId="{200BF5DB-8D81-423C-9E74-18316BC2943D}" destId="{E04A2599-2AE6-4A08-9CA8-1D3416DCD80E}" srcOrd="4" destOrd="0" presId="urn:microsoft.com/office/officeart/2005/8/layout/hList1"/>
    <dgm:cxn modelId="{71234937-D84F-4577-B4BB-E5DC93FB64F7}" type="presParOf" srcId="{E04A2599-2AE6-4A08-9CA8-1D3416DCD80E}" destId="{4B96ED6C-79F9-4B9F-A1B5-678E0D40F98A}" srcOrd="0" destOrd="0" presId="urn:microsoft.com/office/officeart/2005/8/layout/hList1"/>
    <dgm:cxn modelId="{60611365-89B1-42F4-BDEB-8ADC7F905E7A}" type="presParOf" srcId="{E04A2599-2AE6-4A08-9CA8-1D3416DCD80E}" destId="{002D25CE-73E0-43C2-B75C-E877697FB4B5}"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6048DE-6353-466E-AD85-B0DBC6C04D07}">
      <dsp:nvSpPr>
        <dsp:cNvPr id="0" name=""/>
        <dsp:cNvSpPr/>
      </dsp:nvSpPr>
      <dsp:spPr>
        <a:xfrm>
          <a:off x="1957" y="179271"/>
          <a:ext cx="1908774"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fr-FR" sz="1500" b="1" kern="1200" dirty="0" smtClean="0"/>
            <a:t>Carte graphique</a:t>
          </a:r>
          <a:endParaRPr lang="fr-FR" sz="1500" kern="1200" dirty="0"/>
        </a:p>
      </dsp:txBody>
      <dsp:txXfrm>
        <a:off x="1957" y="179271"/>
        <a:ext cx="1908774" cy="432000"/>
      </dsp:txXfrm>
    </dsp:sp>
    <dsp:sp modelId="{DF5B0BC9-FA58-49ED-BD1A-975F2D20696E}">
      <dsp:nvSpPr>
        <dsp:cNvPr id="0" name=""/>
        <dsp:cNvSpPr/>
      </dsp:nvSpPr>
      <dsp:spPr>
        <a:xfrm>
          <a:off x="1957" y="611271"/>
          <a:ext cx="1908774" cy="2305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fr-FR" sz="1500" kern="1200" dirty="0" smtClean="0"/>
            <a:t>Une carte graphique ou carte vidéo (anciennement  une carte VGA)  est une carte dont le rôle est de produire une image affichable sur un écran.</a:t>
          </a:r>
          <a:endParaRPr lang="fr-FR" sz="1500" kern="1200" dirty="0"/>
        </a:p>
      </dsp:txBody>
      <dsp:txXfrm>
        <a:off x="1957" y="611271"/>
        <a:ext cx="1908774" cy="2305800"/>
      </dsp:txXfrm>
    </dsp:sp>
    <dsp:sp modelId="{2554D2DD-09C1-48B1-9C94-BB999D7054E2}">
      <dsp:nvSpPr>
        <dsp:cNvPr id="0" name=""/>
        <dsp:cNvSpPr/>
      </dsp:nvSpPr>
      <dsp:spPr>
        <a:xfrm>
          <a:off x="2177960" y="179271"/>
          <a:ext cx="1908774"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fr-FR" sz="1500" b="1" kern="1200" dirty="0" smtClean="0"/>
            <a:t>Carte son</a:t>
          </a:r>
          <a:endParaRPr lang="fr-FR" sz="1500" kern="1200" dirty="0"/>
        </a:p>
      </dsp:txBody>
      <dsp:txXfrm>
        <a:off x="2177960" y="179271"/>
        <a:ext cx="1908774" cy="432000"/>
      </dsp:txXfrm>
    </dsp:sp>
    <dsp:sp modelId="{4410DD32-7C22-4DF9-BF90-F5204EF417E7}">
      <dsp:nvSpPr>
        <dsp:cNvPr id="0" name=""/>
        <dsp:cNvSpPr/>
      </dsp:nvSpPr>
      <dsp:spPr>
        <a:xfrm>
          <a:off x="2177960" y="611271"/>
          <a:ext cx="1908774" cy="2305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fr-FR" sz="1500" kern="1200" dirty="0" smtClean="0"/>
            <a:t>La principale fonction de cette carte est de gérer tous les sons émis — pour les envoyer vers les haut-parleurs — ou reçus par l'ordinateur.</a:t>
          </a:r>
          <a:endParaRPr lang="fr-FR" sz="1500" kern="1200" dirty="0"/>
        </a:p>
      </dsp:txBody>
      <dsp:txXfrm>
        <a:off x="2177960" y="611271"/>
        <a:ext cx="1908774" cy="2305800"/>
      </dsp:txXfrm>
    </dsp:sp>
    <dsp:sp modelId="{4B96ED6C-79F9-4B9F-A1B5-678E0D40F98A}">
      <dsp:nvSpPr>
        <dsp:cNvPr id="0" name=""/>
        <dsp:cNvSpPr/>
      </dsp:nvSpPr>
      <dsp:spPr>
        <a:xfrm>
          <a:off x="4353963" y="179271"/>
          <a:ext cx="1908774"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fr-FR" sz="1500" b="1" kern="1200" dirty="0" smtClean="0"/>
            <a:t>carte réseau</a:t>
          </a:r>
        </a:p>
      </dsp:txBody>
      <dsp:txXfrm>
        <a:off x="4353963" y="179271"/>
        <a:ext cx="1908774" cy="432000"/>
      </dsp:txXfrm>
    </dsp:sp>
    <dsp:sp modelId="{002D25CE-73E0-43C2-B75C-E877697FB4B5}">
      <dsp:nvSpPr>
        <dsp:cNvPr id="0" name=""/>
        <dsp:cNvSpPr/>
      </dsp:nvSpPr>
      <dsp:spPr>
        <a:xfrm>
          <a:off x="4353963" y="611271"/>
          <a:ext cx="1908774" cy="2305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fr-FR" sz="1500" kern="1200" dirty="0" smtClean="0"/>
            <a:t>assure l'interface entre l'équipement ou la machine dans lequel elle est montée et un ensemble d'autres équipements connectés sur le même réseau.</a:t>
          </a:r>
          <a:endParaRPr lang="fr-FR" sz="1500" kern="1200" dirty="0"/>
        </a:p>
      </dsp:txBody>
      <dsp:txXfrm>
        <a:off x="4353963" y="611271"/>
        <a:ext cx="1908774" cy="2305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23BA7E-AB34-448C-8030-6C003779D513}" type="datetimeFigureOut">
              <a:rPr lang="fr-FR" smtClean="0"/>
              <a:pPr/>
              <a:t>12/02/2017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9A2BF9-9531-4188-9383-B495F6F19DE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42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427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ED82E7-6EE7-4BB0-B18C-3DF4FDAEF588}" type="slidenum">
              <a:rPr lang="fr-FR">
                <a:solidFill>
                  <a:prstClr val="black"/>
                </a:solidFill>
              </a:rPr>
              <a:pPr fontAlgn="base">
                <a:spcBef>
                  <a:spcPct val="0"/>
                </a:spcBef>
                <a:spcAft>
                  <a:spcPct val="0"/>
                </a:spcAft>
              </a:pPr>
              <a:t>38</a:t>
            </a:fld>
            <a:endParaRPr lang="fr-F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52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530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1B1BD5-5974-4E3C-A22B-135C662A3EC8}" type="slidenum">
              <a:rPr lang="fr-FR"/>
              <a:pPr fontAlgn="base">
                <a:spcBef>
                  <a:spcPct val="0"/>
                </a:spcBef>
                <a:spcAft>
                  <a:spcPct val="0"/>
                </a:spcAft>
              </a:pPr>
              <a:t>42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63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632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69482C-F868-4869-9BB7-BD469D593876}" type="slidenum">
              <a:rPr lang="fr-FR"/>
              <a:pPr fontAlgn="base">
                <a:spcBef>
                  <a:spcPct val="0"/>
                </a:spcBef>
                <a:spcAft>
                  <a:spcPct val="0"/>
                </a:spcAft>
              </a:pPr>
              <a:t>43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73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4499A5-8678-46AF-9ABF-AEA418A643E8}" type="slidenum">
              <a:rPr lang="fr-FR"/>
              <a:pPr fontAlgn="base">
                <a:spcBef>
                  <a:spcPct val="0"/>
                </a:spcBef>
                <a:spcAft>
                  <a:spcPct val="0"/>
                </a:spcAft>
              </a:pPr>
              <a:t>44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83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837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C79EBD-337E-4A11-9B10-8D04587C8904}" type="slidenum">
              <a:rPr lang="fr-FR"/>
              <a:pPr fontAlgn="base">
                <a:spcBef>
                  <a:spcPct val="0"/>
                </a:spcBef>
                <a:spcAft>
                  <a:spcPct val="0"/>
                </a:spcAft>
              </a:pPr>
              <a:t>45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8BFB6E0C-4725-4E78-B569-157FCB7C06F4}" type="datetime1">
              <a:rPr lang="fr-FR" smtClean="0"/>
              <a:pPr/>
              <a:t>12/02/2017</a:t>
            </a:fld>
            <a:endParaRPr lang="fr-BE"/>
          </a:p>
        </p:txBody>
      </p:sp>
      <p:sp>
        <p:nvSpPr>
          <p:cNvPr id="19" name="Espace réservé du pied de page 18"/>
          <p:cNvSpPr>
            <a:spLocks noGrp="1"/>
          </p:cNvSpPr>
          <p:nvPr>
            <p:ph type="ftr" sz="quarter" idx="11"/>
          </p:nvPr>
        </p:nvSpPr>
        <p:spPr/>
        <p:txBody>
          <a:bodyPr/>
          <a:lstStyle/>
          <a:p>
            <a:endParaRPr lang="fr-BE"/>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FF77CA-C6DD-4584-B339-3356EE1CFB36}" type="datetime1">
              <a:rPr lang="fr-FR" smtClean="0"/>
              <a:pPr/>
              <a:t>12/02/2017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2"/>
            <a:ext cx="2057400" cy="5211763"/>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914402"/>
            <a:ext cx="6019800" cy="52117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3E06B870-5D13-4A36-A27F-02BE78A861C0}" type="datetime1">
              <a:rPr lang="fr-FR" smtClean="0">
                <a:solidFill>
                  <a:srgbClr val="04617B">
                    <a:shade val="90000"/>
                  </a:srgbClr>
                </a:solidFill>
              </a:rPr>
              <a:pPr>
                <a:defRPr/>
              </a:pPr>
              <a:t>12/02/2017</a:t>
            </a:fld>
            <a:endParaRPr lang="fr-FR">
              <a:solidFill>
                <a:srgbClr val="04617B">
                  <a:shade val="90000"/>
                </a:srgbClr>
              </a:solidFill>
            </a:endParaRPr>
          </a:p>
        </p:txBody>
      </p:sp>
      <p:sp>
        <p:nvSpPr>
          <p:cNvPr id="5" name="Espace réservé du pied de page 21"/>
          <p:cNvSpPr>
            <a:spLocks noGrp="1"/>
          </p:cNvSpPr>
          <p:nvPr>
            <p:ph type="ftr" sz="quarter" idx="11"/>
          </p:nvPr>
        </p:nvSpPr>
        <p:spPr/>
        <p:txBody>
          <a:bodyPr/>
          <a:lstStyle>
            <a:lvl1pPr>
              <a:defRPr/>
            </a:lvl1pPr>
          </a:lstStyle>
          <a:p>
            <a:pPr>
              <a:defRPr/>
            </a:pPr>
            <a:endParaRPr lang="fr-FR">
              <a:solidFill>
                <a:srgbClr val="04617B">
                  <a:shade val="90000"/>
                </a:srgbClr>
              </a:solidFill>
            </a:endParaRPr>
          </a:p>
        </p:txBody>
      </p:sp>
      <p:sp>
        <p:nvSpPr>
          <p:cNvPr id="6" name="Espace réservé du numéro de diapositive 17"/>
          <p:cNvSpPr>
            <a:spLocks noGrp="1"/>
          </p:cNvSpPr>
          <p:nvPr>
            <p:ph type="sldNum" sz="quarter" idx="12"/>
          </p:nvPr>
        </p:nvSpPr>
        <p:spPr/>
        <p:txBody>
          <a:bodyPr/>
          <a:lstStyle>
            <a:lvl1pPr>
              <a:defRPr/>
            </a:lvl1pPr>
          </a:lstStyle>
          <a:p>
            <a:pPr>
              <a:defRPr/>
            </a:pPr>
            <a:fld id="{5CD22840-B81E-4FBF-BBCA-CF347C650EED}" type="slidenum">
              <a:rPr lang="fr-FR">
                <a:solidFill>
                  <a:srgbClr val="04617B">
                    <a:shade val="90000"/>
                  </a:srgbClr>
                </a:solidFill>
              </a:rPr>
              <a:pPr>
                <a:defRPr/>
              </a:pPr>
              <a:t>‹N°›</a:t>
            </a:fld>
            <a:endParaRPr lang="fr-FR">
              <a:solidFill>
                <a:srgbClr val="04617B">
                  <a:shade val="90000"/>
                </a:srgb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11A2E904-1E4F-4F1A-9F80-063E788CC022}" type="datetime1">
              <a:rPr lang="fr-FR" smtClean="0">
                <a:solidFill>
                  <a:srgbClr val="DBF5F9">
                    <a:shade val="90000"/>
                  </a:srgbClr>
                </a:solidFill>
              </a:rPr>
              <a:pPr/>
              <a:t>12/02/2017</a:t>
            </a:fld>
            <a:endParaRPr lang="fr-BE">
              <a:solidFill>
                <a:srgbClr val="DBF5F9">
                  <a:shade val="90000"/>
                </a:srgbClr>
              </a:solidFill>
            </a:endParaRPr>
          </a:p>
        </p:txBody>
      </p:sp>
      <p:sp>
        <p:nvSpPr>
          <p:cNvPr id="19" name="Espace réservé du pied de page 18"/>
          <p:cNvSpPr>
            <a:spLocks noGrp="1"/>
          </p:cNvSpPr>
          <p:nvPr>
            <p:ph type="ftr" sz="quarter" idx="11"/>
          </p:nvPr>
        </p:nvSpPr>
        <p:spPr/>
        <p:txBody>
          <a:bodyPr/>
          <a:lstStyle/>
          <a:p>
            <a:endParaRPr lang="fr-BE">
              <a:solidFill>
                <a:srgbClr val="DBF5F9">
                  <a:shade val="90000"/>
                </a:srgbClr>
              </a:solidFill>
            </a:endParaRPr>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solidFill>
                  <a:srgbClr val="DBF5F9">
                    <a:shade val="90000"/>
                  </a:srgbClr>
                </a:solidFill>
              </a:rPr>
              <a:pPr/>
              <a:t>‹N°›</a:t>
            </a:fld>
            <a:endParaRPr lang="fr-BE">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2F69F84-46AC-4113-A376-9488AB189FB9}" type="datetime1">
              <a:rPr lang="fr-FR" smtClean="0">
                <a:solidFill>
                  <a:srgbClr val="04617B">
                    <a:shade val="90000"/>
                  </a:srgbClr>
                </a:solidFill>
              </a:rPr>
              <a:pPr/>
              <a:t>12/02/2017</a:t>
            </a:fld>
            <a:endParaRPr lang="fr-BE">
              <a:solidFill>
                <a:srgbClr val="04617B">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8E91BEFD-E68B-4D19-95A5-25A3C3682D01}" type="datetime1">
              <a:rPr lang="fr-FR" smtClean="0">
                <a:solidFill>
                  <a:srgbClr val="DBF5F9">
                    <a:shade val="90000"/>
                  </a:srgbClr>
                </a:solidFill>
              </a:rPr>
              <a:pPr/>
              <a:t>12/02/2017</a:t>
            </a:fld>
            <a:endParaRPr lang="fr-BE">
              <a:solidFill>
                <a:srgbClr val="DBF5F9">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DBF5F9">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DBF5F9">
                    <a:shade val="90000"/>
                  </a:srgbClr>
                </a:solidFill>
              </a:rPr>
              <a:pPr/>
              <a:t>‹N°›</a:t>
            </a:fld>
            <a:endParaRPr lang="fr-BE">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B67CF42-F112-4111-9474-BAAAD7DC2875}" type="datetime1">
              <a:rPr lang="fr-FR" smtClean="0">
                <a:solidFill>
                  <a:srgbClr val="04617B">
                    <a:shade val="90000"/>
                  </a:srgbClr>
                </a:solidFill>
              </a:rPr>
              <a:pPr/>
              <a:t>12/02/2017</a:t>
            </a:fld>
            <a:endParaRPr lang="fr-BE">
              <a:solidFill>
                <a:srgbClr val="04617B">
                  <a:shade val="90000"/>
                </a:srgbClr>
              </a:solidFill>
            </a:endParaRPr>
          </a:p>
        </p:txBody>
      </p:sp>
      <p:sp>
        <p:nvSpPr>
          <p:cNvPr id="6" name="Espace réservé du pied de page 5"/>
          <p:cNvSpPr>
            <a:spLocks noGrp="1"/>
          </p:cNvSpPr>
          <p:nvPr>
            <p:ph type="ftr" sz="quarter" idx="11"/>
          </p:nvPr>
        </p:nvSpPr>
        <p:spPr/>
        <p:txBody>
          <a:bodyPr/>
          <a:lstStyle/>
          <a:p>
            <a:endParaRPr lang="fr-BE">
              <a:solidFill>
                <a:srgbClr val="04617B">
                  <a:shade val="90000"/>
                </a:srgb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2D46C478-FE9B-4B91-BBB8-D06889E43AB0}" type="datetime1">
              <a:rPr lang="fr-FR" smtClean="0">
                <a:solidFill>
                  <a:srgbClr val="04617B">
                    <a:shade val="90000"/>
                  </a:srgbClr>
                </a:solidFill>
              </a:rPr>
              <a:pPr/>
              <a:t>12/02/2017</a:t>
            </a:fld>
            <a:endParaRPr lang="fr-BE">
              <a:solidFill>
                <a:srgbClr val="04617B">
                  <a:shade val="90000"/>
                </a:srgbClr>
              </a:solidFill>
            </a:endParaRPr>
          </a:p>
        </p:txBody>
      </p:sp>
      <p:sp>
        <p:nvSpPr>
          <p:cNvPr id="8" name="Espace réservé du pied de page 7"/>
          <p:cNvSpPr>
            <a:spLocks noGrp="1"/>
          </p:cNvSpPr>
          <p:nvPr>
            <p:ph type="ftr" sz="quarter" idx="11"/>
          </p:nvPr>
        </p:nvSpPr>
        <p:spPr/>
        <p:txBody>
          <a:bodyPr/>
          <a:lstStyle/>
          <a:p>
            <a:endParaRPr lang="fr-BE">
              <a:solidFill>
                <a:srgbClr val="04617B">
                  <a:shade val="90000"/>
                </a:srgbClr>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CF568350-DC54-4357-BF47-626E1E69A201}" type="datetime1">
              <a:rPr lang="fr-FR" smtClean="0">
                <a:solidFill>
                  <a:srgbClr val="04617B">
                    <a:shade val="90000"/>
                  </a:srgbClr>
                </a:solidFill>
              </a:rPr>
              <a:pPr/>
              <a:t>12/02/2017</a:t>
            </a:fld>
            <a:endParaRPr lang="fr-BE">
              <a:solidFill>
                <a:srgbClr val="04617B">
                  <a:shade val="90000"/>
                </a:srgbClr>
              </a:solidFill>
            </a:endParaRPr>
          </a:p>
        </p:txBody>
      </p:sp>
      <p:sp>
        <p:nvSpPr>
          <p:cNvPr id="4" name="Espace réservé du pied de page 3"/>
          <p:cNvSpPr>
            <a:spLocks noGrp="1"/>
          </p:cNvSpPr>
          <p:nvPr>
            <p:ph type="ftr" sz="quarter" idx="11"/>
          </p:nvPr>
        </p:nvSpPr>
        <p:spPr/>
        <p:txBody>
          <a:bodyPr/>
          <a:lstStyle/>
          <a:p>
            <a:endParaRPr lang="fr-BE">
              <a:solidFill>
                <a:srgbClr val="04617B">
                  <a:shade val="90000"/>
                </a:srgbClr>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934A9C4-7B10-4706-B52C-58323AC436B2}" type="datetime1">
              <a:rPr lang="fr-FR" smtClean="0">
                <a:solidFill>
                  <a:srgbClr val="04617B">
                    <a:shade val="90000"/>
                  </a:srgbClr>
                </a:solidFill>
              </a:rPr>
              <a:pPr/>
              <a:t>12/02/2017</a:t>
            </a:fld>
            <a:endParaRPr lang="fr-BE">
              <a:solidFill>
                <a:srgbClr val="04617B">
                  <a:shade val="90000"/>
                </a:srgbClr>
              </a:solidFill>
            </a:endParaRPr>
          </a:p>
        </p:txBody>
      </p:sp>
      <p:sp>
        <p:nvSpPr>
          <p:cNvPr id="3" name="Espace réservé du pied de page 2"/>
          <p:cNvSpPr>
            <a:spLocks noGrp="1"/>
          </p:cNvSpPr>
          <p:nvPr>
            <p:ph type="ftr" sz="quarter" idx="11"/>
          </p:nvPr>
        </p:nvSpPr>
        <p:spPr/>
        <p:txBody>
          <a:bodyPr/>
          <a:lstStyle/>
          <a:p>
            <a:endParaRPr lang="fr-BE">
              <a:solidFill>
                <a:srgbClr val="04617B">
                  <a:shade val="90000"/>
                </a:srgbClr>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20A0C243-F199-4CCB-844D-6B557CA4D604}" type="datetime1">
              <a:rPr lang="fr-FR" smtClean="0">
                <a:solidFill>
                  <a:srgbClr val="04617B">
                    <a:shade val="90000"/>
                  </a:srgbClr>
                </a:solidFill>
              </a:rPr>
              <a:pPr/>
              <a:t>12/02/2017</a:t>
            </a:fld>
            <a:endParaRPr lang="fr-BE">
              <a:solidFill>
                <a:srgbClr val="04617B">
                  <a:shade val="90000"/>
                </a:srgbClr>
              </a:solidFill>
            </a:endParaRPr>
          </a:p>
        </p:txBody>
      </p:sp>
      <p:sp>
        <p:nvSpPr>
          <p:cNvPr id="6" name="Espace réservé du pied de page 5"/>
          <p:cNvSpPr>
            <a:spLocks noGrp="1"/>
          </p:cNvSpPr>
          <p:nvPr>
            <p:ph type="ftr" sz="quarter" idx="11"/>
          </p:nvPr>
        </p:nvSpPr>
        <p:spPr/>
        <p:txBody>
          <a:bodyPr/>
          <a:lstStyle/>
          <a:p>
            <a:endParaRPr lang="fr-BE">
              <a:solidFill>
                <a:srgbClr val="04617B">
                  <a:shade val="90000"/>
                </a:srgb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C8037797-C282-4F99-9E38-2FD71E273373}" type="datetime1">
              <a:rPr lang="fr-FR" smtClean="0">
                <a:solidFill>
                  <a:srgbClr val="04617B">
                    <a:shade val="90000"/>
                  </a:srgbClr>
                </a:solidFill>
              </a:rPr>
              <a:pPr/>
              <a:t>12/02/2017</a:t>
            </a:fld>
            <a:endParaRPr lang="fr-BE">
              <a:solidFill>
                <a:srgbClr val="04617B">
                  <a:shade val="90000"/>
                </a:srgbClr>
              </a:solidFill>
            </a:endParaRPr>
          </a:p>
        </p:txBody>
      </p:sp>
      <p:sp>
        <p:nvSpPr>
          <p:cNvPr id="6" name="Espace réservé du pied de page 5"/>
          <p:cNvSpPr>
            <a:spLocks noGrp="1"/>
          </p:cNvSpPr>
          <p:nvPr>
            <p:ph type="ftr" sz="quarter" idx="11"/>
          </p:nvPr>
        </p:nvSpPr>
        <p:spPr/>
        <p:txBody>
          <a:bodyPr/>
          <a:lstStyle/>
          <a:p>
            <a:endParaRPr lang="fr-BE">
              <a:solidFill>
                <a:srgbClr val="04617B">
                  <a:shade val="90000"/>
                </a:srgbClr>
              </a:solidFill>
            </a:endParaRP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BECEEBF-E466-49CC-B19B-C424A3BC4A98}" type="datetime1">
              <a:rPr lang="fr-FR" smtClean="0"/>
              <a:pPr/>
              <a:t>12/02/2017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03C4DDF-A50F-4377-BB05-A03BE6D33FF0}" type="datetime1">
              <a:rPr lang="fr-FR" smtClean="0">
                <a:solidFill>
                  <a:srgbClr val="04617B">
                    <a:shade val="90000"/>
                  </a:srgbClr>
                </a:solidFill>
              </a:rPr>
              <a:pPr/>
              <a:t>12/02/2017</a:t>
            </a:fld>
            <a:endParaRPr lang="fr-BE">
              <a:solidFill>
                <a:srgbClr val="04617B">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EEFA3C5-1CC8-4770-A2ED-617E597D820D}" type="datetime1">
              <a:rPr lang="fr-FR" smtClean="0">
                <a:solidFill>
                  <a:srgbClr val="04617B">
                    <a:shade val="90000"/>
                  </a:srgbClr>
                </a:solidFill>
              </a:rPr>
              <a:pPr/>
              <a:t>12/02/2017</a:t>
            </a:fld>
            <a:endParaRPr lang="fr-BE">
              <a:solidFill>
                <a:srgbClr val="04617B">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OverTx">
  <p:cSld name="Titre et contenu sur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8229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3938588"/>
            <a:ext cx="8229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245225"/>
            <a:ext cx="2133600" cy="476250"/>
          </a:xfrm>
        </p:spPr>
        <p:txBody>
          <a:bodyPr/>
          <a:lstStyle>
            <a:lvl1pPr>
              <a:defRPr/>
            </a:lvl1pPr>
          </a:lstStyle>
          <a:p>
            <a:pPr>
              <a:defRPr/>
            </a:pPr>
            <a:fld id="{A2F2C8D4-2D2F-4107-B702-F5D00547D978}" type="datetime1">
              <a:rPr lang="fr-FR" smtClean="0">
                <a:solidFill>
                  <a:srgbClr val="04617B">
                    <a:shade val="90000"/>
                  </a:srgbClr>
                </a:solidFill>
              </a:rPr>
              <a:pPr>
                <a:defRPr/>
              </a:pPr>
              <a:t>12/02/2017</a:t>
            </a:fld>
            <a:endParaRPr lang="fr-FR">
              <a:solidFill>
                <a:srgbClr val="04617B">
                  <a:shade val="90000"/>
                </a:srgbClr>
              </a:solidFill>
            </a:endParaRPr>
          </a:p>
        </p:txBody>
      </p:sp>
      <p:sp>
        <p:nvSpPr>
          <p:cNvPr id="6" name="Espace réservé du pied de page 5"/>
          <p:cNvSpPr>
            <a:spLocks noGrp="1"/>
          </p:cNvSpPr>
          <p:nvPr>
            <p:ph type="ftr" sz="quarter" idx="11"/>
          </p:nvPr>
        </p:nvSpPr>
        <p:spPr>
          <a:xfrm>
            <a:off x="3124200" y="6245225"/>
            <a:ext cx="2895600" cy="476250"/>
          </a:xfrm>
        </p:spPr>
        <p:txBody>
          <a:bodyPr/>
          <a:lstStyle>
            <a:lvl1pPr>
              <a:defRPr/>
            </a:lvl1pPr>
          </a:lstStyle>
          <a:p>
            <a:pPr>
              <a:defRPr/>
            </a:pPr>
            <a:endParaRPr lang="fr-FR">
              <a:solidFill>
                <a:srgbClr val="04617B">
                  <a:shade val="90000"/>
                </a:srgbClr>
              </a:solidFill>
            </a:endParaRPr>
          </a:p>
        </p:txBody>
      </p:sp>
      <p:sp>
        <p:nvSpPr>
          <p:cNvPr id="7" name="Espace réservé du numéro de diapositive 6"/>
          <p:cNvSpPr>
            <a:spLocks noGrp="1"/>
          </p:cNvSpPr>
          <p:nvPr>
            <p:ph type="sldNum" sz="quarter" idx="12"/>
          </p:nvPr>
        </p:nvSpPr>
        <p:spPr>
          <a:xfrm>
            <a:off x="6553200" y="6245225"/>
            <a:ext cx="2133600" cy="476250"/>
          </a:xfrm>
        </p:spPr>
        <p:txBody>
          <a:bodyPr/>
          <a:lstStyle>
            <a:lvl1pPr>
              <a:defRPr/>
            </a:lvl1pPr>
          </a:lstStyle>
          <a:p>
            <a:pPr>
              <a:defRPr/>
            </a:pPr>
            <a:fld id="{2A32FD83-0910-44C2-996B-EE4DB4A3B548}" type="slidenum">
              <a:rPr lang="fr-FR">
                <a:solidFill>
                  <a:srgbClr val="04617B">
                    <a:shade val="90000"/>
                  </a:srgbClr>
                </a:solidFill>
              </a:rPr>
              <a:pPr>
                <a:defRPr/>
              </a:pPr>
              <a:t>‹N°›</a:t>
            </a:fld>
            <a:endParaRPr lang="fr-FR">
              <a:solidFill>
                <a:srgbClr val="04617B">
                  <a:shade val="90000"/>
                </a:srgb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495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717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24300"/>
            <a:ext cx="4038600" cy="21717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7"/>
          <p:cNvSpPr>
            <a:spLocks noGrp="1" noChangeArrowheads="1"/>
          </p:cNvSpPr>
          <p:nvPr>
            <p:ph type="dt" sz="half" idx="10"/>
          </p:nvPr>
        </p:nvSpPr>
        <p:spPr/>
        <p:txBody>
          <a:bodyPr/>
          <a:lstStyle>
            <a:lvl1pPr>
              <a:defRPr/>
            </a:lvl1pPr>
          </a:lstStyle>
          <a:p>
            <a:pPr>
              <a:defRPr/>
            </a:pPr>
            <a:fld id="{9CF08A20-4564-4BF0-B670-35A6203E0C12}" type="datetime1">
              <a:rPr lang="fr-FR" smtClean="0">
                <a:solidFill>
                  <a:srgbClr val="04617B">
                    <a:shade val="90000"/>
                  </a:srgbClr>
                </a:solidFill>
              </a:rPr>
              <a:pPr>
                <a:defRPr/>
              </a:pPr>
              <a:t>12/02/2017</a:t>
            </a:fld>
            <a:endParaRPr lang="fr-FR">
              <a:solidFill>
                <a:srgbClr val="04617B">
                  <a:shade val="90000"/>
                </a:srgbClr>
              </a:solidFill>
            </a:endParaRPr>
          </a:p>
        </p:txBody>
      </p:sp>
      <p:sp>
        <p:nvSpPr>
          <p:cNvPr id="7" name="Rectangle 8"/>
          <p:cNvSpPr>
            <a:spLocks noGrp="1" noChangeArrowheads="1"/>
          </p:cNvSpPr>
          <p:nvPr>
            <p:ph type="ftr" sz="quarter" idx="11"/>
          </p:nvPr>
        </p:nvSpPr>
        <p:spPr/>
        <p:txBody>
          <a:bodyPr/>
          <a:lstStyle>
            <a:lvl1pPr>
              <a:defRPr/>
            </a:lvl1pPr>
          </a:lstStyle>
          <a:p>
            <a:pPr>
              <a:defRPr/>
            </a:pPr>
            <a:endParaRPr lang="fr-FR">
              <a:solidFill>
                <a:srgbClr val="04617B">
                  <a:shade val="90000"/>
                </a:srgbClr>
              </a:solidFill>
            </a:endParaRPr>
          </a:p>
        </p:txBody>
      </p:sp>
      <p:sp>
        <p:nvSpPr>
          <p:cNvPr id="8" name="Rectangle 9"/>
          <p:cNvSpPr>
            <a:spLocks noGrp="1" noChangeArrowheads="1"/>
          </p:cNvSpPr>
          <p:nvPr>
            <p:ph type="sldNum" sz="quarter" idx="12"/>
          </p:nvPr>
        </p:nvSpPr>
        <p:spPr/>
        <p:txBody>
          <a:bodyPr/>
          <a:lstStyle>
            <a:lvl1pPr>
              <a:defRPr/>
            </a:lvl1pPr>
          </a:lstStyle>
          <a:p>
            <a:pPr>
              <a:defRPr/>
            </a:pPr>
            <a:fld id="{77CC963E-654C-4B85-A92F-44656412BA26}" type="slidenum">
              <a:rPr lang="fr-FR">
                <a:solidFill>
                  <a:srgbClr val="04617B">
                    <a:shade val="90000"/>
                  </a:srgbClr>
                </a:solidFill>
              </a:rPr>
              <a:pPr>
                <a:defRPr/>
              </a:pPr>
              <a:t>‹N°›</a:t>
            </a:fld>
            <a:endParaRPr lang="fr-FR">
              <a:solidFill>
                <a:srgbClr val="04617B">
                  <a:shade val="90000"/>
                </a:srgbClr>
              </a:solidFill>
            </a:endParaRPr>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8DCA9AF4-930F-4B74-9E76-7CA824D7789D}" type="datetime1">
              <a:rPr lang="fr-FR" smtClean="0">
                <a:solidFill>
                  <a:srgbClr val="DBF5F9">
                    <a:shade val="90000"/>
                  </a:srgbClr>
                </a:solidFill>
              </a:rPr>
              <a:pPr/>
              <a:t>12/02/2017</a:t>
            </a:fld>
            <a:endParaRPr lang="fr-BE">
              <a:solidFill>
                <a:srgbClr val="DBF5F9">
                  <a:shade val="90000"/>
                </a:srgbClr>
              </a:solidFill>
            </a:endParaRPr>
          </a:p>
        </p:txBody>
      </p:sp>
      <p:sp>
        <p:nvSpPr>
          <p:cNvPr id="19" name="Espace réservé du pied de page 18"/>
          <p:cNvSpPr>
            <a:spLocks noGrp="1"/>
          </p:cNvSpPr>
          <p:nvPr>
            <p:ph type="ftr" sz="quarter" idx="11"/>
          </p:nvPr>
        </p:nvSpPr>
        <p:spPr/>
        <p:txBody>
          <a:bodyPr/>
          <a:lstStyle/>
          <a:p>
            <a:endParaRPr lang="fr-BE">
              <a:solidFill>
                <a:srgbClr val="DBF5F9">
                  <a:shade val="90000"/>
                </a:srgbClr>
              </a:solidFill>
            </a:endParaRPr>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solidFill>
                  <a:srgbClr val="DBF5F9">
                    <a:shade val="90000"/>
                  </a:srgbClr>
                </a:solidFill>
              </a:rPr>
              <a:pPr/>
              <a:t>‹N°›</a:t>
            </a:fld>
            <a:endParaRPr lang="fr-BE">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2614A3B-6888-4B33-9881-60AA809F103B}" type="datetime1">
              <a:rPr lang="fr-FR" smtClean="0">
                <a:solidFill>
                  <a:srgbClr val="04617B">
                    <a:shade val="90000"/>
                  </a:srgbClr>
                </a:solidFill>
              </a:rPr>
              <a:pPr/>
              <a:t>12/02/2017</a:t>
            </a:fld>
            <a:endParaRPr lang="fr-BE">
              <a:solidFill>
                <a:srgbClr val="04617B">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5F2CF2BA-2F93-4051-921D-3D6A9EEA5511}" type="datetime1">
              <a:rPr lang="fr-FR" smtClean="0">
                <a:solidFill>
                  <a:srgbClr val="DBF5F9">
                    <a:shade val="90000"/>
                  </a:srgbClr>
                </a:solidFill>
              </a:rPr>
              <a:pPr/>
              <a:t>12/02/2017</a:t>
            </a:fld>
            <a:endParaRPr lang="fr-BE">
              <a:solidFill>
                <a:srgbClr val="DBF5F9">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DBF5F9">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DBF5F9">
                    <a:shade val="90000"/>
                  </a:srgbClr>
                </a:solidFill>
              </a:rPr>
              <a:pPr/>
              <a:t>‹N°›</a:t>
            </a:fld>
            <a:endParaRPr lang="fr-BE">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4B6171B-2AA8-4440-B3FE-441458BD10CD}" type="datetime1">
              <a:rPr lang="fr-FR" smtClean="0">
                <a:solidFill>
                  <a:srgbClr val="04617B">
                    <a:shade val="90000"/>
                  </a:srgbClr>
                </a:solidFill>
              </a:rPr>
              <a:pPr/>
              <a:t>12/02/2017</a:t>
            </a:fld>
            <a:endParaRPr lang="fr-BE">
              <a:solidFill>
                <a:srgbClr val="04617B">
                  <a:shade val="90000"/>
                </a:srgbClr>
              </a:solidFill>
            </a:endParaRPr>
          </a:p>
        </p:txBody>
      </p:sp>
      <p:sp>
        <p:nvSpPr>
          <p:cNvPr id="6" name="Espace réservé du pied de page 5"/>
          <p:cNvSpPr>
            <a:spLocks noGrp="1"/>
          </p:cNvSpPr>
          <p:nvPr>
            <p:ph type="ftr" sz="quarter" idx="11"/>
          </p:nvPr>
        </p:nvSpPr>
        <p:spPr/>
        <p:txBody>
          <a:bodyPr/>
          <a:lstStyle/>
          <a:p>
            <a:endParaRPr lang="fr-BE">
              <a:solidFill>
                <a:srgbClr val="04617B">
                  <a:shade val="90000"/>
                </a:srgb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B0DB9CB-7F0E-4DB0-8DB1-9795B832B90E}" type="datetime1">
              <a:rPr lang="fr-FR" smtClean="0">
                <a:solidFill>
                  <a:srgbClr val="04617B">
                    <a:shade val="90000"/>
                  </a:srgbClr>
                </a:solidFill>
              </a:rPr>
              <a:pPr/>
              <a:t>12/02/2017</a:t>
            </a:fld>
            <a:endParaRPr lang="fr-BE">
              <a:solidFill>
                <a:srgbClr val="04617B">
                  <a:shade val="90000"/>
                </a:srgbClr>
              </a:solidFill>
            </a:endParaRPr>
          </a:p>
        </p:txBody>
      </p:sp>
      <p:sp>
        <p:nvSpPr>
          <p:cNvPr id="8" name="Espace réservé du pied de page 7"/>
          <p:cNvSpPr>
            <a:spLocks noGrp="1"/>
          </p:cNvSpPr>
          <p:nvPr>
            <p:ph type="ftr" sz="quarter" idx="11"/>
          </p:nvPr>
        </p:nvSpPr>
        <p:spPr/>
        <p:txBody>
          <a:bodyPr/>
          <a:lstStyle/>
          <a:p>
            <a:endParaRPr lang="fr-BE">
              <a:solidFill>
                <a:srgbClr val="04617B">
                  <a:shade val="90000"/>
                </a:srgbClr>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7FE0E5CB-A644-4926-AFC0-8A7234B51AF0}" type="datetime1">
              <a:rPr lang="fr-FR" smtClean="0">
                <a:solidFill>
                  <a:srgbClr val="04617B">
                    <a:shade val="90000"/>
                  </a:srgbClr>
                </a:solidFill>
              </a:rPr>
              <a:pPr/>
              <a:t>12/02/2017</a:t>
            </a:fld>
            <a:endParaRPr lang="fr-BE">
              <a:solidFill>
                <a:srgbClr val="04617B">
                  <a:shade val="90000"/>
                </a:srgbClr>
              </a:solidFill>
            </a:endParaRPr>
          </a:p>
        </p:txBody>
      </p:sp>
      <p:sp>
        <p:nvSpPr>
          <p:cNvPr id="4" name="Espace réservé du pied de page 3"/>
          <p:cNvSpPr>
            <a:spLocks noGrp="1"/>
          </p:cNvSpPr>
          <p:nvPr>
            <p:ph type="ftr" sz="quarter" idx="11"/>
          </p:nvPr>
        </p:nvSpPr>
        <p:spPr/>
        <p:txBody>
          <a:bodyPr/>
          <a:lstStyle/>
          <a:p>
            <a:endParaRPr lang="fr-BE">
              <a:solidFill>
                <a:srgbClr val="04617B">
                  <a:shade val="90000"/>
                </a:srgbClr>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42095F9-4766-4638-84D6-BA0FED098FF6}" type="datetime1">
              <a:rPr lang="fr-FR" smtClean="0">
                <a:solidFill>
                  <a:srgbClr val="04617B">
                    <a:shade val="90000"/>
                  </a:srgbClr>
                </a:solidFill>
              </a:rPr>
              <a:pPr/>
              <a:t>12/02/2017</a:t>
            </a:fld>
            <a:endParaRPr lang="fr-BE">
              <a:solidFill>
                <a:srgbClr val="04617B">
                  <a:shade val="90000"/>
                </a:srgbClr>
              </a:solidFill>
            </a:endParaRPr>
          </a:p>
        </p:txBody>
      </p:sp>
      <p:sp>
        <p:nvSpPr>
          <p:cNvPr id="3" name="Espace réservé du pied de page 2"/>
          <p:cNvSpPr>
            <a:spLocks noGrp="1"/>
          </p:cNvSpPr>
          <p:nvPr>
            <p:ph type="ftr" sz="quarter" idx="11"/>
          </p:nvPr>
        </p:nvSpPr>
        <p:spPr/>
        <p:txBody>
          <a:bodyPr/>
          <a:lstStyle/>
          <a:p>
            <a:endParaRPr lang="fr-BE">
              <a:solidFill>
                <a:srgbClr val="04617B">
                  <a:shade val="90000"/>
                </a:srgbClr>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E80DF95-9AE7-4044-ABEE-A28775F07649}" type="datetime1">
              <a:rPr lang="fr-FR" smtClean="0">
                <a:solidFill>
                  <a:srgbClr val="04617B">
                    <a:shade val="90000"/>
                  </a:srgbClr>
                </a:solidFill>
              </a:rPr>
              <a:pPr/>
              <a:t>12/02/2017</a:t>
            </a:fld>
            <a:endParaRPr lang="fr-BE">
              <a:solidFill>
                <a:srgbClr val="04617B">
                  <a:shade val="90000"/>
                </a:srgbClr>
              </a:solidFill>
            </a:endParaRPr>
          </a:p>
        </p:txBody>
      </p:sp>
      <p:sp>
        <p:nvSpPr>
          <p:cNvPr id="6" name="Espace réservé du pied de page 5"/>
          <p:cNvSpPr>
            <a:spLocks noGrp="1"/>
          </p:cNvSpPr>
          <p:nvPr>
            <p:ph type="ftr" sz="quarter" idx="11"/>
          </p:nvPr>
        </p:nvSpPr>
        <p:spPr/>
        <p:txBody>
          <a:bodyPr/>
          <a:lstStyle/>
          <a:p>
            <a:endParaRPr lang="fr-BE">
              <a:solidFill>
                <a:srgbClr val="04617B">
                  <a:shade val="90000"/>
                </a:srgb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92087FC-5F77-430C-A4A9-3F4858BEF6C9}" type="datetime1">
              <a:rPr lang="fr-FR" smtClean="0"/>
              <a:pPr/>
              <a:t>12/02/2017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175CCDA8-02FB-4BBB-8019-B62F84A5A1A8}" type="datetime1">
              <a:rPr lang="fr-FR" smtClean="0">
                <a:solidFill>
                  <a:srgbClr val="04617B">
                    <a:shade val="90000"/>
                  </a:srgbClr>
                </a:solidFill>
              </a:rPr>
              <a:pPr/>
              <a:t>12/02/2017</a:t>
            </a:fld>
            <a:endParaRPr lang="fr-BE">
              <a:solidFill>
                <a:srgbClr val="04617B">
                  <a:shade val="90000"/>
                </a:srgbClr>
              </a:solidFill>
            </a:endParaRPr>
          </a:p>
        </p:txBody>
      </p:sp>
      <p:sp>
        <p:nvSpPr>
          <p:cNvPr id="6" name="Espace réservé du pied de page 5"/>
          <p:cNvSpPr>
            <a:spLocks noGrp="1"/>
          </p:cNvSpPr>
          <p:nvPr>
            <p:ph type="ftr" sz="quarter" idx="11"/>
          </p:nvPr>
        </p:nvSpPr>
        <p:spPr/>
        <p:txBody>
          <a:bodyPr/>
          <a:lstStyle/>
          <a:p>
            <a:endParaRPr lang="fr-BE">
              <a:solidFill>
                <a:srgbClr val="04617B">
                  <a:shade val="90000"/>
                </a:srgbClr>
              </a:solidFill>
            </a:endParaRP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A8D866E-630C-4B24-9976-30D3A35EE09E}" type="datetime1">
              <a:rPr lang="fr-FR" smtClean="0">
                <a:solidFill>
                  <a:srgbClr val="04617B">
                    <a:shade val="90000"/>
                  </a:srgbClr>
                </a:solidFill>
              </a:rPr>
              <a:pPr/>
              <a:t>12/02/2017</a:t>
            </a:fld>
            <a:endParaRPr lang="fr-BE">
              <a:solidFill>
                <a:srgbClr val="04617B">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1272503-85F2-4FDD-9E4F-A306471190CE}" type="datetime1">
              <a:rPr lang="fr-FR" smtClean="0">
                <a:solidFill>
                  <a:srgbClr val="04617B">
                    <a:shade val="90000"/>
                  </a:srgbClr>
                </a:solidFill>
              </a:rPr>
              <a:pPr/>
              <a:t>12/02/2017</a:t>
            </a:fld>
            <a:endParaRPr lang="fr-BE">
              <a:solidFill>
                <a:srgbClr val="04617B">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568D6918-83D7-4872-9B80-DC635830F777}" type="datetime1">
              <a:rPr lang="fr-FR" smtClean="0">
                <a:solidFill>
                  <a:srgbClr val="DBF5F9">
                    <a:shade val="90000"/>
                  </a:srgbClr>
                </a:solidFill>
              </a:rPr>
              <a:pPr/>
              <a:t>12/02/2017</a:t>
            </a:fld>
            <a:endParaRPr lang="fr-BE">
              <a:solidFill>
                <a:srgbClr val="DBF5F9">
                  <a:shade val="90000"/>
                </a:srgbClr>
              </a:solidFill>
            </a:endParaRPr>
          </a:p>
        </p:txBody>
      </p:sp>
      <p:sp>
        <p:nvSpPr>
          <p:cNvPr id="19" name="Espace réservé du pied de page 18"/>
          <p:cNvSpPr>
            <a:spLocks noGrp="1"/>
          </p:cNvSpPr>
          <p:nvPr>
            <p:ph type="ftr" sz="quarter" idx="11"/>
          </p:nvPr>
        </p:nvSpPr>
        <p:spPr/>
        <p:txBody>
          <a:bodyPr/>
          <a:lstStyle/>
          <a:p>
            <a:endParaRPr lang="fr-BE">
              <a:solidFill>
                <a:srgbClr val="DBF5F9">
                  <a:shade val="90000"/>
                </a:srgbClr>
              </a:solidFill>
            </a:endParaRPr>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solidFill>
                  <a:srgbClr val="DBF5F9">
                    <a:shade val="90000"/>
                  </a:srgbClr>
                </a:solidFill>
              </a:rPr>
              <a:pPr/>
              <a:t>‹N°›</a:t>
            </a:fld>
            <a:endParaRPr lang="fr-BE">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50D02A6-8B88-4FA0-A343-B6A92E9693D9}" type="datetime1">
              <a:rPr lang="fr-FR" smtClean="0">
                <a:solidFill>
                  <a:srgbClr val="04617B">
                    <a:shade val="90000"/>
                  </a:srgbClr>
                </a:solidFill>
              </a:rPr>
              <a:pPr/>
              <a:t>12/02/2017</a:t>
            </a:fld>
            <a:endParaRPr lang="fr-BE">
              <a:solidFill>
                <a:srgbClr val="04617B">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E35C6DE4-E8F0-45FC-BB35-1A0F639ADAD4}" type="datetime1">
              <a:rPr lang="fr-FR" smtClean="0">
                <a:solidFill>
                  <a:srgbClr val="DBF5F9">
                    <a:shade val="90000"/>
                  </a:srgbClr>
                </a:solidFill>
              </a:rPr>
              <a:pPr/>
              <a:t>12/02/2017</a:t>
            </a:fld>
            <a:endParaRPr lang="fr-BE">
              <a:solidFill>
                <a:srgbClr val="DBF5F9">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DBF5F9">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DBF5F9">
                    <a:shade val="90000"/>
                  </a:srgbClr>
                </a:solidFill>
              </a:rPr>
              <a:pPr/>
              <a:t>‹N°›</a:t>
            </a:fld>
            <a:endParaRPr lang="fr-BE">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BD4B72B0-7885-489E-9D97-BAF536ACD1D9}" type="datetime1">
              <a:rPr lang="fr-FR" smtClean="0">
                <a:solidFill>
                  <a:srgbClr val="04617B">
                    <a:shade val="90000"/>
                  </a:srgbClr>
                </a:solidFill>
              </a:rPr>
              <a:pPr/>
              <a:t>12/02/2017</a:t>
            </a:fld>
            <a:endParaRPr lang="fr-BE">
              <a:solidFill>
                <a:srgbClr val="04617B">
                  <a:shade val="90000"/>
                </a:srgbClr>
              </a:solidFill>
            </a:endParaRPr>
          </a:p>
        </p:txBody>
      </p:sp>
      <p:sp>
        <p:nvSpPr>
          <p:cNvPr id="6" name="Espace réservé du pied de page 5"/>
          <p:cNvSpPr>
            <a:spLocks noGrp="1"/>
          </p:cNvSpPr>
          <p:nvPr>
            <p:ph type="ftr" sz="quarter" idx="11"/>
          </p:nvPr>
        </p:nvSpPr>
        <p:spPr/>
        <p:txBody>
          <a:bodyPr/>
          <a:lstStyle/>
          <a:p>
            <a:endParaRPr lang="fr-BE">
              <a:solidFill>
                <a:srgbClr val="04617B">
                  <a:shade val="90000"/>
                </a:srgb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E36F5B19-CA77-4AFD-9824-71735E326319}" type="datetime1">
              <a:rPr lang="fr-FR" smtClean="0">
                <a:solidFill>
                  <a:srgbClr val="04617B">
                    <a:shade val="90000"/>
                  </a:srgbClr>
                </a:solidFill>
              </a:rPr>
              <a:pPr/>
              <a:t>12/02/2017</a:t>
            </a:fld>
            <a:endParaRPr lang="fr-BE">
              <a:solidFill>
                <a:srgbClr val="04617B">
                  <a:shade val="90000"/>
                </a:srgbClr>
              </a:solidFill>
            </a:endParaRPr>
          </a:p>
        </p:txBody>
      </p:sp>
      <p:sp>
        <p:nvSpPr>
          <p:cNvPr id="8" name="Espace réservé du pied de page 7"/>
          <p:cNvSpPr>
            <a:spLocks noGrp="1"/>
          </p:cNvSpPr>
          <p:nvPr>
            <p:ph type="ftr" sz="quarter" idx="11"/>
          </p:nvPr>
        </p:nvSpPr>
        <p:spPr/>
        <p:txBody>
          <a:bodyPr/>
          <a:lstStyle/>
          <a:p>
            <a:endParaRPr lang="fr-BE">
              <a:solidFill>
                <a:srgbClr val="04617B">
                  <a:shade val="90000"/>
                </a:srgbClr>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9F27D7EA-F299-4F51-ABC8-7D770C8859DF}" type="datetime1">
              <a:rPr lang="fr-FR" smtClean="0">
                <a:solidFill>
                  <a:srgbClr val="04617B">
                    <a:shade val="90000"/>
                  </a:srgbClr>
                </a:solidFill>
              </a:rPr>
              <a:pPr/>
              <a:t>12/02/2017</a:t>
            </a:fld>
            <a:endParaRPr lang="fr-BE">
              <a:solidFill>
                <a:srgbClr val="04617B">
                  <a:shade val="90000"/>
                </a:srgbClr>
              </a:solidFill>
            </a:endParaRPr>
          </a:p>
        </p:txBody>
      </p:sp>
      <p:sp>
        <p:nvSpPr>
          <p:cNvPr id="4" name="Espace réservé du pied de page 3"/>
          <p:cNvSpPr>
            <a:spLocks noGrp="1"/>
          </p:cNvSpPr>
          <p:nvPr>
            <p:ph type="ftr" sz="quarter" idx="11"/>
          </p:nvPr>
        </p:nvSpPr>
        <p:spPr/>
        <p:txBody>
          <a:bodyPr/>
          <a:lstStyle/>
          <a:p>
            <a:endParaRPr lang="fr-BE">
              <a:solidFill>
                <a:srgbClr val="04617B">
                  <a:shade val="90000"/>
                </a:srgbClr>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645CF9-EBA0-4B23-8163-EE5DA3B3CE72}" type="datetime1">
              <a:rPr lang="fr-FR" smtClean="0">
                <a:solidFill>
                  <a:srgbClr val="04617B">
                    <a:shade val="90000"/>
                  </a:srgbClr>
                </a:solidFill>
              </a:rPr>
              <a:pPr/>
              <a:t>12/02/2017</a:t>
            </a:fld>
            <a:endParaRPr lang="fr-BE">
              <a:solidFill>
                <a:srgbClr val="04617B">
                  <a:shade val="90000"/>
                </a:srgbClr>
              </a:solidFill>
            </a:endParaRPr>
          </a:p>
        </p:txBody>
      </p:sp>
      <p:sp>
        <p:nvSpPr>
          <p:cNvPr id="3" name="Espace réservé du pied de page 2"/>
          <p:cNvSpPr>
            <a:spLocks noGrp="1"/>
          </p:cNvSpPr>
          <p:nvPr>
            <p:ph type="ftr" sz="quarter" idx="11"/>
          </p:nvPr>
        </p:nvSpPr>
        <p:spPr/>
        <p:txBody>
          <a:bodyPr/>
          <a:lstStyle/>
          <a:p>
            <a:endParaRPr lang="fr-BE">
              <a:solidFill>
                <a:srgbClr val="04617B">
                  <a:shade val="90000"/>
                </a:srgbClr>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AF1E36F-D8ED-4A14-8893-5D5F4ADD3224}" type="datetime1">
              <a:rPr lang="fr-FR" smtClean="0"/>
              <a:pPr/>
              <a:t>12/02/2017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97D5F702-9CA4-452B-A5AF-0C569010CC81}" type="datetime1">
              <a:rPr lang="fr-FR" smtClean="0">
                <a:solidFill>
                  <a:srgbClr val="04617B">
                    <a:shade val="90000"/>
                  </a:srgbClr>
                </a:solidFill>
              </a:rPr>
              <a:pPr/>
              <a:t>12/02/2017</a:t>
            </a:fld>
            <a:endParaRPr lang="fr-BE">
              <a:solidFill>
                <a:srgbClr val="04617B">
                  <a:shade val="90000"/>
                </a:srgbClr>
              </a:solidFill>
            </a:endParaRPr>
          </a:p>
        </p:txBody>
      </p:sp>
      <p:sp>
        <p:nvSpPr>
          <p:cNvPr id="6" name="Espace réservé du pied de page 5"/>
          <p:cNvSpPr>
            <a:spLocks noGrp="1"/>
          </p:cNvSpPr>
          <p:nvPr>
            <p:ph type="ftr" sz="quarter" idx="11"/>
          </p:nvPr>
        </p:nvSpPr>
        <p:spPr/>
        <p:txBody>
          <a:bodyPr/>
          <a:lstStyle/>
          <a:p>
            <a:endParaRPr lang="fr-BE">
              <a:solidFill>
                <a:srgbClr val="04617B">
                  <a:shade val="90000"/>
                </a:srgb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609D7241-314F-4E5C-8883-5F95131C6E2F}" type="datetime1">
              <a:rPr lang="fr-FR" smtClean="0">
                <a:solidFill>
                  <a:srgbClr val="04617B">
                    <a:shade val="90000"/>
                  </a:srgbClr>
                </a:solidFill>
              </a:rPr>
              <a:pPr/>
              <a:t>12/02/2017</a:t>
            </a:fld>
            <a:endParaRPr lang="fr-BE">
              <a:solidFill>
                <a:srgbClr val="04617B">
                  <a:shade val="90000"/>
                </a:srgbClr>
              </a:solidFill>
            </a:endParaRPr>
          </a:p>
        </p:txBody>
      </p:sp>
      <p:sp>
        <p:nvSpPr>
          <p:cNvPr id="6" name="Espace réservé du pied de page 5"/>
          <p:cNvSpPr>
            <a:spLocks noGrp="1"/>
          </p:cNvSpPr>
          <p:nvPr>
            <p:ph type="ftr" sz="quarter" idx="11"/>
          </p:nvPr>
        </p:nvSpPr>
        <p:spPr/>
        <p:txBody>
          <a:bodyPr/>
          <a:lstStyle/>
          <a:p>
            <a:endParaRPr lang="fr-BE">
              <a:solidFill>
                <a:srgbClr val="04617B">
                  <a:shade val="90000"/>
                </a:srgbClr>
              </a:solidFill>
            </a:endParaRP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6672315-3F16-41E0-98B8-FBD7DDDDE55D}" type="datetime1">
              <a:rPr lang="fr-FR" smtClean="0">
                <a:solidFill>
                  <a:srgbClr val="04617B">
                    <a:shade val="90000"/>
                  </a:srgbClr>
                </a:solidFill>
              </a:rPr>
              <a:pPr/>
              <a:t>12/02/2017</a:t>
            </a:fld>
            <a:endParaRPr lang="fr-BE">
              <a:solidFill>
                <a:srgbClr val="04617B">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E1B2315-8E62-49B8-AB00-E294C5279393}" type="datetime1">
              <a:rPr lang="fr-FR" smtClean="0">
                <a:solidFill>
                  <a:srgbClr val="04617B">
                    <a:shade val="90000"/>
                  </a:srgbClr>
                </a:solidFill>
              </a:rPr>
              <a:pPr/>
              <a:t>12/02/2017</a:t>
            </a:fld>
            <a:endParaRPr lang="fr-BE">
              <a:solidFill>
                <a:srgbClr val="04617B">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D9BB3A38-7639-4B8B-993F-160B9C45A0D4}" type="datetime1">
              <a:rPr lang="fr-FR" smtClean="0">
                <a:solidFill>
                  <a:srgbClr val="DBF5F9">
                    <a:shade val="90000"/>
                  </a:srgbClr>
                </a:solidFill>
              </a:rPr>
              <a:pPr/>
              <a:t>12/02/2017</a:t>
            </a:fld>
            <a:endParaRPr lang="fr-BE">
              <a:solidFill>
                <a:srgbClr val="DBF5F9">
                  <a:shade val="90000"/>
                </a:srgbClr>
              </a:solidFill>
            </a:endParaRPr>
          </a:p>
        </p:txBody>
      </p:sp>
      <p:sp>
        <p:nvSpPr>
          <p:cNvPr id="19" name="Espace réservé du pied de page 18"/>
          <p:cNvSpPr>
            <a:spLocks noGrp="1"/>
          </p:cNvSpPr>
          <p:nvPr>
            <p:ph type="ftr" sz="quarter" idx="11"/>
          </p:nvPr>
        </p:nvSpPr>
        <p:spPr/>
        <p:txBody>
          <a:bodyPr/>
          <a:lstStyle/>
          <a:p>
            <a:endParaRPr lang="fr-BE">
              <a:solidFill>
                <a:srgbClr val="DBF5F9">
                  <a:shade val="90000"/>
                </a:srgbClr>
              </a:solidFill>
            </a:endParaRPr>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solidFill>
                  <a:srgbClr val="DBF5F9">
                    <a:shade val="90000"/>
                  </a:srgbClr>
                </a:solidFill>
              </a:rPr>
              <a:pPr/>
              <a:t>‹N°›</a:t>
            </a:fld>
            <a:endParaRPr lang="fr-BE">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60BCEB4-7181-43F9-8227-C06E742C2617}" type="datetime1">
              <a:rPr lang="fr-FR" smtClean="0">
                <a:solidFill>
                  <a:srgbClr val="04617B">
                    <a:shade val="90000"/>
                  </a:srgbClr>
                </a:solidFill>
              </a:rPr>
              <a:pPr/>
              <a:t>12/02/2017</a:t>
            </a:fld>
            <a:endParaRPr lang="fr-BE">
              <a:solidFill>
                <a:srgbClr val="04617B">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89224EB7-6F57-4775-AE57-97476E463D91}" type="datetime1">
              <a:rPr lang="fr-FR" smtClean="0">
                <a:solidFill>
                  <a:srgbClr val="DBF5F9">
                    <a:shade val="90000"/>
                  </a:srgbClr>
                </a:solidFill>
              </a:rPr>
              <a:pPr/>
              <a:t>12/02/2017</a:t>
            </a:fld>
            <a:endParaRPr lang="fr-BE">
              <a:solidFill>
                <a:srgbClr val="DBF5F9">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DBF5F9">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DBF5F9">
                    <a:shade val="90000"/>
                  </a:srgbClr>
                </a:solidFill>
              </a:rPr>
              <a:pPr/>
              <a:t>‹N°›</a:t>
            </a:fld>
            <a:endParaRPr lang="fr-BE">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5EB82CC-360E-4AE9-9946-CDE7C76642AC}" type="datetime1">
              <a:rPr lang="fr-FR" smtClean="0">
                <a:solidFill>
                  <a:srgbClr val="04617B">
                    <a:shade val="90000"/>
                  </a:srgbClr>
                </a:solidFill>
              </a:rPr>
              <a:pPr/>
              <a:t>12/02/2017</a:t>
            </a:fld>
            <a:endParaRPr lang="fr-BE">
              <a:solidFill>
                <a:srgbClr val="04617B">
                  <a:shade val="90000"/>
                </a:srgbClr>
              </a:solidFill>
            </a:endParaRPr>
          </a:p>
        </p:txBody>
      </p:sp>
      <p:sp>
        <p:nvSpPr>
          <p:cNvPr id="6" name="Espace réservé du pied de page 5"/>
          <p:cNvSpPr>
            <a:spLocks noGrp="1"/>
          </p:cNvSpPr>
          <p:nvPr>
            <p:ph type="ftr" sz="quarter" idx="11"/>
          </p:nvPr>
        </p:nvSpPr>
        <p:spPr/>
        <p:txBody>
          <a:bodyPr/>
          <a:lstStyle/>
          <a:p>
            <a:endParaRPr lang="fr-BE">
              <a:solidFill>
                <a:srgbClr val="04617B">
                  <a:shade val="90000"/>
                </a:srgb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537121B-A246-4282-A1C8-8F98524FE908}" type="datetime1">
              <a:rPr lang="fr-FR" smtClean="0">
                <a:solidFill>
                  <a:srgbClr val="04617B">
                    <a:shade val="90000"/>
                  </a:srgbClr>
                </a:solidFill>
              </a:rPr>
              <a:pPr/>
              <a:t>12/02/2017</a:t>
            </a:fld>
            <a:endParaRPr lang="fr-BE">
              <a:solidFill>
                <a:srgbClr val="04617B">
                  <a:shade val="90000"/>
                </a:srgbClr>
              </a:solidFill>
            </a:endParaRPr>
          </a:p>
        </p:txBody>
      </p:sp>
      <p:sp>
        <p:nvSpPr>
          <p:cNvPr id="8" name="Espace réservé du pied de page 7"/>
          <p:cNvSpPr>
            <a:spLocks noGrp="1"/>
          </p:cNvSpPr>
          <p:nvPr>
            <p:ph type="ftr" sz="quarter" idx="11"/>
          </p:nvPr>
        </p:nvSpPr>
        <p:spPr/>
        <p:txBody>
          <a:bodyPr/>
          <a:lstStyle/>
          <a:p>
            <a:endParaRPr lang="fr-BE">
              <a:solidFill>
                <a:srgbClr val="04617B">
                  <a:shade val="90000"/>
                </a:srgbClr>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C469D27C-437D-4B3F-8B2F-17508710787D}" type="datetime1">
              <a:rPr lang="fr-FR" smtClean="0">
                <a:solidFill>
                  <a:srgbClr val="04617B">
                    <a:shade val="90000"/>
                  </a:srgbClr>
                </a:solidFill>
              </a:rPr>
              <a:pPr/>
              <a:t>12/02/2017</a:t>
            </a:fld>
            <a:endParaRPr lang="fr-BE">
              <a:solidFill>
                <a:srgbClr val="04617B">
                  <a:shade val="90000"/>
                </a:srgbClr>
              </a:solidFill>
            </a:endParaRPr>
          </a:p>
        </p:txBody>
      </p:sp>
      <p:sp>
        <p:nvSpPr>
          <p:cNvPr id="4" name="Espace réservé du pied de page 3"/>
          <p:cNvSpPr>
            <a:spLocks noGrp="1"/>
          </p:cNvSpPr>
          <p:nvPr>
            <p:ph type="ftr" sz="quarter" idx="11"/>
          </p:nvPr>
        </p:nvSpPr>
        <p:spPr/>
        <p:txBody>
          <a:bodyPr/>
          <a:lstStyle/>
          <a:p>
            <a:endParaRPr lang="fr-BE">
              <a:solidFill>
                <a:srgbClr val="04617B">
                  <a:shade val="90000"/>
                </a:srgbClr>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3E87BEE-F3C5-4605-8059-948DC6A44257}" type="datetime1">
              <a:rPr lang="fr-FR" smtClean="0"/>
              <a:pPr/>
              <a:t>12/02/2017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1CA9AA-8317-45F9-99C9-885ADD4B6848}" type="datetime1">
              <a:rPr lang="fr-FR" smtClean="0">
                <a:solidFill>
                  <a:srgbClr val="04617B">
                    <a:shade val="90000"/>
                  </a:srgbClr>
                </a:solidFill>
              </a:rPr>
              <a:pPr/>
              <a:t>12/02/2017</a:t>
            </a:fld>
            <a:endParaRPr lang="fr-BE">
              <a:solidFill>
                <a:srgbClr val="04617B">
                  <a:shade val="90000"/>
                </a:srgbClr>
              </a:solidFill>
            </a:endParaRPr>
          </a:p>
        </p:txBody>
      </p:sp>
      <p:sp>
        <p:nvSpPr>
          <p:cNvPr id="3" name="Espace réservé du pied de page 2"/>
          <p:cNvSpPr>
            <a:spLocks noGrp="1"/>
          </p:cNvSpPr>
          <p:nvPr>
            <p:ph type="ftr" sz="quarter" idx="11"/>
          </p:nvPr>
        </p:nvSpPr>
        <p:spPr/>
        <p:txBody>
          <a:bodyPr/>
          <a:lstStyle/>
          <a:p>
            <a:endParaRPr lang="fr-BE">
              <a:solidFill>
                <a:srgbClr val="04617B">
                  <a:shade val="90000"/>
                </a:srgbClr>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9FDCCF8F-5CF9-4241-8AD2-F6E305C58B45}" type="datetime1">
              <a:rPr lang="fr-FR" smtClean="0">
                <a:solidFill>
                  <a:srgbClr val="04617B">
                    <a:shade val="90000"/>
                  </a:srgbClr>
                </a:solidFill>
              </a:rPr>
              <a:pPr/>
              <a:t>12/02/2017</a:t>
            </a:fld>
            <a:endParaRPr lang="fr-BE">
              <a:solidFill>
                <a:srgbClr val="04617B">
                  <a:shade val="90000"/>
                </a:srgbClr>
              </a:solidFill>
            </a:endParaRPr>
          </a:p>
        </p:txBody>
      </p:sp>
      <p:sp>
        <p:nvSpPr>
          <p:cNvPr id="6" name="Espace réservé du pied de page 5"/>
          <p:cNvSpPr>
            <a:spLocks noGrp="1"/>
          </p:cNvSpPr>
          <p:nvPr>
            <p:ph type="ftr" sz="quarter" idx="11"/>
          </p:nvPr>
        </p:nvSpPr>
        <p:spPr/>
        <p:txBody>
          <a:bodyPr/>
          <a:lstStyle/>
          <a:p>
            <a:endParaRPr lang="fr-BE">
              <a:solidFill>
                <a:srgbClr val="04617B">
                  <a:shade val="90000"/>
                </a:srgb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078737FF-9B6D-4F7E-B951-47BEF6702331}" type="datetime1">
              <a:rPr lang="fr-FR" smtClean="0">
                <a:solidFill>
                  <a:srgbClr val="04617B">
                    <a:shade val="90000"/>
                  </a:srgbClr>
                </a:solidFill>
              </a:rPr>
              <a:pPr/>
              <a:t>12/02/2017</a:t>
            </a:fld>
            <a:endParaRPr lang="fr-BE">
              <a:solidFill>
                <a:srgbClr val="04617B">
                  <a:shade val="90000"/>
                </a:srgbClr>
              </a:solidFill>
            </a:endParaRPr>
          </a:p>
        </p:txBody>
      </p:sp>
      <p:sp>
        <p:nvSpPr>
          <p:cNvPr id="6" name="Espace réservé du pied de page 5"/>
          <p:cNvSpPr>
            <a:spLocks noGrp="1"/>
          </p:cNvSpPr>
          <p:nvPr>
            <p:ph type="ftr" sz="quarter" idx="11"/>
          </p:nvPr>
        </p:nvSpPr>
        <p:spPr/>
        <p:txBody>
          <a:bodyPr/>
          <a:lstStyle/>
          <a:p>
            <a:endParaRPr lang="fr-BE">
              <a:solidFill>
                <a:srgbClr val="04617B">
                  <a:shade val="90000"/>
                </a:srgbClr>
              </a:solidFill>
            </a:endParaRP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00120D1-230B-47F8-85D6-4219E21D69D0}" type="datetime1">
              <a:rPr lang="fr-FR" smtClean="0">
                <a:solidFill>
                  <a:srgbClr val="04617B">
                    <a:shade val="90000"/>
                  </a:srgbClr>
                </a:solidFill>
              </a:rPr>
              <a:pPr/>
              <a:t>12/02/2017</a:t>
            </a:fld>
            <a:endParaRPr lang="fr-BE">
              <a:solidFill>
                <a:srgbClr val="04617B">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6F208C9-2E6D-4271-9478-F16EE31E2190}" type="datetime1">
              <a:rPr lang="fr-FR" smtClean="0">
                <a:solidFill>
                  <a:srgbClr val="04617B">
                    <a:shade val="90000"/>
                  </a:srgbClr>
                </a:solidFill>
              </a:rPr>
              <a:pPr/>
              <a:t>12/02/2017</a:t>
            </a:fld>
            <a:endParaRPr lang="fr-BE">
              <a:solidFill>
                <a:srgbClr val="04617B">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C7B7126C-5582-4992-9AEA-91CC8DC3DAA5}" type="datetime1">
              <a:rPr lang="fr-FR" smtClean="0">
                <a:solidFill>
                  <a:srgbClr val="DBF5F9">
                    <a:shade val="90000"/>
                  </a:srgbClr>
                </a:solidFill>
              </a:rPr>
              <a:pPr/>
              <a:t>12/02/2017</a:t>
            </a:fld>
            <a:endParaRPr lang="fr-BE">
              <a:solidFill>
                <a:srgbClr val="DBF5F9">
                  <a:shade val="90000"/>
                </a:srgbClr>
              </a:solidFill>
            </a:endParaRPr>
          </a:p>
        </p:txBody>
      </p:sp>
      <p:sp>
        <p:nvSpPr>
          <p:cNvPr id="19" name="Espace réservé du pied de page 18"/>
          <p:cNvSpPr>
            <a:spLocks noGrp="1"/>
          </p:cNvSpPr>
          <p:nvPr>
            <p:ph type="ftr" sz="quarter" idx="11"/>
          </p:nvPr>
        </p:nvSpPr>
        <p:spPr/>
        <p:txBody>
          <a:bodyPr/>
          <a:lstStyle/>
          <a:p>
            <a:endParaRPr lang="fr-BE">
              <a:solidFill>
                <a:srgbClr val="DBF5F9">
                  <a:shade val="90000"/>
                </a:srgbClr>
              </a:solidFill>
            </a:endParaRPr>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solidFill>
                  <a:srgbClr val="DBF5F9">
                    <a:shade val="90000"/>
                  </a:srgbClr>
                </a:solidFill>
              </a:rPr>
              <a:pPr/>
              <a:t>‹N°›</a:t>
            </a:fld>
            <a:endParaRPr lang="fr-BE">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E340B17-BFB0-42A6-B6F5-1C4AA26F6BC2}" type="datetime1">
              <a:rPr lang="fr-FR" smtClean="0">
                <a:solidFill>
                  <a:srgbClr val="04617B">
                    <a:shade val="90000"/>
                  </a:srgbClr>
                </a:solidFill>
              </a:rPr>
              <a:pPr/>
              <a:t>12/02/2017</a:t>
            </a:fld>
            <a:endParaRPr lang="fr-BE">
              <a:solidFill>
                <a:srgbClr val="04617B">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369C2076-99DA-493E-9827-6426A39FE6FA}" type="datetime1">
              <a:rPr lang="fr-FR" smtClean="0">
                <a:solidFill>
                  <a:srgbClr val="DBF5F9">
                    <a:shade val="90000"/>
                  </a:srgbClr>
                </a:solidFill>
              </a:rPr>
              <a:pPr/>
              <a:t>12/02/2017</a:t>
            </a:fld>
            <a:endParaRPr lang="fr-BE">
              <a:solidFill>
                <a:srgbClr val="DBF5F9">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DBF5F9">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DBF5F9">
                    <a:shade val="90000"/>
                  </a:srgbClr>
                </a:solidFill>
              </a:rPr>
              <a:pPr/>
              <a:t>‹N°›</a:t>
            </a:fld>
            <a:endParaRPr lang="fr-BE">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8AA6680-2A4C-4548-92AC-4D040DC26007}" type="datetime1">
              <a:rPr lang="fr-FR" smtClean="0">
                <a:solidFill>
                  <a:srgbClr val="04617B">
                    <a:shade val="90000"/>
                  </a:srgbClr>
                </a:solidFill>
              </a:rPr>
              <a:pPr/>
              <a:t>12/02/2017</a:t>
            </a:fld>
            <a:endParaRPr lang="fr-BE">
              <a:solidFill>
                <a:srgbClr val="04617B">
                  <a:shade val="90000"/>
                </a:srgbClr>
              </a:solidFill>
            </a:endParaRPr>
          </a:p>
        </p:txBody>
      </p:sp>
      <p:sp>
        <p:nvSpPr>
          <p:cNvPr id="6" name="Espace réservé du pied de page 5"/>
          <p:cNvSpPr>
            <a:spLocks noGrp="1"/>
          </p:cNvSpPr>
          <p:nvPr>
            <p:ph type="ftr" sz="quarter" idx="11"/>
          </p:nvPr>
        </p:nvSpPr>
        <p:spPr/>
        <p:txBody>
          <a:bodyPr/>
          <a:lstStyle/>
          <a:p>
            <a:endParaRPr lang="fr-BE">
              <a:solidFill>
                <a:srgbClr val="04617B">
                  <a:shade val="90000"/>
                </a:srgb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2F39A70C-0EC7-4DBB-BFDF-72489613117D}" type="datetime1">
              <a:rPr lang="fr-FR" smtClean="0">
                <a:solidFill>
                  <a:srgbClr val="04617B">
                    <a:shade val="90000"/>
                  </a:srgbClr>
                </a:solidFill>
              </a:rPr>
              <a:pPr/>
              <a:t>12/02/2017</a:t>
            </a:fld>
            <a:endParaRPr lang="fr-BE">
              <a:solidFill>
                <a:srgbClr val="04617B">
                  <a:shade val="90000"/>
                </a:srgbClr>
              </a:solidFill>
            </a:endParaRPr>
          </a:p>
        </p:txBody>
      </p:sp>
      <p:sp>
        <p:nvSpPr>
          <p:cNvPr id="8" name="Espace réservé du pied de page 7"/>
          <p:cNvSpPr>
            <a:spLocks noGrp="1"/>
          </p:cNvSpPr>
          <p:nvPr>
            <p:ph type="ftr" sz="quarter" idx="11"/>
          </p:nvPr>
        </p:nvSpPr>
        <p:spPr/>
        <p:txBody>
          <a:bodyPr/>
          <a:lstStyle/>
          <a:p>
            <a:endParaRPr lang="fr-BE">
              <a:solidFill>
                <a:srgbClr val="04617B">
                  <a:shade val="90000"/>
                </a:srgbClr>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D81166AC-CBB2-4191-9B3D-B82651555A14}" type="datetime1">
              <a:rPr lang="fr-FR" smtClean="0"/>
              <a:pPr/>
              <a:t>12/02/2017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8EE29ECF-C4AA-48D3-AA3D-014D5615A1B8}" type="datetime1">
              <a:rPr lang="fr-FR" smtClean="0">
                <a:solidFill>
                  <a:srgbClr val="04617B">
                    <a:shade val="90000"/>
                  </a:srgbClr>
                </a:solidFill>
              </a:rPr>
              <a:pPr/>
              <a:t>12/02/2017</a:t>
            </a:fld>
            <a:endParaRPr lang="fr-BE">
              <a:solidFill>
                <a:srgbClr val="04617B">
                  <a:shade val="90000"/>
                </a:srgbClr>
              </a:solidFill>
            </a:endParaRPr>
          </a:p>
        </p:txBody>
      </p:sp>
      <p:sp>
        <p:nvSpPr>
          <p:cNvPr id="4" name="Espace réservé du pied de page 3"/>
          <p:cNvSpPr>
            <a:spLocks noGrp="1"/>
          </p:cNvSpPr>
          <p:nvPr>
            <p:ph type="ftr" sz="quarter" idx="11"/>
          </p:nvPr>
        </p:nvSpPr>
        <p:spPr/>
        <p:txBody>
          <a:bodyPr/>
          <a:lstStyle/>
          <a:p>
            <a:endParaRPr lang="fr-BE">
              <a:solidFill>
                <a:srgbClr val="04617B">
                  <a:shade val="90000"/>
                </a:srgbClr>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73FA4AD-C7CD-42F3-BB11-227BA1650912}" type="datetime1">
              <a:rPr lang="fr-FR" smtClean="0">
                <a:solidFill>
                  <a:srgbClr val="04617B">
                    <a:shade val="90000"/>
                  </a:srgbClr>
                </a:solidFill>
              </a:rPr>
              <a:pPr/>
              <a:t>12/02/2017</a:t>
            </a:fld>
            <a:endParaRPr lang="fr-BE">
              <a:solidFill>
                <a:srgbClr val="04617B">
                  <a:shade val="90000"/>
                </a:srgbClr>
              </a:solidFill>
            </a:endParaRPr>
          </a:p>
        </p:txBody>
      </p:sp>
      <p:sp>
        <p:nvSpPr>
          <p:cNvPr id="3" name="Espace réservé du pied de page 2"/>
          <p:cNvSpPr>
            <a:spLocks noGrp="1"/>
          </p:cNvSpPr>
          <p:nvPr>
            <p:ph type="ftr" sz="quarter" idx="11"/>
          </p:nvPr>
        </p:nvSpPr>
        <p:spPr/>
        <p:txBody>
          <a:bodyPr/>
          <a:lstStyle/>
          <a:p>
            <a:endParaRPr lang="fr-BE">
              <a:solidFill>
                <a:srgbClr val="04617B">
                  <a:shade val="90000"/>
                </a:srgbClr>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22F510F5-F7DB-4967-BC3C-C57C680DCA7D}" type="datetime1">
              <a:rPr lang="fr-FR" smtClean="0">
                <a:solidFill>
                  <a:srgbClr val="04617B">
                    <a:shade val="90000"/>
                  </a:srgbClr>
                </a:solidFill>
              </a:rPr>
              <a:pPr/>
              <a:t>12/02/2017</a:t>
            </a:fld>
            <a:endParaRPr lang="fr-BE">
              <a:solidFill>
                <a:srgbClr val="04617B">
                  <a:shade val="90000"/>
                </a:srgbClr>
              </a:solidFill>
            </a:endParaRPr>
          </a:p>
        </p:txBody>
      </p:sp>
      <p:sp>
        <p:nvSpPr>
          <p:cNvPr id="6" name="Espace réservé du pied de page 5"/>
          <p:cNvSpPr>
            <a:spLocks noGrp="1"/>
          </p:cNvSpPr>
          <p:nvPr>
            <p:ph type="ftr" sz="quarter" idx="11"/>
          </p:nvPr>
        </p:nvSpPr>
        <p:spPr/>
        <p:txBody>
          <a:bodyPr/>
          <a:lstStyle/>
          <a:p>
            <a:endParaRPr lang="fr-BE">
              <a:solidFill>
                <a:srgbClr val="04617B">
                  <a:shade val="90000"/>
                </a:srgb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8D50613A-C9A9-4EAF-856E-5673312E36F0}" type="datetime1">
              <a:rPr lang="fr-FR" smtClean="0">
                <a:solidFill>
                  <a:srgbClr val="04617B">
                    <a:shade val="90000"/>
                  </a:srgbClr>
                </a:solidFill>
              </a:rPr>
              <a:pPr/>
              <a:t>12/02/2017</a:t>
            </a:fld>
            <a:endParaRPr lang="fr-BE">
              <a:solidFill>
                <a:srgbClr val="04617B">
                  <a:shade val="90000"/>
                </a:srgbClr>
              </a:solidFill>
            </a:endParaRPr>
          </a:p>
        </p:txBody>
      </p:sp>
      <p:sp>
        <p:nvSpPr>
          <p:cNvPr id="6" name="Espace réservé du pied de page 5"/>
          <p:cNvSpPr>
            <a:spLocks noGrp="1"/>
          </p:cNvSpPr>
          <p:nvPr>
            <p:ph type="ftr" sz="quarter" idx="11"/>
          </p:nvPr>
        </p:nvSpPr>
        <p:spPr/>
        <p:txBody>
          <a:bodyPr/>
          <a:lstStyle/>
          <a:p>
            <a:endParaRPr lang="fr-BE">
              <a:solidFill>
                <a:srgbClr val="04617B">
                  <a:shade val="90000"/>
                </a:srgbClr>
              </a:solidFill>
            </a:endParaRP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E9E72C1-C744-41C3-8529-5029DF0BDF29}" type="datetime1">
              <a:rPr lang="fr-FR" smtClean="0">
                <a:solidFill>
                  <a:srgbClr val="04617B">
                    <a:shade val="90000"/>
                  </a:srgbClr>
                </a:solidFill>
              </a:rPr>
              <a:pPr/>
              <a:t>12/02/2017</a:t>
            </a:fld>
            <a:endParaRPr lang="fr-BE">
              <a:solidFill>
                <a:srgbClr val="04617B">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3BFF107-FBBB-4C01-B478-F70E0B9D7EC2}" type="datetime1">
              <a:rPr lang="fr-FR" smtClean="0">
                <a:solidFill>
                  <a:srgbClr val="04617B">
                    <a:shade val="90000"/>
                  </a:srgbClr>
                </a:solidFill>
              </a:rPr>
              <a:pPr/>
              <a:t>12/02/2017</a:t>
            </a:fld>
            <a:endParaRPr lang="fr-BE">
              <a:solidFill>
                <a:srgbClr val="04617B">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F61DD07-6F2F-4996-9187-AB5DAD31B7B5}" type="datetime1">
              <a:rPr lang="fr-FR" smtClean="0">
                <a:solidFill>
                  <a:srgbClr val="DBF5F9">
                    <a:shade val="90000"/>
                  </a:srgbClr>
                </a:solidFill>
              </a:rPr>
              <a:pPr/>
              <a:t>12/02/2017</a:t>
            </a:fld>
            <a:endParaRPr lang="fr-BE">
              <a:solidFill>
                <a:srgbClr val="DBF5F9">
                  <a:shade val="90000"/>
                </a:srgbClr>
              </a:solidFill>
            </a:endParaRPr>
          </a:p>
        </p:txBody>
      </p:sp>
      <p:sp>
        <p:nvSpPr>
          <p:cNvPr id="19" name="Espace réservé du pied de page 18"/>
          <p:cNvSpPr>
            <a:spLocks noGrp="1"/>
          </p:cNvSpPr>
          <p:nvPr>
            <p:ph type="ftr" sz="quarter" idx="11"/>
          </p:nvPr>
        </p:nvSpPr>
        <p:spPr/>
        <p:txBody>
          <a:bodyPr/>
          <a:lstStyle/>
          <a:p>
            <a:endParaRPr lang="fr-BE">
              <a:solidFill>
                <a:srgbClr val="DBF5F9">
                  <a:shade val="90000"/>
                </a:srgbClr>
              </a:solidFill>
            </a:endParaRPr>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solidFill>
                  <a:srgbClr val="DBF5F9">
                    <a:shade val="90000"/>
                  </a:srgbClr>
                </a:solidFill>
              </a:rPr>
              <a:pPr/>
              <a:t>‹N°›</a:t>
            </a:fld>
            <a:endParaRPr lang="fr-BE">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1887D0A-4ACF-49BC-A942-C77DCD985282}" type="datetime1">
              <a:rPr lang="fr-FR" smtClean="0">
                <a:solidFill>
                  <a:srgbClr val="04617B">
                    <a:shade val="90000"/>
                  </a:srgbClr>
                </a:solidFill>
              </a:rPr>
              <a:pPr/>
              <a:t>12/02/2017</a:t>
            </a:fld>
            <a:endParaRPr lang="fr-BE">
              <a:solidFill>
                <a:srgbClr val="04617B">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45B3C015-F1E7-4EB8-9566-AD08BAFA9EED}" type="datetime1">
              <a:rPr lang="fr-FR" smtClean="0">
                <a:solidFill>
                  <a:srgbClr val="DBF5F9">
                    <a:shade val="90000"/>
                  </a:srgbClr>
                </a:solidFill>
              </a:rPr>
              <a:pPr/>
              <a:t>12/02/2017</a:t>
            </a:fld>
            <a:endParaRPr lang="fr-BE">
              <a:solidFill>
                <a:srgbClr val="DBF5F9">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DBF5F9">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DBF5F9">
                    <a:shade val="90000"/>
                  </a:srgbClr>
                </a:solidFill>
              </a:rPr>
              <a:pPr/>
              <a:t>‹N°›</a:t>
            </a:fld>
            <a:endParaRPr lang="fr-BE">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9BB6E63-E1BD-41FC-97E5-5B4356CA0A68}" type="datetime1">
              <a:rPr lang="fr-FR" smtClean="0">
                <a:solidFill>
                  <a:srgbClr val="04617B">
                    <a:shade val="90000"/>
                  </a:srgbClr>
                </a:solidFill>
              </a:rPr>
              <a:pPr/>
              <a:t>12/02/2017</a:t>
            </a:fld>
            <a:endParaRPr lang="fr-BE">
              <a:solidFill>
                <a:srgbClr val="04617B">
                  <a:shade val="90000"/>
                </a:srgbClr>
              </a:solidFill>
            </a:endParaRPr>
          </a:p>
        </p:txBody>
      </p:sp>
      <p:sp>
        <p:nvSpPr>
          <p:cNvPr id="6" name="Espace réservé du pied de page 5"/>
          <p:cNvSpPr>
            <a:spLocks noGrp="1"/>
          </p:cNvSpPr>
          <p:nvPr>
            <p:ph type="ftr" sz="quarter" idx="11"/>
          </p:nvPr>
        </p:nvSpPr>
        <p:spPr/>
        <p:txBody>
          <a:bodyPr/>
          <a:lstStyle/>
          <a:p>
            <a:endParaRPr lang="fr-BE">
              <a:solidFill>
                <a:srgbClr val="04617B">
                  <a:shade val="90000"/>
                </a:srgb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DF58CDBF-19F0-4B2A-9A83-E1C8A8B352B1}" type="datetime1">
              <a:rPr lang="fr-FR" smtClean="0"/>
              <a:pPr/>
              <a:t>12/02/2017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343042B9-45D0-431A-B8B9-2FF51673E85D}" type="datetime1">
              <a:rPr lang="fr-FR" smtClean="0">
                <a:solidFill>
                  <a:srgbClr val="04617B">
                    <a:shade val="90000"/>
                  </a:srgbClr>
                </a:solidFill>
              </a:rPr>
              <a:pPr/>
              <a:t>12/02/2017</a:t>
            </a:fld>
            <a:endParaRPr lang="fr-BE">
              <a:solidFill>
                <a:srgbClr val="04617B">
                  <a:shade val="90000"/>
                </a:srgbClr>
              </a:solidFill>
            </a:endParaRPr>
          </a:p>
        </p:txBody>
      </p:sp>
      <p:sp>
        <p:nvSpPr>
          <p:cNvPr id="8" name="Espace réservé du pied de page 7"/>
          <p:cNvSpPr>
            <a:spLocks noGrp="1"/>
          </p:cNvSpPr>
          <p:nvPr>
            <p:ph type="ftr" sz="quarter" idx="11"/>
          </p:nvPr>
        </p:nvSpPr>
        <p:spPr/>
        <p:txBody>
          <a:bodyPr/>
          <a:lstStyle/>
          <a:p>
            <a:endParaRPr lang="fr-BE">
              <a:solidFill>
                <a:srgbClr val="04617B">
                  <a:shade val="90000"/>
                </a:srgbClr>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CFC21318-71B5-4C66-BBF5-27742FD32E48}" type="datetime1">
              <a:rPr lang="fr-FR" smtClean="0">
                <a:solidFill>
                  <a:srgbClr val="04617B">
                    <a:shade val="90000"/>
                  </a:srgbClr>
                </a:solidFill>
              </a:rPr>
              <a:pPr/>
              <a:t>12/02/2017</a:t>
            </a:fld>
            <a:endParaRPr lang="fr-BE">
              <a:solidFill>
                <a:srgbClr val="04617B">
                  <a:shade val="90000"/>
                </a:srgbClr>
              </a:solidFill>
            </a:endParaRPr>
          </a:p>
        </p:txBody>
      </p:sp>
      <p:sp>
        <p:nvSpPr>
          <p:cNvPr id="4" name="Espace réservé du pied de page 3"/>
          <p:cNvSpPr>
            <a:spLocks noGrp="1"/>
          </p:cNvSpPr>
          <p:nvPr>
            <p:ph type="ftr" sz="quarter" idx="11"/>
          </p:nvPr>
        </p:nvSpPr>
        <p:spPr/>
        <p:txBody>
          <a:bodyPr/>
          <a:lstStyle/>
          <a:p>
            <a:endParaRPr lang="fr-BE">
              <a:solidFill>
                <a:srgbClr val="04617B">
                  <a:shade val="90000"/>
                </a:srgbClr>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19973B7-9D45-423B-A0FA-67660D3B0FFA}" type="datetime1">
              <a:rPr lang="fr-FR" smtClean="0">
                <a:solidFill>
                  <a:srgbClr val="04617B">
                    <a:shade val="90000"/>
                  </a:srgbClr>
                </a:solidFill>
              </a:rPr>
              <a:pPr/>
              <a:t>12/02/2017</a:t>
            </a:fld>
            <a:endParaRPr lang="fr-BE">
              <a:solidFill>
                <a:srgbClr val="04617B">
                  <a:shade val="90000"/>
                </a:srgbClr>
              </a:solidFill>
            </a:endParaRPr>
          </a:p>
        </p:txBody>
      </p:sp>
      <p:sp>
        <p:nvSpPr>
          <p:cNvPr id="3" name="Espace réservé du pied de page 2"/>
          <p:cNvSpPr>
            <a:spLocks noGrp="1"/>
          </p:cNvSpPr>
          <p:nvPr>
            <p:ph type="ftr" sz="quarter" idx="11"/>
          </p:nvPr>
        </p:nvSpPr>
        <p:spPr/>
        <p:txBody>
          <a:bodyPr/>
          <a:lstStyle/>
          <a:p>
            <a:endParaRPr lang="fr-BE">
              <a:solidFill>
                <a:srgbClr val="04617B">
                  <a:shade val="90000"/>
                </a:srgbClr>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41BA3C2-A7D9-4886-9F56-8D060D154146}" type="datetime1">
              <a:rPr lang="fr-FR" smtClean="0">
                <a:solidFill>
                  <a:srgbClr val="04617B">
                    <a:shade val="90000"/>
                  </a:srgbClr>
                </a:solidFill>
              </a:rPr>
              <a:pPr/>
              <a:t>12/02/2017</a:t>
            </a:fld>
            <a:endParaRPr lang="fr-BE">
              <a:solidFill>
                <a:srgbClr val="04617B">
                  <a:shade val="90000"/>
                </a:srgbClr>
              </a:solidFill>
            </a:endParaRPr>
          </a:p>
        </p:txBody>
      </p:sp>
      <p:sp>
        <p:nvSpPr>
          <p:cNvPr id="6" name="Espace réservé du pied de page 5"/>
          <p:cNvSpPr>
            <a:spLocks noGrp="1"/>
          </p:cNvSpPr>
          <p:nvPr>
            <p:ph type="ftr" sz="quarter" idx="11"/>
          </p:nvPr>
        </p:nvSpPr>
        <p:spPr/>
        <p:txBody>
          <a:bodyPr/>
          <a:lstStyle/>
          <a:p>
            <a:endParaRPr lang="fr-BE">
              <a:solidFill>
                <a:srgbClr val="04617B">
                  <a:shade val="90000"/>
                </a:srgb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F91913F3-BB1C-469A-B712-002DDB224F40}" type="datetime1">
              <a:rPr lang="fr-FR" smtClean="0">
                <a:solidFill>
                  <a:srgbClr val="04617B">
                    <a:shade val="90000"/>
                  </a:srgbClr>
                </a:solidFill>
              </a:rPr>
              <a:pPr/>
              <a:t>12/02/2017</a:t>
            </a:fld>
            <a:endParaRPr lang="fr-BE">
              <a:solidFill>
                <a:srgbClr val="04617B">
                  <a:shade val="90000"/>
                </a:srgbClr>
              </a:solidFill>
            </a:endParaRPr>
          </a:p>
        </p:txBody>
      </p:sp>
      <p:sp>
        <p:nvSpPr>
          <p:cNvPr id="6" name="Espace réservé du pied de page 5"/>
          <p:cNvSpPr>
            <a:spLocks noGrp="1"/>
          </p:cNvSpPr>
          <p:nvPr>
            <p:ph type="ftr" sz="quarter" idx="11"/>
          </p:nvPr>
        </p:nvSpPr>
        <p:spPr/>
        <p:txBody>
          <a:bodyPr/>
          <a:lstStyle/>
          <a:p>
            <a:endParaRPr lang="fr-BE">
              <a:solidFill>
                <a:srgbClr val="04617B">
                  <a:shade val="90000"/>
                </a:srgbClr>
              </a:solidFill>
            </a:endParaRP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6B0DB0D-4158-4F3B-A1DB-56CEF2891E7D}" type="datetime1">
              <a:rPr lang="fr-FR" smtClean="0">
                <a:solidFill>
                  <a:srgbClr val="04617B">
                    <a:shade val="90000"/>
                  </a:srgbClr>
                </a:solidFill>
              </a:rPr>
              <a:pPr/>
              <a:t>12/02/2017</a:t>
            </a:fld>
            <a:endParaRPr lang="fr-BE">
              <a:solidFill>
                <a:srgbClr val="04617B">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49EA9C5-525E-42A9-BE9A-2B41DF1CF687}" type="datetime1">
              <a:rPr lang="fr-FR" smtClean="0">
                <a:solidFill>
                  <a:srgbClr val="04617B">
                    <a:shade val="90000"/>
                  </a:srgbClr>
                </a:solidFill>
              </a:rPr>
              <a:pPr/>
              <a:t>12/02/2017</a:t>
            </a:fld>
            <a:endParaRPr lang="fr-BE">
              <a:solidFill>
                <a:srgbClr val="04617B">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372976A1-1729-4B30-80C2-436C9C1CFE98}" type="datetime1">
              <a:rPr lang="fr-FR" smtClean="0">
                <a:solidFill>
                  <a:srgbClr val="DBF5F9">
                    <a:shade val="90000"/>
                  </a:srgbClr>
                </a:solidFill>
              </a:rPr>
              <a:pPr/>
              <a:t>12/02/2017</a:t>
            </a:fld>
            <a:endParaRPr lang="fr-BE">
              <a:solidFill>
                <a:srgbClr val="DBF5F9">
                  <a:shade val="90000"/>
                </a:srgbClr>
              </a:solidFill>
            </a:endParaRPr>
          </a:p>
        </p:txBody>
      </p:sp>
      <p:sp>
        <p:nvSpPr>
          <p:cNvPr id="19" name="Espace réservé du pied de page 18"/>
          <p:cNvSpPr>
            <a:spLocks noGrp="1"/>
          </p:cNvSpPr>
          <p:nvPr>
            <p:ph type="ftr" sz="quarter" idx="11"/>
          </p:nvPr>
        </p:nvSpPr>
        <p:spPr/>
        <p:txBody>
          <a:bodyPr/>
          <a:lstStyle/>
          <a:p>
            <a:endParaRPr lang="fr-BE">
              <a:solidFill>
                <a:srgbClr val="DBF5F9">
                  <a:shade val="90000"/>
                </a:srgbClr>
              </a:solidFill>
            </a:endParaRPr>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solidFill>
                  <a:srgbClr val="DBF5F9">
                    <a:shade val="90000"/>
                  </a:srgbClr>
                </a:solidFill>
              </a:rPr>
              <a:pPr/>
              <a:t>‹N°›</a:t>
            </a:fld>
            <a:endParaRPr lang="fr-BE">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FABFB9A-FEEC-4A4E-B701-C136971C6369}" type="datetime1">
              <a:rPr lang="fr-FR" smtClean="0">
                <a:solidFill>
                  <a:srgbClr val="04617B">
                    <a:shade val="90000"/>
                  </a:srgbClr>
                </a:solidFill>
              </a:rPr>
              <a:pPr/>
              <a:t>12/02/2017</a:t>
            </a:fld>
            <a:endParaRPr lang="fr-BE">
              <a:solidFill>
                <a:srgbClr val="04617B">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8975976-38E8-4BAD-ABF2-11CEC9366450}" type="datetime1">
              <a:rPr lang="fr-FR" smtClean="0">
                <a:solidFill>
                  <a:srgbClr val="DBF5F9">
                    <a:shade val="90000"/>
                  </a:srgbClr>
                </a:solidFill>
              </a:rPr>
              <a:pPr/>
              <a:t>12/02/2017</a:t>
            </a:fld>
            <a:endParaRPr lang="fr-BE">
              <a:solidFill>
                <a:srgbClr val="DBF5F9">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DBF5F9">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DBF5F9">
                    <a:shade val="90000"/>
                  </a:srgbClr>
                </a:solidFill>
              </a:rPr>
              <a:pPr/>
              <a:t>‹N°›</a:t>
            </a:fld>
            <a:endParaRPr lang="fr-BE">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EAEFA2-22F6-4F65-82E6-AA8ED6C25504}" type="datetime1">
              <a:rPr lang="fr-FR" smtClean="0"/>
              <a:pPr/>
              <a:t>12/02/2017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E56D5A4-7AD9-4AB5-B076-8B4D4EF820C2}" type="datetime1">
              <a:rPr lang="fr-FR" smtClean="0">
                <a:solidFill>
                  <a:srgbClr val="04617B">
                    <a:shade val="90000"/>
                  </a:srgbClr>
                </a:solidFill>
              </a:rPr>
              <a:pPr/>
              <a:t>12/02/2017</a:t>
            </a:fld>
            <a:endParaRPr lang="fr-BE">
              <a:solidFill>
                <a:srgbClr val="04617B">
                  <a:shade val="90000"/>
                </a:srgbClr>
              </a:solidFill>
            </a:endParaRPr>
          </a:p>
        </p:txBody>
      </p:sp>
      <p:sp>
        <p:nvSpPr>
          <p:cNvPr id="6" name="Espace réservé du pied de page 5"/>
          <p:cNvSpPr>
            <a:spLocks noGrp="1"/>
          </p:cNvSpPr>
          <p:nvPr>
            <p:ph type="ftr" sz="quarter" idx="11"/>
          </p:nvPr>
        </p:nvSpPr>
        <p:spPr/>
        <p:txBody>
          <a:bodyPr/>
          <a:lstStyle/>
          <a:p>
            <a:endParaRPr lang="fr-BE">
              <a:solidFill>
                <a:srgbClr val="04617B">
                  <a:shade val="90000"/>
                </a:srgb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04A0E14-60E8-4468-B5CE-B28EEC1057FA}" type="datetime1">
              <a:rPr lang="fr-FR" smtClean="0">
                <a:solidFill>
                  <a:srgbClr val="04617B">
                    <a:shade val="90000"/>
                  </a:srgbClr>
                </a:solidFill>
              </a:rPr>
              <a:pPr/>
              <a:t>12/02/2017</a:t>
            </a:fld>
            <a:endParaRPr lang="fr-BE">
              <a:solidFill>
                <a:srgbClr val="04617B">
                  <a:shade val="90000"/>
                </a:srgbClr>
              </a:solidFill>
            </a:endParaRPr>
          </a:p>
        </p:txBody>
      </p:sp>
      <p:sp>
        <p:nvSpPr>
          <p:cNvPr id="8" name="Espace réservé du pied de page 7"/>
          <p:cNvSpPr>
            <a:spLocks noGrp="1"/>
          </p:cNvSpPr>
          <p:nvPr>
            <p:ph type="ftr" sz="quarter" idx="11"/>
          </p:nvPr>
        </p:nvSpPr>
        <p:spPr/>
        <p:txBody>
          <a:bodyPr/>
          <a:lstStyle/>
          <a:p>
            <a:endParaRPr lang="fr-BE">
              <a:solidFill>
                <a:srgbClr val="04617B">
                  <a:shade val="90000"/>
                </a:srgbClr>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EE1384AA-F8D9-44C4-9822-FB3D080A5CF7}" type="datetime1">
              <a:rPr lang="fr-FR" smtClean="0">
                <a:solidFill>
                  <a:srgbClr val="04617B">
                    <a:shade val="90000"/>
                  </a:srgbClr>
                </a:solidFill>
              </a:rPr>
              <a:pPr/>
              <a:t>12/02/2017</a:t>
            </a:fld>
            <a:endParaRPr lang="fr-BE">
              <a:solidFill>
                <a:srgbClr val="04617B">
                  <a:shade val="90000"/>
                </a:srgbClr>
              </a:solidFill>
            </a:endParaRPr>
          </a:p>
        </p:txBody>
      </p:sp>
      <p:sp>
        <p:nvSpPr>
          <p:cNvPr id="4" name="Espace réservé du pied de page 3"/>
          <p:cNvSpPr>
            <a:spLocks noGrp="1"/>
          </p:cNvSpPr>
          <p:nvPr>
            <p:ph type="ftr" sz="quarter" idx="11"/>
          </p:nvPr>
        </p:nvSpPr>
        <p:spPr/>
        <p:txBody>
          <a:bodyPr/>
          <a:lstStyle/>
          <a:p>
            <a:endParaRPr lang="fr-BE">
              <a:solidFill>
                <a:srgbClr val="04617B">
                  <a:shade val="90000"/>
                </a:srgbClr>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1A89906-E6BA-4B14-9A12-BEA3CC57891C}" type="datetime1">
              <a:rPr lang="fr-FR" smtClean="0">
                <a:solidFill>
                  <a:srgbClr val="04617B">
                    <a:shade val="90000"/>
                  </a:srgbClr>
                </a:solidFill>
              </a:rPr>
              <a:pPr/>
              <a:t>12/02/2017</a:t>
            </a:fld>
            <a:endParaRPr lang="fr-BE">
              <a:solidFill>
                <a:srgbClr val="04617B">
                  <a:shade val="90000"/>
                </a:srgbClr>
              </a:solidFill>
            </a:endParaRPr>
          </a:p>
        </p:txBody>
      </p:sp>
      <p:sp>
        <p:nvSpPr>
          <p:cNvPr id="3" name="Espace réservé du pied de page 2"/>
          <p:cNvSpPr>
            <a:spLocks noGrp="1"/>
          </p:cNvSpPr>
          <p:nvPr>
            <p:ph type="ftr" sz="quarter" idx="11"/>
          </p:nvPr>
        </p:nvSpPr>
        <p:spPr/>
        <p:txBody>
          <a:bodyPr/>
          <a:lstStyle/>
          <a:p>
            <a:endParaRPr lang="fr-BE">
              <a:solidFill>
                <a:srgbClr val="04617B">
                  <a:shade val="90000"/>
                </a:srgbClr>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FED2F82-B903-4077-AFE7-261A8A523991}" type="datetime1">
              <a:rPr lang="fr-FR" smtClean="0">
                <a:solidFill>
                  <a:srgbClr val="04617B">
                    <a:shade val="90000"/>
                  </a:srgbClr>
                </a:solidFill>
              </a:rPr>
              <a:pPr/>
              <a:t>12/02/2017</a:t>
            </a:fld>
            <a:endParaRPr lang="fr-BE">
              <a:solidFill>
                <a:srgbClr val="04617B">
                  <a:shade val="90000"/>
                </a:srgbClr>
              </a:solidFill>
            </a:endParaRPr>
          </a:p>
        </p:txBody>
      </p:sp>
      <p:sp>
        <p:nvSpPr>
          <p:cNvPr id="6" name="Espace réservé du pied de page 5"/>
          <p:cNvSpPr>
            <a:spLocks noGrp="1"/>
          </p:cNvSpPr>
          <p:nvPr>
            <p:ph type="ftr" sz="quarter" idx="11"/>
          </p:nvPr>
        </p:nvSpPr>
        <p:spPr/>
        <p:txBody>
          <a:bodyPr/>
          <a:lstStyle/>
          <a:p>
            <a:endParaRPr lang="fr-BE">
              <a:solidFill>
                <a:srgbClr val="04617B">
                  <a:shade val="90000"/>
                </a:srgb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B046F870-3A76-406F-B06D-892FBD8EC2ED}" type="datetime1">
              <a:rPr lang="fr-FR" smtClean="0">
                <a:solidFill>
                  <a:srgbClr val="04617B">
                    <a:shade val="90000"/>
                  </a:srgbClr>
                </a:solidFill>
              </a:rPr>
              <a:pPr/>
              <a:t>12/02/2017</a:t>
            </a:fld>
            <a:endParaRPr lang="fr-BE">
              <a:solidFill>
                <a:srgbClr val="04617B">
                  <a:shade val="90000"/>
                </a:srgbClr>
              </a:solidFill>
            </a:endParaRPr>
          </a:p>
        </p:txBody>
      </p:sp>
      <p:sp>
        <p:nvSpPr>
          <p:cNvPr id="6" name="Espace réservé du pied de page 5"/>
          <p:cNvSpPr>
            <a:spLocks noGrp="1"/>
          </p:cNvSpPr>
          <p:nvPr>
            <p:ph type="ftr" sz="quarter" idx="11"/>
          </p:nvPr>
        </p:nvSpPr>
        <p:spPr/>
        <p:txBody>
          <a:bodyPr/>
          <a:lstStyle/>
          <a:p>
            <a:endParaRPr lang="fr-BE">
              <a:solidFill>
                <a:srgbClr val="04617B">
                  <a:shade val="90000"/>
                </a:srgbClr>
              </a:solidFill>
            </a:endParaRP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14807B4-1896-4EB1-918A-1177B5C11CBF}" type="datetime1">
              <a:rPr lang="fr-FR" smtClean="0">
                <a:solidFill>
                  <a:srgbClr val="04617B">
                    <a:shade val="90000"/>
                  </a:srgbClr>
                </a:solidFill>
              </a:rPr>
              <a:pPr/>
              <a:t>12/02/2017</a:t>
            </a:fld>
            <a:endParaRPr lang="fr-BE">
              <a:solidFill>
                <a:srgbClr val="04617B">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42E993E-B453-45C6-9BA5-049AFF601244}" type="datetime1">
              <a:rPr lang="fr-FR" smtClean="0">
                <a:solidFill>
                  <a:srgbClr val="04617B">
                    <a:shade val="90000"/>
                  </a:srgbClr>
                </a:solidFill>
              </a:rPr>
              <a:pPr/>
              <a:t>12/02/2017</a:t>
            </a:fld>
            <a:endParaRPr lang="fr-BE">
              <a:solidFill>
                <a:srgbClr val="04617B">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verTx">
  <p:cSld name="Titre et contenu sur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8229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3938588"/>
            <a:ext cx="8229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245225"/>
            <a:ext cx="2133600" cy="476250"/>
          </a:xfrm>
        </p:spPr>
        <p:txBody>
          <a:bodyPr/>
          <a:lstStyle>
            <a:lvl1pPr>
              <a:defRPr/>
            </a:lvl1pPr>
          </a:lstStyle>
          <a:p>
            <a:pPr>
              <a:defRPr/>
            </a:pPr>
            <a:fld id="{7CA113A5-C981-41CD-8D73-0E7BE3CFADD2}" type="datetime1">
              <a:rPr lang="fr-FR" smtClean="0"/>
              <a:pPr>
                <a:defRPr/>
              </a:pPr>
              <a:t>12/02/2017</a:t>
            </a:fld>
            <a:endParaRPr lang="fr-FR"/>
          </a:p>
        </p:txBody>
      </p:sp>
      <p:sp>
        <p:nvSpPr>
          <p:cNvPr id="6" name="Espace réservé du pied de page 5"/>
          <p:cNvSpPr>
            <a:spLocks noGrp="1"/>
          </p:cNvSpPr>
          <p:nvPr>
            <p:ph type="ftr" sz="quarter" idx="11"/>
          </p:nvPr>
        </p:nvSpPr>
        <p:spPr>
          <a:xfrm>
            <a:off x="3124200" y="6245225"/>
            <a:ext cx="2895600" cy="476250"/>
          </a:xfrm>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a:xfrm>
            <a:off x="6553200" y="6245225"/>
            <a:ext cx="2133600" cy="476250"/>
          </a:xfrm>
        </p:spPr>
        <p:txBody>
          <a:bodyPr/>
          <a:lstStyle>
            <a:lvl1pPr>
              <a:defRPr/>
            </a:lvl1pPr>
          </a:lstStyle>
          <a:p>
            <a:pPr>
              <a:defRPr/>
            </a:pPr>
            <a:fld id="{2A32FD83-0910-44C2-996B-EE4DB4A3B548}" type="slidenum">
              <a:rPr lang="fr-FR"/>
              <a:pPr>
                <a:defRPr/>
              </a:pPr>
              <a:t>‹N°›</a:t>
            </a:fld>
            <a:endParaRPr lang="fr-F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E5C5CEB-A3A9-4AE6-9726-F25F32F1811A}" type="datetime1">
              <a:rPr lang="fr-FR" smtClean="0">
                <a:solidFill>
                  <a:srgbClr val="DBF5F9">
                    <a:shade val="90000"/>
                  </a:srgbClr>
                </a:solidFill>
              </a:rPr>
              <a:pPr/>
              <a:t>12/02/2017</a:t>
            </a:fld>
            <a:endParaRPr lang="fr-BE">
              <a:solidFill>
                <a:srgbClr val="DBF5F9">
                  <a:shade val="90000"/>
                </a:srgbClr>
              </a:solidFill>
            </a:endParaRPr>
          </a:p>
        </p:txBody>
      </p:sp>
      <p:sp>
        <p:nvSpPr>
          <p:cNvPr id="19" name="Espace réservé du pied de page 18"/>
          <p:cNvSpPr>
            <a:spLocks noGrp="1"/>
          </p:cNvSpPr>
          <p:nvPr>
            <p:ph type="ftr" sz="quarter" idx="11"/>
          </p:nvPr>
        </p:nvSpPr>
        <p:spPr/>
        <p:txBody>
          <a:bodyPr/>
          <a:lstStyle/>
          <a:p>
            <a:endParaRPr lang="fr-BE">
              <a:solidFill>
                <a:srgbClr val="DBF5F9">
                  <a:shade val="90000"/>
                </a:srgbClr>
              </a:solidFill>
            </a:endParaRPr>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solidFill>
                  <a:srgbClr val="DBF5F9">
                    <a:shade val="90000"/>
                  </a:srgbClr>
                </a:solidFill>
              </a:rPr>
              <a:pPr/>
              <a:t>‹N°›</a:t>
            </a:fld>
            <a:endParaRPr lang="fr-BE">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A6CAC61-3855-4EEC-87E9-E6DFFC35FF18}" type="datetime1">
              <a:rPr lang="fr-FR" smtClean="0"/>
              <a:pPr/>
              <a:t>12/02/2017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6312FAB-ADE0-492A-AC55-8FB322C5D4EA}" type="datetime1">
              <a:rPr lang="fr-FR" smtClean="0">
                <a:solidFill>
                  <a:srgbClr val="04617B">
                    <a:shade val="90000"/>
                  </a:srgbClr>
                </a:solidFill>
              </a:rPr>
              <a:pPr/>
              <a:t>12/02/2017</a:t>
            </a:fld>
            <a:endParaRPr lang="fr-BE">
              <a:solidFill>
                <a:srgbClr val="04617B">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2774D415-F43E-4CCF-8625-42946FFC74BD}" type="datetime1">
              <a:rPr lang="fr-FR" smtClean="0">
                <a:solidFill>
                  <a:srgbClr val="DBF5F9">
                    <a:shade val="90000"/>
                  </a:srgbClr>
                </a:solidFill>
              </a:rPr>
              <a:pPr/>
              <a:t>12/02/2017</a:t>
            </a:fld>
            <a:endParaRPr lang="fr-BE">
              <a:solidFill>
                <a:srgbClr val="DBF5F9">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DBF5F9">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DBF5F9">
                    <a:shade val="90000"/>
                  </a:srgbClr>
                </a:solidFill>
              </a:rPr>
              <a:pPr/>
              <a:t>‹N°›</a:t>
            </a:fld>
            <a:endParaRPr lang="fr-BE">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B3275C5-9015-41C8-AD37-02DF61B2FB63}" type="datetime1">
              <a:rPr lang="fr-FR" smtClean="0">
                <a:solidFill>
                  <a:srgbClr val="04617B">
                    <a:shade val="90000"/>
                  </a:srgbClr>
                </a:solidFill>
              </a:rPr>
              <a:pPr/>
              <a:t>12/02/2017</a:t>
            </a:fld>
            <a:endParaRPr lang="fr-BE">
              <a:solidFill>
                <a:srgbClr val="04617B">
                  <a:shade val="90000"/>
                </a:srgbClr>
              </a:solidFill>
            </a:endParaRPr>
          </a:p>
        </p:txBody>
      </p:sp>
      <p:sp>
        <p:nvSpPr>
          <p:cNvPr id="6" name="Espace réservé du pied de page 5"/>
          <p:cNvSpPr>
            <a:spLocks noGrp="1"/>
          </p:cNvSpPr>
          <p:nvPr>
            <p:ph type="ftr" sz="quarter" idx="11"/>
          </p:nvPr>
        </p:nvSpPr>
        <p:spPr/>
        <p:txBody>
          <a:bodyPr/>
          <a:lstStyle/>
          <a:p>
            <a:endParaRPr lang="fr-BE">
              <a:solidFill>
                <a:srgbClr val="04617B">
                  <a:shade val="90000"/>
                </a:srgb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4D2116F3-4989-403F-AA69-8DFCD88FDC37}" type="datetime1">
              <a:rPr lang="fr-FR" smtClean="0">
                <a:solidFill>
                  <a:srgbClr val="04617B">
                    <a:shade val="90000"/>
                  </a:srgbClr>
                </a:solidFill>
              </a:rPr>
              <a:pPr/>
              <a:t>12/02/2017</a:t>
            </a:fld>
            <a:endParaRPr lang="fr-BE">
              <a:solidFill>
                <a:srgbClr val="04617B">
                  <a:shade val="90000"/>
                </a:srgbClr>
              </a:solidFill>
            </a:endParaRPr>
          </a:p>
        </p:txBody>
      </p:sp>
      <p:sp>
        <p:nvSpPr>
          <p:cNvPr id="8" name="Espace réservé du pied de page 7"/>
          <p:cNvSpPr>
            <a:spLocks noGrp="1"/>
          </p:cNvSpPr>
          <p:nvPr>
            <p:ph type="ftr" sz="quarter" idx="11"/>
          </p:nvPr>
        </p:nvSpPr>
        <p:spPr/>
        <p:txBody>
          <a:bodyPr/>
          <a:lstStyle/>
          <a:p>
            <a:endParaRPr lang="fr-BE">
              <a:solidFill>
                <a:srgbClr val="04617B">
                  <a:shade val="90000"/>
                </a:srgbClr>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BEBF8CED-6E4B-4509-993F-2FAA6211598F}" type="datetime1">
              <a:rPr lang="fr-FR" smtClean="0">
                <a:solidFill>
                  <a:srgbClr val="04617B">
                    <a:shade val="90000"/>
                  </a:srgbClr>
                </a:solidFill>
              </a:rPr>
              <a:pPr/>
              <a:t>12/02/2017</a:t>
            </a:fld>
            <a:endParaRPr lang="fr-BE">
              <a:solidFill>
                <a:srgbClr val="04617B">
                  <a:shade val="90000"/>
                </a:srgbClr>
              </a:solidFill>
            </a:endParaRPr>
          </a:p>
        </p:txBody>
      </p:sp>
      <p:sp>
        <p:nvSpPr>
          <p:cNvPr id="4" name="Espace réservé du pied de page 3"/>
          <p:cNvSpPr>
            <a:spLocks noGrp="1"/>
          </p:cNvSpPr>
          <p:nvPr>
            <p:ph type="ftr" sz="quarter" idx="11"/>
          </p:nvPr>
        </p:nvSpPr>
        <p:spPr/>
        <p:txBody>
          <a:bodyPr/>
          <a:lstStyle/>
          <a:p>
            <a:endParaRPr lang="fr-BE">
              <a:solidFill>
                <a:srgbClr val="04617B">
                  <a:shade val="90000"/>
                </a:srgbClr>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417EDBC-BE3D-4CF7-AFA7-67F4FEF50FF5}" type="datetime1">
              <a:rPr lang="fr-FR" smtClean="0">
                <a:solidFill>
                  <a:srgbClr val="04617B">
                    <a:shade val="90000"/>
                  </a:srgbClr>
                </a:solidFill>
              </a:rPr>
              <a:pPr/>
              <a:t>12/02/2017</a:t>
            </a:fld>
            <a:endParaRPr lang="fr-BE">
              <a:solidFill>
                <a:srgbClr val="04617B">
                  <a:shade val="90000"/>
                </a:srgbClr>
              </a:solidFill>
            </a:endParaRPr>
          </a:p>
        </p:txBody>
      </p:sp>
      <p:sp>
        <p:nvSpPr>
          <p:cNvPr id="3" name="Espace réservé du pied de page 2"/>
          <p:cNvSpPr>
            <a:spLocks noGrp="1"/>
          </p:cNvSpPr>
          <p:nvPr>
            <p:ph type="ftr" sz="quarter" idx="11"/>
          </p:nvPr>
        </p:nvSpPr>
        <p:spPr/>
        <p:txBody>
          <a:bodyPr/>
          <a:lstStyle/>
          <a:p>
            <a:endParaRPr lang="fr-BE">
              <a:solidFill>
                <a:srgbClr val="04617B">
                  <a:shade val="90000"/>
                </a:srgbClr>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22D9EB39-C007-48AB-BE2E-FD879B31F2FA}" type="datetime1">
              <a:rPr lang="fr-FR" smtClean="0">
                <a:solidFill>
                  <a:srgbClr val="04617B">
                    <a:shade val="90000"/>
                  </a:srgbClr>
                </a:solidFill>
              </a:rPr>
              <a:pPr/>
              <a:t>12/02/2017</a:t>
            </a:fld>
            <a:endParaRPr lang="fr-BE">
              <a:solidFill>
                <a:srgbClr val="04617B">
                  <a:shade val="90000"/>
                </a:srgbClr>
              </a:solidFill>
            </a:endParaRPr>
          </a:p>
        </p:txBody>
      </p:sp>
      <p:sp>
        <p:nvSpPr>
          <p:cNvPr id="6" name="Espace réservé du pied de page 5"/>
          <p:cNvSpPr>
            <a:spLocks noGrp="1"/>
          </p:cNvSpPr>
          <p:nvPr>
            <p:ph type="ftr" sz="quarter" idx="11"/>
          </p:nvPr>
        </p:nvSpPr>
        <p:spPr/>
        <p:txBody>
          <a:bodyPr/>
          <a:lstStyle/>
          <a:p>
            <a:endParaRPr lang="fr-BE">
              <a:solidFill>
                <a:srgbClr val="04617B">
                  <a:shade val="90000"/>
                </a:srgb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77EC6D6-7844-4457-A6FD-6C4D60F196CC}" type="datetime1">
              <a:rPr lang="fr-FR" smtClean="0">
                <a:solidFill>
                  <a:srgbClr val="04617B">
                    <a:shade val="90000"/>
                  </a:srgbClr>
                </a:solidFill>
              </a:rPr>
              <a:pPr/>
              <a:t>12/02/2017</a:t>
            </a:fld>
            <a:endParaRPr lang="fr-BE">
              <a:solidFill>
                <a:srgbClr val="04617B">
                  <a:shade val="90000"/>
                </a:srgbClr>
              </a:solidFill>
            </a:endParaRPr>
          </a:p>
        </p:txBody>
      </p:sp>
      <p:sp>
        <p:nvSpPr>
          <p:cNvPr id="6" name="Espace réservé du pied de page 5"/>
          <p:cNvSpPr>
            <a:spLocks noGrp="1"/>
          </p:cNvSpPr>
          <p:nvPr>
            <p:ph type="ftr" sz="quarter" idx="11"/>
          </p:nvPr>
        </p:nvSpPr>
        <p:spPr/>
        <p:txBody>
          <a:bodyPr/>
          <a:lstStyle/>
          <a:p>
            <a:endParaRPr lang="fr-BE">
              <a:solidFill>
                <a:srgbClr val="04617B">
                  <a:shade val="90000"/>
                </a:srgbClr>
              </a:solidFill>
            </a:endParaRP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04789E4-738F-40BA-AA78-2B4A315847E1}" type="datetime1">
              <a:rPr lang="fr-FR" smtClean="0">
                <a:solidFill>
                  <a:srgbClr val="04617B">
                    <a:shade val="90000"/>
                  </a:srgbClr>
                </a:solidFill>
              </a:rPr>
              <a:pPr/>
              <a:t>12/02/2017</a:t>
            </a:fld>
            <a:endParaRPr lang="fr-BE">
              <a:solidFill>
                <a:srgbClr val="04617B">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FC7B114-79EB-489D-B8C4-3B35322F8F7A}" type="datetime1">
              <a:rPr lang="fr-FR" smtClean="0">
                <a:solidFill>
                  <a:srgbClr val="04617B">
                    <a:shade val="90000"/>
                  </a:srgbClr>
                </a:solidFill>
              </a:rPr>
              <a:pPr/>
              <a:t>12/02/2017</a:t>
            </a:fld>
            <a:endParaRPr lang="fr-BE">
              <a:solidFill>
                <a:srgbClr val="04617B">
                  <a:shade val="90000"/>
                </a:srgbClr>
              </a:solidFill>
            </a:endParaRPr>
          </a:p>
        </p:txBody>
      </p:sp>
      <p:sp>
        <p:nvSpPr>
          <p:cNvPr id="5" name="Espace réservé du pied de page 4"/>
          <p:cNvSpPr>
            <a:spLocks noGrp="1"/>
          </p:cNvSpPr>
          <p:nvPr>
            <p:ph type="ftr" sz="quarter" idx="11"/>
          </p:nvPr>
        </p:nvSpPr>
        <p:spPr/>
        <p:txBody>
          <a:bodyPr/>
          <a:lstStyle/>
          <a:p>
            <a:endParaRPr lang="fr-BE">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8206922A-23C3-4E47-A96F-F3183CBD2141}" type="datetime1">
              <a:rPr lang="fr-FR" smtClean="0"/>
              <a:pPr/>
              <a:t>12/02/2017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F4668DC-857F-487D-BFFA-8C0CA5037977}" type="slidenum">
              <a:rPr lang="fr-BE" smtClean="0"/>
              <a:pPr/>
              <a:t>‹N°›</a:t>
            </a:fld>
            <a:endParaRPr lang="fr-BE"/>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29"/>
          <p:cNvSpPr>
            <a:spLocks noGrp="1"/>
          </p:cNvSpPr>
          <p:nvPr>
            <p:ph type="dt" sz="half" idx="10"/>
          </p:nvPr>
        </p:nvSpPr>
        <p:spPr/>
        <p:txBody>
          <a:bodyPr/>
          <a:lstStyle>
            <a:lvl1pPr>
              <a:defRPr/>
            </a:lvl1pPr>
          </a:lstStyle>
          <a:p>
            <a:pPr>
              <a:defRPr/>
            </a:pPr>
            <a:fld id="{62C488B5-AD96-41A6-92AB-3DB330648E29}" type="datetime1">
              <a:rPr lang="fr-FR" smtClean="0">
                <a:solidFill>
                  <a:srgbClr val="DBF5F9">
                    <a:shade val="90000"/>
                  </a:srgbClr>
                </a:solidFill>
              </a:rPr>
              <a:pPr>
                <a:defRPr/>
              </a:pPr>
              <a:t>12/02/2017</a:t>
            </a:fld>
            <a:endParaRPr lang="fr-FR">
              <a:solidFill>
                <a:srgbClr val="DBF5F9">
                  <a:shade val="90000"/>
                </a:srgbClr>
              </a:solidFill>
            </a:endParaRPr>
          </a:p>
        </p:txBody>
      </p:sp>
      <p:sp>
        <p:nvSpPr>
          <p:cNvPr id="5" name="Espace réservé du pied de page 18"/>
          <p:cNvSpPr>
            <a:spLocks noGrp="1"/>
          </p:cNvSpPr>
          <p:nvPr>
            <p:ph type="ftr" sz="quarter" idx="11"/>
          </p:nvPr>
        </p:nvSpPr>
        <p:spPr/>
        <p:txBody>
          <a:bodyPr/>
          <a:lstStyle>
            <a:lvl1pPr>
              <a:defRPr/>
            </a:lvl1pPr>
          </a:lstStyle>
          <a:p>
            <a:pPr>
              <a:defRPr/>
            </a:pPr>
            <a:endParaRPr lang="fr-FR">
              <a:solidFill>
                <a:srgbClr val="DBF5F9">
                  <a:shade val="90000"/>
                </a:srgbClr>
              </a:solidFill>
            </a:endParaRPr>
          </a:p>
        </p:txBody>
      </p:sp>
      <p:sp>
        <p:nvSpPr>
          <p:cNvPr id="6" name="Espace réservé du numéro de diapositive 26"/>
          <p:cNvSpPr>
            <a:spLocks noGrp="1"/>
          </p:cNvSpPr>
          <p:nvPr>
            <p:ph type="sldNum" sz="quarter" idx="12"/>
          </p:nvPr>
        </p:nvSpPr>
        <p:spPr/>
        <p:txBody>
          <a:bodyPr/>
          <a:lstStyle>
            <a:lvl1pPr>
              <a:defRPr/>
            </a:lvl1pPr>
          </a:lstStyle>
          <a:p>
            <a:pPr>
              <a:defRPr/>
            </a:pPr>
            <a:fld id="{675F2D05-43B0-4D75-9788-E053A6297FB5}" type="slidenum">
              <a:rPr lang="fr-FR">
                <a:solidFill>
                  <a:srgbClr val="DBF5F9">
                    <a:shade val="90000"/>
                  </a:srgbClr>
                </a:solidFill>
              </a:rPr>
              <a:pPr>
                <a:defRPr/>
              </a:pPr>
              <a:t>‹N°›</a:t>
            </a:fld>
            <a:endParaRPr lang="fr-FR">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72AC8945-28E8-4102-9AEE-10D189B6C6E3}" type="datetime1">
              <a:rPr lang="fr-FR" smtClean="0">
                <a:solidFill>
                  <a:srgbClr val="04617B">
                    <a:shade val="90000"/>
                  </a:srgbClr>
                </a:solidFill>
              </a:rPr>
              <a:pPr>
                <a:defRPr/>
              </a:pPr>
              <a:t>12/02/2017</a:t>
            </a:fld>
            <a:endParaRPr lang="fr-FR">
              <a:solidFill>
                <a:srgbClr val="04617B">
                  <a:shade val="90000"/>
                </a:srgbClr>
              </a:solidFill>
            </a:endParaRPr>
          </a:p>
        </p:txBody>
      </p:sp>
      <p:sp>
        <p:nvSpPr>
          <p:cNvPr id="5" name="Espace réservé du pied de page 21"/>
          <p:cNvSpPr>
            <a:spLocks noGrp="1"/>
          </p:cNvSpPr>
          <p:nvPr>
            <p:ph type="ftr" sz="quarter" idx="11"/>
          </p:nvPr>
        </p:nvSpPr>
        <p:spPr/>
        <p:txBody>
          <a:bodyPr/>
          <a:lstStyle>
            <a:lvl1pPr>
              <a:defRPr/>
            </a:lvl1pPr>
          </a:lstStyle>
          <a:p>
            <a:pPr>
              <a:defRPr/>
            </a:pPr>
            <a:endParaRPr lang="fr-FR">
              <a:solidFill>
                <a:srgbClr val="04617B">
                  <a:shade val="90000"/>
                </a:srgbClr>
              </a:solidFill>
            </a:endParaRPr>
          </a:p>
        </p:txBody>
      </p:sp>
      <p:sp>
        <p:nvSpPr>
          <p:cNvPr id="6" name="Espace réservé du numéro de diapositive 17"/>
          <p:cNvSpPr>
            <a:spLocks noGrp="1"/>
          </p:cNvSpPr>
          <p:nvPr>
            <p:ph type="sldNum" sz="quarter" idx="12"/>
          </p:nvPr>
        </p:nvSpPr>
        <p:spPr/>
        <p:txBody>
          <a:bodyPr/>
          <a:lstStyle>
            <a:lvl1pPr>
              <a:defRPr/>
            </a:lvl1pPr>
          </a:lstStyle>
          <a:p>
            <a:pPr>
              <a:defRPr/>
            </a:pPr>
            <a:fld id="{AE098E85-2B7B-45D2-963F-F584D23B8404}" type="slidenum">
              <a:rPr lang="fr-FR">
                <a:solidFill>
                  <a:srgbClr val="04617B">
                    <a:shade val="90000"/>
                  </a:srgbClr>
                </a:solidFill>
              </a:rPr>
              <a:pPr>
                <a:defRPr/>
              </a:pPr>
              <a:t>‹N°›</a:t>
            </a:fld>
            <a:endParaRPr lang="fr-FR">
              <a:solidFill>
                <a:srgbClr val="04617B">
                  <a:shade val="90000"/>
                </a:srgb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0FD4A8AA-636A-4B8D-8B35-D45AEF01AA3A}" type="datetime1">
              <a:rPr lang="fr-FR" smtClean="0">
                <a:solidFill>
                  <a:srgbClr val="DBF5F9">
                    <a:shade val="90000"/>
                  </a:srgbClr>
                </a:solidFill>
              </a:rPr>
              <a:pPr>
                <a:defRPr/>
              </a:pPr>
              <a:t>12/02/2017</a:t>
            </a:fld>
            <a:endParaRPr lang="fr-FR">
              <a:solidFill>
                <a:srgbClr val="DBF5F9">
                  <a:shade val="90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srgbClr val="DBF5F9">
                  <a:shade val="90000"/>
                </a:srgb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A376FAA-3583-430E-8FD8-82FED06DCBDF}" type="slidenum">
              <a:rPr lang="fr-FR">
                <a:solidFill>
                  <a:srgbClr val="DBF5F9">
                    <a:shade val="90000"/>
                  </a:srgbClr>
                </a:solidFill>
              </a:rPr>
              <a:pPr>
                <a:defRPr/>
              </a:pPr>
              <a:t>‹N°›</a:t>
            </a:fld>
            <a:endParaRPr lang="fr-FR">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920E559F-D05A-4AF5-8567-B23FB6D81235}" type="datetime1">
              <a:rPr lang="fr-FR" smtClean="0">
                <a:solidFill>
                  <a:srgbClr val="04617B">
                    <a:shade val="90000"/>
                  </a:srgbClr>
                </a:solidFill>
              </a:rPr>
              <a:pPr>
                <a:defRPr/>
              </a:pPr>
              <a:t>12/02/2017</a:t>
            </a:fld>
            <a:endParaRPr lang="fr-FR">
              <a:solidFill>
                <a:srgbClr val="04617B">
                  <a:shade val="90000"/>
                </a:srgbClr>
              </a:solidFill>
            </a:endParaRPr>
          </a:p>
        </p:txBody>
      </p:sp>
      <p:sp>
        <p:nvSpPr>
          <p:cNvPr id="6" name="Espace réservé du pied de page 21"/>
          <p:cNvSpPr>
            <a:spLocks noGrp="1"/>
          </p:cNvSpPr>
          <p:nvPr>
            <p:ph type="ftr" sz="quarter" idx="11"/>
          </p:nvPr>
        </p:nvSpPr>
        <p:spPr/>
        <p:txBody>
          <a:bodyPr/>
          <a:lstStyle>
            <a:lvl1pPr>
              <a:defRPr/>
            </a:lvl1pPr>
          </a:lstStyle>
          <a:p>
            <a:pPr>
              <a:defRPr/>
            </a:pPr>
            <a:endParaRPr lang="fr-FR">
              <a:solidFill>
                <a:srgbClr val="04617B">
                  <a:shade val="90000"/>
                </a:srgbClr>
              </a:solidFill>
            </a:endParaRPr>
          </a:p>
        </p:txBody>
      </p:sp>
      <p:sp>
        <p:nvSpPr>
          <p:cNvPr id="7" name="Espace réservé du numéro de diapositive 17"/>
          <p:cNvSpPr>
            <a:spLocks noGrp="1"/>
          </p:cNvSpPr>
          <p:nvPr>
            <p:ph type="sldNum" sz="quarter" idx="12"/>
          </p:nvPr>
        </p:nvSpPr>
        <p:spPr/>
        <p:txBody>
          <a:bodyPr/>
          <a:lstStyle>
            <a:lvl1pPr>
              <a:defRPr/>
            </a:lvl1pPr>
          </a:lstStyle>
          <a:p>
            <a:pPr>
              <a:defRPr/>
            </a:pPr>
            <a:fld id="{3363F108-374C-4E08-A91F-D6B5ADC53277}" type="slidenum">
              <a:rPr lang="fr-FR">
                <a:solidFill>
                  <a:srgbClr val="04617B">
                    <a:shade val="90000"/>
                  </a:srgbClr>
                </a:solidFill>
              </a:rPr>
              <a:pPr>
                <a:defRPr/>
              </a:pPr>
              <a:t>‹N°›</a:t>
            </a:fld>
            <a:endParaRPr lang="fr-FR">
              <a:solidFill>
                <a:srgbClr val="04617B">
                  <a:shade val="90000"/>
                </a:srgb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9"/>
          <p:cNvSpPr>
            <a:spLocks noGrp="1"/>
          </p:cNvSpPr>
          <p:nvPr>
            <p:ph type="dt" sz="half" idx="10"/>
          </p:nvPr>
        </p:nvSpPr>
        <p:spPr/>
        <p:txBody>
          <a:bodyPr/>
          <a:lstStyle>
            <a:lvl1pPr>
              <a:defRPr/>
            </a:lvl1pPr>
          </a:lstStyle>
          <a:p>
            <a:pPr>
              <a:defRPr/>
            </a:pPr>
            <a:fld id="{3F8EC154-035E-48C6-9608-83B53047404C}" type="datetime1">
              <a:rPr lang="fr-FR" smtClean="0">
                <a:solidFill>
                  <a:srgbClr val="04617B">
                    <a:shade val="90000"/>
                  </a:srgbClr>
                </a:solidFill>
              </a:rPr>
              <a:pPr>
                <a:defRPr/>
              </a:pPr>
              <a:t>12/02/2017</a:t>
            </a:fld>
            <a:endParaRPr lang="fr-FR">
              <a:solidFill>
                <a:srgbClr val="04617B">
                  <a:shade val="90000"/>
                </a:srgbClr>
              </a:solidFill>
            </a:endParaRPr>
          </a:p>
        </p:txBody>
      </p:sp>
      <p:sp>
        <p:nvSpPr>
          <p:cNvPr id="8" name="Espace réservé du pied de page 21"/>
          <p:cNvSpPr>
            <a:spLocks noGrp="1"/>
          </p:cNvSpPr>
          <p:nvPr>
            <p:ph type="ftr" sz="quarter" idx="11"/>
          </p:nvPr>
        </p:nvSpPr>
        <p:spPr/>
        <p:txBody>
          <a:bodyPr/>
          <a:lstStyle>
            <a:lvl1pPr>
              <a:defRPr/>
            </a:lvl1pPr>
          </a:lstStyle>
          <a:p>
            <a:pPr>
              <a:defRPr/>
            </a:pPr>
            <a:endParaRPr lang="fr-FR">
              <a:solidFill>
                <a:srgbClr val="04617B">
                  <a:shade val="90000"/>
                </a:srgbClr>
              </a:solidFill>
            </a:endParaRPr>
          </a:p>
        </p:txBody>
      </p:sp>
      <p:sp>
        <p:nvSpPr>
          <p:cNvPr id="9" name="Espace réservé du numéro de diapositive 17"/>
          <p:cNvSpPr>
            <a:spLocks noGrp="1"/>
          </p:cNvSpPr>
          <p:nvPr>
            <p:ph type="sldNum" sz="quarter" idx="12"/>
          </p:nvPr>
        </p:nvSpPr>
        <p:spPr/>
        <p:txBody>
          <a:bodyPr/>
          <a:lstStyle>
            <a:lvl1pPr>
              <a:defRPr/>
            </a:lvl1pPr>
          </a:lstStyle>
          <a:p>
            <a:pPr>
              <a:defRPr/>
            </a:pPr>
            <a:fld id="{ACC30E07-86FB-40B9-9A59-FAB6FB14916C}" type="slidenum">
              <a:rPr lang="fr-FR">
                <a:solidFill>
                  <a:srgbClr val="04617B">
                    <a:shade val="90000"/>
                  </a:srgbClr>
                </a:solidFill>
              </a:rPr>
              <a:pPr>
                <a:defRPr/>
              </a:pPr>
              <a:t>‹N°›</a:t>
            </a:fld>
            <a:endParaRPr lang="fr-FR">
              <a:solidFill>
                <a:srgbClr val="04617B">
                  <a:shade val="90000"/>
                </a:srgb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e la date 9"/>
          <p:cNvSpPr>
            <a:spLocks noGrp="1"/>
          </p:cNvSpPr>
          <p:nvPr>
            <p:ph type="dt" sz="half" idx="10"/>
          </p:nvPr>
        </p:nvSpPr>
        <p:spPr/>
        <p:txBody>
          <a:bodyPr/>
          <a:lstStyle>
            <a:lvl1pPr>
              <a:defRPr/>
            </a:lvl1pPr>
          </a:lstStyle>
          <a:p>
            <a:pPr>
              <a:defRPr/>
            </a:pPr>
            <a:fld id="{CB2836F1-A6FB-4239-9026-F76F92C7B96E}" type="datetime1">
              <a:rPr lang="fr-FR" smtClean="0">
                <a:solidFill>
                  <a:srgbClr val="04617B">
                    <a:shade val="90000"/>
                  </a:srgbClr>
                </a:solidFill>
              </a:rPr>
              <a:pPr>
                <a:defRPr/>
              </a:pPr>
              <a:t>12/02/2017</a:t>
            </a:fld>
            <a:endParaRPr lang="fr-FR">
              <a:solidFill>
                <a:srgbClr val="04617B">
                  <a:shade val="90000"/>
                </a:srgbClr>
              </a:solidFill>
            </a:endParaRPr>
          </a:p>
        </p:txBody>
      </p:sp>
      <p:sp>
        <p:nvSpPr>
          <p:cNvPr id="4" name="Espace réservé du pied de page 21"/>
          <p:cNvSpPr>
            <a:spLocks noGrp="1"/>
          </p:cNvSpPr>
          <p:nvPr>
            <p:ph type="ftr" sz="quarter" idx="11"/>
          </p:nvPr>
        </p:nvSpPr>
        <p:spPr/>
        <p:txBody>
          <a:bodyPr/>
          <a:lstStyle>
            <a:lvl1pPr>
              <a:defRPr/>
            </a:lvl1pPr>
          </a:lstStyle>
          <a:p>
            <a:pPr>
              <a:defRPr/>
            </a:pPr>
            <a:endParaRPr lang="fr-FR">
              <a:solidFill>
                <a:srgbClr val="04617B">
                  <a:shade val="90000"/>
                </a:srgbClr>
              </a:solidFill>
            </a:endParaRPr>
          </a:p>
        </p:txBody>
      </p:sp>
      <p:sp>
        <p:nvSpPr>
          <p:cNvPr id="5" name="Espace réservé du numéro de diapositive 17"/>
          <p:cNvSpPr>
            <a:spLocks noGrp="1"/>
          </p:cNvSpPr>
          <p:nvPr>
            <p:ph type="sldNum" sz="quarter" idx="12"/>
          </p:nvPr>
        </p:nvSpPr>
        <p:spPr/>
        <p:txBody>
          <a:bodyPr/>
          <a:lstStyle>
            <a:lvl1pPr>
              <a:defRPr/>
            </a:lvl1pPr>
          </a:lstStyle>
          <a:p>
            <a:pPr>
              <a:defRPr/>
            </a:pPr>
            <a:fld id="{8FDAA5A5-BAF5-45EF-9D81-4A2F80F7B7F1}" type="slidenum">
              <a:rPr lang="fr-FR">
                <a:solidFill>
                  <a:srgbClr val="04617B">
                    <a:shade val="90000"/>
                  </a:srgbClr>
                </a:solidFill>
              </a:rPr>
              <a:pPr>
                <a:defRPr/>
              </a:pPr>
              <a:t>‹N°›</a:t>
            </a:fld>
            <a:endParaRPr lang="fr-FR">
              <a:solidFill>
                <a:srgbClr val="04617B">
                  <a:shade val="90000"/>
                </a:srgb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fld id="{FB75DA1F-C2F7-474D-9217-EE7BCE29C58C}" type="datetime1">
              <a:rPr lang="fr-FR" smtClean="0">
                <a:solidFill>
                  <a:srgbClr val="04617B">
                    <a:shade val="90000"/>
                  </a:srgbClr>
                </a:solidFill>
              </a:rPr>
              <a:pPr>
                <a:defRPr/>
              </a:pPr>
              <a:t>12/02/2017</a:t>
            </a:fld>
            <a:endParaRPr lang="fr-FR">
              <a:solidFill>
                <a:srgbClr val="04617B">
                  <a:shade val="90000"/>
                </a:srgbClr>
              </a:solidFill>
            </a:endParaRPr>
          </a:p>
        </p:txBody>
      </p:sp>
      <p:sp>
        <p:nvSpPr>
          <p:cNvPr id="3" name="Espace réservé du pied de page 21"/>
          <p:cNvSpPr>
            <a:spLocks noGrp="1"/>
          </p:cNvSpPr>
          <p:nvPr>
            <p:ph type="ftr" sz="quarter" idx="11"/>
          </p:nvPr>
        </p:nvSpPr>
        <p:spPr/>
        <p:txBody>
          <a:bodyPr/>
          <a:lstStyle>
            <a:lvl1pPr>
              <a:defRPr/>
            </a:lvl1pPr>
          </a:lstStyle>
          <a:p>
            <a:pPr>
              <a:defRPr/>
            </a:pPr>
            <a:endParaRPr lang="fr-FR">
              <a:solidFill>
                <a:srgbClr val="04617B">
                  <a:shade val="90000"/>
                </a:srgbClr>
              </a:solidFill>
            </a:endParaRPr>
          </a:p>
        </p:txBody>
      </p:sp>
      <p:sp>
        <p:nvSpPr>
          <p:cNvPr id="4" name="Espace réservé du numéro de diapositive 17"/>
          <p:cNvSpPr>
            <a:spLocks noGrp="1"/>
          </p:cNvSpPr>
          <p:nvPr>
            <p:ph type="sldNum" sz="quarter" idx="12"/>
          </p:nvPr>
        </p:nvSpPr>
        <p:spPr/>
        <p:txBody>
          <a:bodyPr/>
          <a:lstStyle>
            <a:lvl1pPr>
              <a:defRPr/>
            </a:lvl1pPr>
          </a:lstStyle>
          <a:p>
            <a:pPr>
              <a:defRPr/>
            </a:pPr>
            <a:fld id="{3FE061C4-CDB2-4B07-809A-E9B4B3291D27}" type="slidenum">
              <a:rPr lang="fr-FR">
                <a:solidFill>
                  <a:srgbClr val="04617B">
                    <a:shade val="90000"/>
                  </a:srgbClr>
                </a:solidFill>
              </a:rPr>
              <a:pPr>
                <a:defRPr/>
              </a:pPr>
              <a:t>‹N°›</a:t>
            </a:fld>
            <a:endParaRPr lang="fr-FR">
              <a:solidFill>
                <a:srgbClr val="04617B">
                  <a:shade val="90000"/>
                </a:srgb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1"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AD446578-7AEF-4B8E-9305-9504F6963B05}" type="datetime1">
              <a:rPr lang="fr-FR" smtClean="0">
                <a:solidFill>
                  <a:srgbClr val="04617B">
                    <a:shade val="90000"/>
                  </a:srgbClr>
                </a:solidFill>
              </a:rPr>
              <a:pPr>
                <a:defRPr/>
              </a:pPr>
              <a:t>12/02/2017</a:t>
            </a:fld>
            <a:endParaRPr lang="fr-FR">
              <a:solidFill>
                <a:srgbClr val="04617B">
                  <a:shade val="90000"/>
                </a:srgbClr>
              </a:solidFill>
            </a:endParaRPr>
          </a:p>
        </p:txBody>
      </p:sp>
      <p:sp>
        <p:nvSpPr>
          <p:cNvPr id="6" name="Espace réservé du pied de page 21"/>
          <p:cNvSpPr>
            <a:spLocks noGrp="1"/>
          </p:cNvSpPr>
          <p:nvPr>
            <p:ph type="ftr" sz="quarter" idx="11"/>
          </p:nvPr>
        </p:nvSpPr>
        <p:spPr/>
        <p:txBody>
          <a:bodyPr/>
          <a:lstStyle>
            <a:lvl1pPr>
              <a:defRPr/>
            </a:lvl1pPr>
          </a:lstStyle>
          <a:p>
            <a:pPr>
              <a:defRPr/>
            </a:pPr>
            <a:endParaRPr lang="fr-FR">
              <a:solidFill>
                <a:srgbClr val="04617B">
                  <a:shade val="90000"/>
                </a:srgbClr>
              </a:solidFill>
            </a:endParaRPr>
          </a:p>
        </p:txBody>
      </p:sp>
      <p:sp>
        <p:nvSpPr>
          <p:cNvPr id="7" name="Espace réservé du numéro de diapositive 17"/>
          <p:cNvSpPr>
            <a:spLocks noGrp="1"/>
          </p:cNvSpPr>
          <p:nvPr>
            <p:ph type="sldNum" sz="quarter" idx="12"/>
          </p:nvPr>
        </p:nvSpPr>
        <p:spPr/>
        <p:txBody>
          <a:bodyPr/>
          <a:lstStyle>
            <a:lvl1pPr>
              <a:defRPr/>
            </a:lvl1pPr>
          </a:lstStyle>
          <a:p>
            <a:pPr>
              <a:defRPr/>
            </a:pPr>
            <a:fld id="{2E307259-B34C-4527-81AD-6F89946A4C3B}" type="slidenum">
              <a:rPr lang="fr-FR">
                <a:solidFill>
                  <a:srgbClr val="04617B">
                    <a:shade val="90000"/>
                  </a:srgbClr>
                </a:solidFill>
              </a:rPr>
              <a:pPr>
                <a:defRPr/>
              </a:pPr>
              <a:t>‹N°›</a:t>
            </a:fld>
            <a:endParaRPr lang="fr-FR">
              <a:solidFill>
                <a:srgbClr val="04617B">
                  <a:shade val="90000"/>
                </a:srgb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gner et arrondir un rectangle à un seul coin 4"/>
          <p:cNvSpPr/>
          <p:nvPr/>
        </p:nvSpPr>
        <p:spPr>
          <a:xfrm rot="420000" flipV="1">
            <a:off x="3165231"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6" name="Triangle rectangle 5"/>
          <p:cNvSpPr/>
          <p:nvPr/>
        </p:nvSpPr>
        <p:spPr>
          <a:xfrm rot="420000" flipV="1">
            <a:off x="8003931" y="5359401"/>
            <a:ext cx="155331"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7" name="Forme libre 6"/>
          <p:cNvSpPr>
            <a:spLocks/>
          </p:cNvSpPr>
          <p:nvPr/>
        </p:nvSpPr>
        <p:spPr bwMode="auto">
          <a:xfrm flipV="1">
            <a:off x="-10258" y="5816600"/>
            <a:ext cx="9164516"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endParaRPr>
          </a:p>
        </p:txBody>
      </p:sp>
      <p:sp>
        <p:nvSpPr>
          <p:cNvPr id="8" name="Forme libre 7"/>
          <p:cNvSpPr>
            <a:spLocks/>
          </p:cNvSpPr>
          <p:nvPr/>
        </p:nvSpPr>
        <p:spPr bwMode="auto">
          <a:xfrm flipV="1">
            <a:off x="4381500"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endParaRPr>
          </a:p>
        </p:txBody>
      </p:sp>
      <p:sp>
        <p:nvSpPr>
          <p:cNvPr id="2" name="Titre 1"/>
          <p:cNvSpPr>
            <a:spLocks noGrp="1"/>
          </p:cNvSpPr>
          <p:nvPr>
            <p:ph type="title"/>
          </p:nvPr>
        </p:nvSpPr>
        <p:spPr>
          <a:xfrm>
            <a:off x="609600" y="1176998"/>
            <a:ext cx="2212848" cy="1582621"/>
          </a:xfrm>
        </p:spPr>
        <p:txBody>
          <a:bodyPr lIns="45720" rIns="45720" bIns="45720"/>
          <a:lstStyle>
            <a:lvl1pPr algn="l">
              <a:buNone/>
              <a:defRPr sz="2000" b="1">
                <a:solidFill>
                  <a:schemeClr val="tx2"/>
                </a:solidFill>
              </a:defRPr>
            </a:lvl1pPr>
          </a:lstStyle>
          <a:p>
            <a:r>
              <a:rPr lang="fr-FR" smtClean="0"/>
              <a:t>Cliquez pour modifier le style du titre</a:t>
            </a:r>
            <a:endParaRPr lang="en-US"/>
          </a:p>
        </p:txBody>
      </p:sp>
      <p:sp>
        <p:nvSpPr>
          <p:cNvPr id="4" name="Espace réservé du text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9" name="Espace réservé de la date 4"/>
          <p:cNvSpPr>
            <a:spLocks noGrp="1"/>
          </p:cNvSpPr>
          <p:nvPr>
            <p:ph type="dt" sz="half" idx="10"/>
          </p:nvPr>
        </p:nvSpPr>
        <p:spPr/>
        <p:txBody>
          <a:bodyPr/>
          <a:lstStyle>
            <a:lvl1pPr>
              <a:defRPr/>
            </a:lvl1pPr>
          </a:lstStyle>
          <a:p>
            <a:pPr>
              <a:defRPr/>
            </a:pPr>
            <a:fld id="{1EF8E5D4-FF75-42B5-917B-DE52059D9A2E}" type="datetime1">
              <a:rPr lang="fr-FR" smtClean="0">
                <a:solidFill>
                  <a:srgbClr val="04617B">
                    <a:shade val="90000"/>
                  </a:srgbClr>
                </a:solidFill>
              </a:rPr>
              <a:pPr>
                <a:defRPr/>
              </a:pPr>
              <a:t>12/02/2017</a:t>
            </a:fld>
            <a:endParaRPr lang="fr-FR">
              <a:solidFill>
                <a:srgbClr val="04617B">
                  <a:shade val="90000"/>
                </a:srgbClr>
              </a:solidFill>
            </a:endParaRPr>
          </a:p>
        </p:txBody>
      </p:sp>
      <p:sp>
        <p:nvSpPr>
          <p:cNvPr id="10" name="Espace réservé du pied de page 5"/>
          <p:cNvSpPr>
            <a:spLocks noGrp="1"/>
          </p:cNvSpPr>
          <p:nvPr>
            <p:ph type="ftr" sz="quarter" idx="11"/>
          </p:nvPr>
        </p:nvSpPr>
        <p:spPr/>
        <p:txBody>
          <a:bodyPr/>
          <a:lstStyle>
            <a:lvl1pPr>
              <a:defRPr/>
            </a:lvl1pPr>
          </a:lstStyle>
          <a:p>
            <a:pPr>
              <a:defRPr/>
            </a:pPr>
            <a:endParaRPr lang="fr-FR">
              <a:solidFill>
                <a:srgbClr val="04617B">
                  <a:shade val="90000"/>
                </a:srgbClr>
              </a:solidFill>
            </a:endParaRPr>
          </a:p>
        </p:txBody>
      </p:sp>
      <p:sp>
        <p:nvSpPr>
          <p:cNvPr id="11" name="Espace réservé du numéro de diapositive 6"/>
          <p:cNvSpPr>
            <a:spLocks noGrp="1"/>
          </p:cNvSpPr>
          <p:nvPr>
            <p:ph type="sldNum" sz="quarter" idx="12"/>
          </p:nvPr>
        </p:nvSpPr>
        <p:spPr>
          <a:xfrm>
            <a:off x="8077200" y="6356351"/>
            <a:ext cx="609600" cy="365125"/>
          </a:xfrm>
        </p:spPr>
        <p:txBody>
          <a:bodyPr/>
          <a:lstStyle>
            <a:lvl1pPr>
              <a:defRPr/>
            </a:lvl1pPr>
          </a:lstStyle>
          <a:p>
            <a:pPr>
              <a:defRPr/>
            </a:pPr>
            <a:fld id="{289260F4-8F2F-4E60-AE89-C404E3444EB1}" type="slidenum">
              <a:rPr lang="fr-FR">
                <a:solidFill>
                  <a:srgbClr val="04617B">
                    <a:shade val="90000"/>
                  </a:srgbClr>
                </a:solidFill>
              </a:rPr>
              <a:pPr>
                <a:defRPr/>
              </a:pPr>
              <a:t>‹N°›</a:t>
            </a:fld>
            <a:endParaRPr lang="fr-FR">
              <a:solidFill>
                <a:srgbClr val="04617B">
                  <a:shade val="90000"/>
                </a:srgb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7B83C6AA-9FA9-4354-B035-35A53E29F5C7}" type="datetime1">
              <a:rPr lang="fr-FR" smtClean="0">
                <a:solidFill>
                  <a:srgbClr val="04617B">
                    <a:shade val="90000"/>
                  </a:srgbClr>
                </a:solidFill>
              </a:rPr>
              <a:pPr>
                <a:defRPr/>
              </a:pPr>
              <a:t>12/02/2017</a:t>
            </a:fld>
            <a:endParaRPr lang="fr-FR">
              <a:solidFill>
                <a:srgbClr val="04617B">
                  <a:shade val="90000"/>
                </a:srgbClr>
              </a:solidFill>
            </a:endParaRPr>
          </a:p>
        </p:txBody>
      </p:sp>
      <p:sp>
        <p:nvSpPr>
          <p:cNvPr id="5" name="Espace réservé du pied de page 21"/>
          <p:cNvSpPr>
            <a:spLocks noGrp="1"/>
          </p:cNvSpPr>
          <p:nvPr>
            <p:ph type="ftr" sz="quarter" idx="11"/>
          </p:nvPr>
        </p:nvSpPr>
        <p:spPr/>
        <p:txBody>
          <a:bodyPr/>
          <a:lstStyle>
            <a:lvl1pPr>
              <a:defRPr/>
            </a:lvl1pPr>
          </a:lstStyle>
          <a:p>
            <a:pPr>
              <a:defRPr/>
            </a:pPr>
            <a:endParaRPr lang="fr-FR">
              <a:solidFill>
                <a:srgbClr val="04617B">
                  <a:shade val="90000"/>
                </a:srgbClr>
              </a:solidFill>
            </a:endParaRPr>
          </a:p>
        </p:txBody>
      </p:sp>
      <p:sp>
        <p:nvSpPr>
          <p:cNvPr id="6" name="Espace réservé du numéro de diapositive 17"/>
          <p:cNvSpPr>
            <a:spLocks noGrp="1"/>
          </p:cNvSpPr>
          <p:nvPr>
            <p:ph type="sldNum" sz="quarter" idx="12"/>
          </p:nvPr>
        </p:nvSpPr>
        <p:spPr/>
        <p:txBody>
          <a:bodyPr/>
          <a:lstStyle>
            <a:lvl1pPr>
              <a:defRPr/>
            </a:lvl1pPr>
          </a:lstStyle>
          <a:p>
            <a:pPr>
              <a:defRPr/>
            </a:pPr>
            <a:fld id="{49EE2312-8428-4B42-ADE1-1F88EF618177}" type="slidenum">
              <a:rPr lang="fr-FR">
                <a:solidFill>
                  <a:srgbClr val="04617B">
                    <a:shade val="90000"/>
                  </a:srgbClr>
                </a:solidFill>
              </a:rPr>
              <a:pPr>
                <a:defRPr/>
              </a:pPr>
              <a:t>‹N°›</a:t>
            </a:fld>
            <a:endParaRPr lang="fr-FR">
              <a:solidFill>
                <a:srgbClr val="04617B">
                  <a:shade val="90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2.jpe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2.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0C66C4E-EDAA-4B0D-BB65-129009EF4876}" type="datetime1">
              <a:rPr lang="fr-FR" smtClean="0"/>
              <a:pPr/>
              <a:t>12/02/2017</a:t>
            </a:fld>
            <a:endParaRPr lang="fr-BE"/>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pPr/>
              <a:t>‹N°›</a:t>
            </a:fld>
            <a:endParaRPr lang="fr-BE"/>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l="-2000" r="-2000"/>
          </a:stretch>
        </a:blip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9DDA38B-21BA-4B5F-8FAD-A7115482A4A8}" type="datetime1">
              <a:rPr lang="fr-FR" smtClean="0">
                <a:solidFill>
                  <a:srgbClr val="04617B">
                    <a:shade val="90000"/>
                  </a:srgbClr>
                </a:solidFill>
              </a:rPr>
              <a:pPr/>
              <a:t>12/02/2017</a:t>
            </a:fld>
            <a:endParaRPr lang="fr-BE">
              <a:solidFill>
                <a:srgbClr val="04617B">
                  <a:shade val="90000"/>
                </a:srgbClr>
              </a:solidFill>
            </a:endParaRP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solidFill>
                <a:srgbClr val="04617B">
                  <a:shade val="90000"/>
                </a:srgbClr>
              </a:solidFill>
            </a:endParaRP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5031DAB-D251-4C1C-8CD7-EBF26849D63C}" type="datetime1">
              <a:rPr lang="fr-FR" smtClean="0">
                <a:solidFill>
                  <a:srgbClr val="04617B">
                    <a:shade val="90000"/>
                  </a:srgbClr>
                </a:solidFill>
              </a:rPr>
              <a:pPr/>
              <a:t>12/02/2017</a:t>
            </a:fld>
            <a:endParaRPr lang="fr-BE">
              <a:solidFill>
                <a:srgbClr val="04617B">
                  <a:shade val="90000"/>
                </a:srgbClr>
              </a:solidFill>
            </a:endParaRP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solidFill>
                <a:srgbClr val="04617B">
                  <a:shade val="90000"/>
                </a:srgbClr>
              </a:solidFill>
            </a:endParaRP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2D33052-7165-43BA-9DCB-78D487DF7477}" type="datetime1">
              <a:rPr lang="fr-FR" smtClean="0">
                <a:solidFill>
                  <a:srgbClr val="04617B">
                    <a:shade val="90000"/>
                  </a:srgbClr>
                </a:solidFill>
              </a:rPr>
              <a:pPr/>
              <a:t>12/02/2017</a:t>
            </a:fld>
            <a:endParaRPr lang="fr-BE">
              <a:solidFill>
                <a:srgbClr val="04617B">
                  <a:shade val="90000"/>
                </a:srgbClr>
              </a:solidFill>
            </a:endParaRP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solidFill>
                <a:srgbClr val="04617B">
                  <a:shade val="90000"/>
                </a:srgbClr>
              </a:solidFill>
            </a:endParaRP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BBD3013-36FE-487A-B691-7330B1A75C13}" type="datetime1">
              <a:rPr lang="fr-FR" smtClean="0">
                <a:solidFill>
                  <a:srgbClr val="04617B">
                    <a:shade val="90000"/>
                  </a:srgbClr>
                </a:solidFill>
              </a:rPr>
              <a:pPr/>
              <a:t>12/02/2017</a:t>
            </a:fld>
            <a:endParaRPr lang="fr-BE">
              <a:solidFill>
                <a:srgbClr val="04617B">
                  <a:shade val="90000"/>
                </a:srgbClr>
              </a:solidFill>
            </a:endParaRP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solidFill>
                <a:srgbClr val="04617B">
                  <a:shade val="90000"/>
                </a:srgbClr>
              </a:solidFill>
            </a:endParaRP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1672E9A-7479-4C63-9496-53F9282B50C1}" type="datetime1">
              <a:rPr lang="fr-FR" smtClean="0">
                <a:solidFill>
                  <a:srgbClr val="04617B">
                    <a:shade val="90000"/>
                  </a:srgbClr>
                </a:solidFill>
              </a:rPr>
              <a:pPr/>
              <a:t>12/02/2017</a:t>
            </a:fld>
            <a:endParaRPr lang="fr-BE">
              <a:solidFill>
                <a:srgbClr val="04617B">
                  <a:shade val="90000"/>
                </a:srgbClr>
              </a:solidFill>
            </a:endParaRP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solidFill>
                <a:srgbClr val="04617B">
                  <a:shade val="90000"/>
                </a:srgbClr>
              </a:solidFill>
            </a:endParaRP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8C35ED3-2555-489B-87D5-F1C354A39699}" type="datetime1">
              <a:rPr lang="fr-FR" smtClean="0">
                <a:solidFill>
                  <a:srgbClr val="04617B">
                    <a:shade val="90000"/>
                  </a:srgbClr>
                </a:solidFill>
              </a:rPr>
              <a:pPr/>
              <a:t>12/02/2017</a:t>
            </a:fld>
            <a:endParaRPr lang="fr-BE">
              <a:solidFill>
                <a:srgbClr val="04617B">
                  <a:shade val="90000"/>
                </a:srgbClr>
              </a:solidFill>
            </a:endParaRP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solidFill>
                <a:srgbClr val="04617B">
                  <a:shade val="90000"/>
                </a:srgbClr>
              </a:solidFill>
            </a:endParaRP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2000" r="-2000"/>
          </a:stretch>
        </a:blip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ECA986E-D79D-4349-B010-D3BA5AC6C2BA}" type="datetime1">
              <a:rPr lang="fr-FR" smtClean="0">
                <a:solidFill>
                  <a:srgbClr val="04617B">
                    <a:shade val="90000"/>
                  </a:srgbClr>
                </a:solidFill>
              </a:rPr>
              <a:pPr/>
              <a:t>12/02/2017</a:t>
            </a:fld>
            <a:endParaRPr lang="fr-BE">
              <a:solidFill>
                <a:srgbClr val="04617B">
                  <a:shade val="90000"/>
                </a:srgbClr>
              </a:solidFill>
            </a:endParaRP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solidFill>
                <a:srgbClr val="04617B">
                  <a:shade val="90000"/>
                </a:srgbClr>
              </a:solidFill>
            </a:endParaRP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816"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223C1A4-81AB-445A-A382-4DE88F46BFFE}" type="datetime1">
              <a:rPr lang="fr-FR" smtClean="0">
                <a:solidFill>
                  <a:srgbClr val="04617B">
                    <a:shade val="90000"/>
                  </a:srgbClr>
                </a:solidFill>
              </a:rPr>
              <a:pPr/>
              <a:t>12/02/2017</a:t>
            </a:fld>
            <a:endParaRPr lang="fr-BE">
              <a:solidFill>
                <a:srgbClr val="04617B">
                  <a:shade val="90000"/>
                </a:srgbClr>
              </a:solidFill>
            </a:endParaRP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solidFill>
                <a:srgbClr val="04617B">
                  <a:shade val="90000"/>
                </a:srgbClr>
              </a:solidFill>
            </a:endParaRP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solidFill>
                  <a:srgbClr val="04617B">
                    <a:shade val="90000"/>
                  </a:srgbClr>
                </a:solidFill>
              </a:rPr>
              <a:pPr/>
              <a:t>‹N°›</a:t>
            </a:fld>
            <a:endParaRPr lang="fr-BE">
              <a:solidFill>
                <a:srgbClr val="04617B">
                  <a:shade val="90000"/>
                </a:srgbClr>
              </a:solidFill>
            </a:endParaRP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10258" y="-7938"/>
            <a:ext cx="9164516"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endParaRPr>
          </a:p>
        </p:txBody>
      </p:sp>
      <p:sp>
        <p:nvSpPr>
          <p:cNvPr id="8" name="Forme lib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endParaRPr>
          </a:p>
        </p:txBody>
      </p:sp>
      <p:sp>
        <p:nvSpPr>
          <p:cNvPr id="1028" name="Espace réservé du titre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fr-FR" smtClean="0"/>
              <a:t>Cliquez pour modifier le style du titre</a:t>
            </a:r>
            <a:endParaRPr lang="en-US" smtClean="0"/>
          </a:p>
        </p:txBody>
      </p:sp>
      <p:sp>
        <p:nvSpPr>
          <p:cNvPr id="1029" name="Espace réservé du texte 29"/>
          <p:cNvSpPr>
            <a:spLocks noGrp="1"/>
          </p:cNvSpPr>
          <p:nvPr>
            <p:ph type="body" idx="1"/>
          </p:nvPr>
        </p:nvSpPr>
        <p:spPr bwMode="auto">
          <a:xfrm>
            <a:off x="457200" y="1935164"/>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 name="Espace réservé de la date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fld id="{867EFD19-8421-4E6D-B325-46639EDA1370}" type="datetime1">
              <a:rPr lang="fr-FR" smtClean="0">
                <a:solidFill>
                  <a:srgbClr val="04617B">
                    <a:shade val="90000"/>
                  </a:srgbClr>
                </a:solidFill>
                <a:latin typeface="Arial" charset="0"/>
              </a:rPr>
              <a:pPr fontAlgn="base">
                <a:spcBef>
                  <a:spcPct val="0"/>
                </a:spcBef>
                <a:spcAft>
                  <a:spcPct val="0"/>
                </a:spcAft>
                <a:defRPr/>
              </a:pPr>
              <a:t>12/02/2017</a:t>
            </a:fld>
            <a:endParaRPr lang="fr-FR">
              <a:solidFill>
                <a:srgbClr val="04617B">
                  <a:shade val="90000"/>
                </a:srgbClr>
              </a:solidFill>
              <a:latin typeface="Arial" charset="0"/>
            </a:endParaRPr>
          </a:p>
        </p:txBody>
      </p:sp>
      <p:sp>
        <p:nvSpPr>
          <p:cNvPr id="22" name="Espace réservé du pied de page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fr-FR">
              <a:solidFill>
                <a:srgbClr val="04617B">
                  <a:shade val="90000"/>
                </a:srgbClr>
              </a:solidFill>
              <a:latin typeface="Arial" charset="0"/>
            </a:endParaRPr>
          </a:p>
        </p:txBody>
      </p:sp>
      <p:sp>
        <p:nvSpPr>
          <p:cNvPr id="18" name="Espace réservé du numéro de diapositive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fontAlgn="base">
              <a:spcBef>
                <a:spcPct val="0"/>
              </a:spcBef>
              <a:spcAft>
                <a:spcPct val="0"/>
              </a:spcAft>
              <a:defRPr/>
            </a:pPr>
            <a:fld id="{A09D33D1-7C1F-4474-A72F-A0DBB288B0E8}" type="slidenum">
              <a:rPr lang="fr-FR">
                <a:solidFill>
                  <a:srgbClr val="04617B">
                    <a:shade val="90000"/>
                  </a:srgbClr>
                </a:solidFill>
                <a:latin typeface="Arial" charset="0"/>
              </a:rPr>
              <a:pPr fontAlgn="base">
                <a:spcBef>
                  <a:spcPct val="0"/>
                </a:spcBef>
                <a:spcAft>
                  <a:spcPct val="0"/>
                </a:spcAft>
                <a:defRPr/>
              </a:pPr>
              <a:t>‹N°›</a:t>
            </a:fld>
            <a:endParaRPr lang="fr-FR">
              <a:solidFill>
                <a:srgbClr val="04617B">
                  <a:shade val="90000"/>
                </a:srgbClr>
              </a:solidFill>
              <a:latin typeface="Arial" charset="0"/>
            </a:endParaRPr>
          </a:p>
        </p:txBody>
      </p:sp>
      <p:grpSp>
        <p:nvGrpSpPr>
          <p:cNvPr id="2" name="Groupe 1"/>
          <p:cNvGrpSpPr>
            <a:grpSpLocks/>
          </p:cNvGrpSpPr>
          <p:nvPr/>
        </p:nvGrpSpPr>
        <p:grpSpPr bwMode="auto">
          <a:xfrm>
            <a:off x="-19050" y="203200"/>
            <a:ext cx="9180635" cy="647700"/>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Arial" charset="0"/>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0.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xml"/><Relationship Id="rId7"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diagramDrawing" Target="../diagrams/drawing1.xml"/><Relationship Id="rId4" Type="http://schemas.openxmlformats.org/officeDocument/2006/relationships/diagramLayout" Target="../diagrams/layout1.xml"/><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46.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5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jpeg"/><Relationship Id="rId2" Type="http://schemas.openxmlformats.org/officeDocument/2006/relationships/image" Target="../media/image6.png"/><Relationship Id="rId1" Type="http://schemas.openxmlformats.org/officeDocument/2006/relationships/slideLayout" Target="../slideLayouts/slideLayout5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image" Target="../media/image4.png"/><Relationship Id="rId1" Type="http://schemas.openxmlformats.org/officeDocument/2006/relationships/slideLayout" Target="../slideLayouts/slideLayout57.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jpe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jpeg"/><Relationship Id="rId18" Type="http://schemas.openxmlformats.org/officeDocument/2006/relationships/image" Target="../media/image54.png"/><Relationship Id="rId3" Type="http://schemas.openxmlformats.org/officeDocument/2006/relationships/image" Target="../media/image39.png"/><Relationship Id="rId7" Type="http://schemas.openxmlformats.org/officeDocument/2006/relationships/image" Target="../media/image43.jpe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image" Target="../media/image4.png"/><Relationship Id="rId16" Type="http://schemas.openxmlformats.org/officeDocument/2006/relationships/image" Target="../media/image52.jpeg"/><Relationship Id="rId20" Type="http://schemas.openxmlformats.org/officeDocument/2006/relationships/image" Target="../media/image56.png"/><Relationship Id="rId1" Type="http://schemas.openxmlformats.org/officeDocument/2006/relationships/slideLayout" Target="../slideLayouts/slideLayout57.xml"/><Relationship Id="rId6" Type="http://schemas.openxmlformats.org/officeDocument/2006/relationships/image" Target="../media/image42.png"/><Relationship Id="rId11" Type="http://schemas.openxmlformats.org/officeDocument/2006/relationships/image" Target="../media/image47.jpeg"/><Relationship Id="rId5" Type="http://schemas.openxmlformats.org/officeDocument/2006/relationships/image" Target="../media/image41.png"/><Relationship Id="rId15" Type="http://schemas.openxmlformats.org/officeDocument/2006/relationships/image" Target="../media/image51.jpeg"/><Relationship Id="rId10" Type="http://schemas.openxmlformats.org/officeDocument/2006/relationships/image" Target="../media/image46.jpeg"/><Relationship Id="rId19" Type="http://schemas.openxmlformats.org/officeDocument/2006/relationships/image" Target="../media/image55.png"/><Relationship Id="rId4" Type="http://schemas.openxmlformats.org/officeDocument/2006/relationships/image" Target="../media/image40.png"/><Relationship Id="rId9" Type="http://schemas.openxmlformats.org/officeDocument/2006/relationships/image" Target="../media/image45.jpeg"/><Relationship Id="rId14" Type="http://schemas.openxmlformats.org/officeDocument/2006/relationships/image" Target="../media/image50.jpeg"/></Relationships>
</file>

<file path=ppt/slides/_rels/slide16.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4.pn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png"/><Relationship Id="rId2" Type="http://schemas.openxmlformats.org/officeDocument/2006/relationships/image" Target="../media/image4.png"/><Relationship Id="rId1" Type="http://schemas.openxmlformats.org/officeDocument/2006/relationships/slideLayout" Target="../slideLayouts/slideLayout68.xml"/><Relationship Id="rId6" Type="http://schemas.openxmlformats.org/officeDocument/2006/relationships/image" Target="../media/image61.jpeg"/><Relationship Id="rId5" Type="http://schemas.openxmlformats.org/officeDocument/2006/relationships/image" Target="../media/image60.jpeg"/><Relationship Id="rId10" Type="http://schemas.openxmlformats.org/officeDocument/2006/relationships/image" Target="../media/image65.jpeg"/><Relationship Id="rId4" Type="http://schemas.openxmlformats.org/officeDocument/2006/relationships/image" Target="../media/image59.jpeg"/><Relationship Id="rId9" Type="http://schemas.openxmlformats.org/officeDocument/2006/relationships/image" Target="../media/image64.png"/></Relationships>
</file>

<file path=ppt/slides/_rels/slide18.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4.pn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80.xml"/></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4.pn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4.pn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9.png"/><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2" Type="http://schemas.openxmlformats.org/officeDocument/2006/relationships/image" Target="../media/image80.gif"/><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image" Target="../media/image81.jpeg"/><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2.xml"/></Relationships>
</file>

<file path=ppt/slides/_rels/slide3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1.xml.rels><?xml version="1.0" encoding="UTF-8" standalone="yes"?>
<Relationships xmlns="http://schemas.openxmlformats.org/package/2006/relationships"><Relationship Id="rId2" Type="http://schemas.openxmlformats.org/officeDocument/2006/relationships/hyperlink" Target="http://193.252.122.103/" TargetMode="External"/><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4.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3400" y="2104256"/>
            <a:ext cx="8610600" cy="2836912"/>
          </a:xfrm>
        </p:spPr>
        <p:txBody>
          <a:bodyPr>
            <a:normAutofit/>
          </a:bodyPr>
          <a:lstStyle/>
          <a:p>
            <a:pPr marL="342900" lvl="0" indent="-342900" algn="ctr"/>
            <a:r>
              <a:rPr lang="fr-FR" sz="5400" u="sng" dirty="0" smtClean="0">
                <a:latin typeface="Times New Roman"/>
                <a:ea typeface="Times New Roman"/>
              </a:rPr>
              <a:t>Elément 2 : Informatique</a:t>
            </a:r>
            <a:r>
              <a:rPr lang="fr-FR" sz="5400" dirty="0" smtClean="0">
                <a:latin typeface="Times New Roman"/>
                <a:ea typeface="Times New Roman"/>
              </a:rPr>
              <a:t/>
            </a:r>
            <a:br>
              <a:rPr lang="fr-FR" sz="5400" dirty="0" smtClean="0">
                <a:latin typeface="Times New Roman"/>
                <a:ea typeface="Times New Roman"/>
              </a:rPr>
            </a:br>
            <a:r>
              <a:rPr lang="fr-FR" sz="5400" dirty="0" smtClean="0">
                <a:latin typeface="Times New Roman"/>
                <a:ea typeface="Times New Roman"/>
              </a:rPr>
              <a:t>Composition d’un ordinateur</a:t>
            </a:r>
            <a:r>
              <a:rPr lang="fr-FR" sz="6000" dirty="0" smtClean="0">
                <a:latin typeface="Times New Roman"/>
                <a:ea typeface="Times New Roman"/>
              </a:rPr>
              <a:t>         </a:t>
            </a:r>
            <a:r>
              <a:rPr lang="fr-FR" sz="2000" dirty="0" smtClean="0">
                <a:solidFill>
                  <a:schemeClr val="bg1"/>
                </a:solidFill>
                <a:latin typeface="Times New Roman"/>
                <a:ea typeface="Times New Roman"/>
              </a:rPr>
              <a:t>www.ispits.net</a:t>
            </a:r>
            <a:endParaRPr lang="fr-FR" sz="2000" dirty="0">
              <a:solidFill>
                <a:schemeClr val="bg1"/>
              </a:solidFill>
            </a:endParaRPr>
          </a:p>
        </p:txBody>
      </p:sp>
      <p:pic>
        <p:nvPicPr>
          <p:cNvPr id="5" name="Image 4" descr="1462_228364947329067_1920840771_n.jpg"/>
          <p:cNvPicPr>
            <a:picLocks noChangeAspect="1"/>
          </p:cNvPicPr>
          <p:nvPr/>
        </p:nvPicPr>
        <p:blipFill>
          <a:blip r:embed="rId2" cstate="print"/>
          <a:stretch>
            <a:fillRect/>
          </a:stretch>
        </p:blipFill>
        <p:spPr>
          <a:xfrm>
            <a:off x="0" y="-27383"/>
            <a:ext cx="9144000" cy="1728191"/>
          </a:xfrm>
          <a:prstGeom prst="rect">
            <a:avLst/>
          </a:prstGeom>
          <a:scene3d>
            <a:camera prst="orthographicFront"/>
            <a:lightRig rig="freezing" dir="t"/>
          </a:scene3d>
        </p:spPr>
      </p:pic>
      <p:sp>
        <p:nvSpPr>
          <p:cNvPr id="6" name="Espace réservé du numéro de diapositive 5"/>
          <p:cNvSpPr>
            <a:spLocks noGrp="1"/>
          </p:cNvSpPr>
          <p:nvPr>
            <p:ph type="sldNum" sz="quarter" idx="12"/>
          </p:nvPr>
        </p:nvSpPr>
        <p:spPr/>
        <p:txBody>
          <a:bodyPr/>
          <a:lstStyle/>
          <a:p>
            <a:pPr>
              <a:defRPr/>
            </a:pPr>
            <a:fld id="{675F2D05-43B0-4D75-9788-E053A6297FB5}" type="slidenum">
              <a:rPr lang="fr-FR" smtClean="0">
                <a:solidFill>
                  <a:srgbClr val="DBF5F9">
                    <a:shade val="90000"/>
                  </a:srgbClr>
                </a:solidFill>
              </a:rPr>
              <a:pPr>
                <a:defRPr/>
              </a:pPr>
              <a:t>1</a:t>
            </a:fld>
            <a:endParaRPr lang="fr-FR">
              <a:solidFill>
                <a:srgbClr val="DBF5F9">
                  <a:shade val="90000"/>
                </a:srgbClr>
              </a:solidFill>
            </a:endParaRPr>
          </a:p>
        </p:txBody>
      </p:sp>
      <p:sp>
        <p:nvSpPr>
          <p:cNvPr id="8" name="Espace réservé de la date 7"/>
          <p:cNvSpPr>
            <a:spLocks noGrp="1"/>
          </p:cNvSpPr>
          <p:nvPr>
            <p:ph type="dt" sz="half" idx="10"/>
          </p:nvPr>
        </p:nvSpPr>
        <p:spPr/>
        <p:txBody>
          <a:bodyPr/>
          <a:lstStyle/>
          <a:p>
            <a:pPr>
              <a:defRPr/>
            </a:pPr>
            <a:fld id="{62C488B5-AD96-41A6-92AB-3DB330648E29}" type="datetime1">
              <a:rPr lang="fr-FR" sz="1600" smtClean="0">
                <a:solidFill>
                  <a:srgbClr val="DBF5F9">
                    <a:shade val="90000"/>
                  </a:srgbClr>
                </a:solidFill>
              </a:rPr>
              <a:pPr>
                <a:defRPr/>
              </a:pPr>
              <a:t>12/02/2017</a:t>
            </a:fld>
            <a:endParaRPr lang="fr-FR" sz="1600" dirty="0">
              <a:solidFill>
                <a:srgbClr val="DBF5F9">
                  <a:shade val="90000"/>
                </a:srgb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descr="depannage-informatique-nice.png"/>
          <p:cNvPicPr>
            <a:picLocks noChangeAspect="1"/>
          </p:cNvPicPr>
          <p:nvPr/>
        </p:nvPicPr>
        <p:blipFill>
          <a:blip r:embed="rId2" cstate="print"/>
          <a:stretch>
            <a:fillRect/>
          </a:stretch>
        </p:blipFill>
        <p:spPr>
          <a:xfrm>
            <a:off x="395536" y="0"/>
            <a:ext cx="720080" cy="764704"/>
          </a:xfrm>
          <a:prstGeom prst="rect">
            <a:avLst/>
          </a:prstGeom>
        </p:spPr>
      </p:pic>
      <p:sp>
        <p:nvSpPr>
          <p:cNvPr id="9" name="ZoneTexte 8"/>
          <p:cNvSpPr txBox="1"/>
          <p:nvPr/>
        </p:nvSpPr>
        <p:spPr>
          <a:xfrm>
            <a:off x="827584" y="2420888"/>
            <a:ext cx="5976664" cy="954107"/>
          </a:xfrm>
          <a:prstGeom prst="rect">
            <a:avLst/>
          </a:prstGeom>
          <a:noFill/>
        </p:spPr>
        <p:txBody>
          <a:bodyPr wrap="square" rtlCol="0">
            <a:spAutoFit/>
          </a:bodyPr>
          <a:lstStyle/>
          <a:p>
            <a:r>
              <a:rPr lang="fr-FR" sz="1400" dirty="0" smtClean="0">
                <a:solidFill>
                  <a:prstClr val="black"/>
                </a:solidFill>
              </a:rPr>
              <a:t>une carte d’extension est un ensemble de composants placés sur un circuit imprimé qui est connectable à la carte mère via un bus informatique. Le but d’une carte d’extension est d’ajouter des capacités ou des fonctionnalités à un ordinateur.</a:t>
            </a:r>
            <a:endParaRPr lang="fr-FR" sz="1400" dirty="0">
              <a:solidFill>
                <a:prstClr val="black"/>
              </a:solidFill>
            </a:endParaRPr>
          </a:p>
        </p:txBody>
      </p:sp>
      <p:sp>
        <p:nvSpPr>
          <p:cNvPr id="11" name="Rectangle à coins arrondis 10"/>
          <p:cNvSpPr/>
          <p:nvPr/>
        </p:nvSpPr>
        <p:spPr>
          <a:xfrm>
            <a:off x="827584" y="1844824"/>
            <a:ext cx="2304256" cy="50405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Carte d'extension</a:t>
            </a:r>
            <a:endParaRPr lang="fr-FR" b="1" dirty="0"/>
          </a:p>
        </p:txBody>
      </p:sp>
      <p:grpSp>
        <p:nvGrpSpPr>
          <p:cNvPr id="12" name="Groupe 11"/>
          <p:cNvGrpSpPr/>
          <p:nvPr/>
        </p:nvGrpSpPr>
        <p:grpSpPr>
          <a:xfrm>
            <a:off x="683568" y="1628800"/>
            <a:ext cx="8502125" cy="5184576"/>
            <a:chOff x="683568" y="1628800"/>
            <a:chExt cx="8502125" cy="5184576"/>
          </a:xfrm>
        </p:grpSpPr>
        <p:graphicFrame>
          <p:nvGraphicFramePr>
            <p:cNvPr id="14" name="Diagramme 13"/>
            <p:cNvGraphicFramePr/>
            <p:nvPr/>
          </p:nvGraphicFramePr>
          <p:xfrm>
            <a:off x="683568" y="3717032"/>
            <a:ext cx="6264696"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Image 15" descr="220px-ATI_Radeon_HD_5970_Graphics_Card-oblique_view.jpg"/>
            <p:cNvPicPr>
              <a:picLocks noChangeAspect="1"/>
            </p:cNvPicPr>
            <p:nvPr/>
          </p:nvPicPr>
          <p:blipFill>
            <a:blip r:embed="rId7" cstate="print"/>
            <a:stretch>
              <a:fillRect/>
            </a:stretch>
          </p:blipFill>
          <p:spPr>
            <a:xfrm>
              <a:off x="7132320" y="1628800"/>
              <a:ext cx="2011680" cy="1609344"/>
            </a:xfrm>
            <a:prstGeom prst="rect">
              <a:avLst/>
            </a:prstGeom>
          </p:spPr>
        </p:pic>
        <p:pic>
          <p:nvPicPr>
            <p:cNvPr id="17" name="Image 16" descr="220px-Onkyo_Wavio_SE-90PCI.jpg"/>
            <p:cNvPicPr>
              <a:picLocks noChangeAspect="1"/>
            </p:cNvPicPr>
            <p:nvPr/>
          </p:nvPicPr>
          <p:blipFill>
            <a:blip r:embed="rId8" cstate="print"/>
            <a:stretch>
              <a:fillRect/>
            </a:stretch>
          </p:blipFill>
          <p:spPr>
            <a:xfrm>
              <a:off x="7048500" y="3212976"/>
              <a:ext cx="2095500" cy="1571625"/>
            </a:xfrm>
            <a:prstGeom prst="rect">
              <a:avLst/>
            </a:prstGeom>
          </p:spPr>
        </p:pic>
        <p:pic>
          <p:nvPicPr>
            <p:cNvPr id="18" name="Image 17" descr="220px-GB_Network_PCI_Card.jpg"/>
            <p:cNvPicPr>
              <a:picLocks noChangeAspect="1"/>
            </p:cNvPicPr>
            <p:nvPr/>
          </p:nvPicPr>
          <p:blipFill>
            <a:blip r:embed="rId9" cstate="print"/>
            <a:stretch>
              <a:fillRect/>
            </a:stretch>
          </p:blipFill>
          <p:spPr>
            <a:xfrm>
              <a:off x="7020272" y="4797152"/>
              <a:ext cx="2165421" cy="1368152"/>
            </a:xfrm>
            <a:prstGeom prst="rect">
              <a:avLst/>
            </a:prstGeom>
          </p:spPr>
        </p:pic>
      </p:grpSp>
      <p:sp>
        <p:nvSpPr>
          <p:cNvPr id="10" name="Rectangle à coins arrondis 9"/>
          <p:cNvSpPr/>
          <p:nvPr/>
        </p:nvSpPr>
        <p:spPr>
          <a:xfrm>
            <a:off x="2771800" y="764704"/>
            <a:ext cx="4032448"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2-</a:t>
            </a:r>
            <a:r>
              <a:rPr lang="fr-FR" b="1" dirty="0" smtClean="0"/>
              <a:t> Les composants de l'ordinateur</a:t>
            </a:r>
            <a:endParaRPr lang="fr-FR" b="1" dirty="0"/>
          </a:p>
        </p:txBody>
      </p:sp>
      <p:sp>
        <p:nvSpPr>
          <p:cNvPr id="13" name="Espace réservé du numéro de diapositive 12"/>
          <p:cNvSpPr>
            <a:spLocks noGrp="1"/>
          </p:cNvSpPr>
          <p:nvPr>
            <p:ph type="sldNum" sz="quarter" idx="12"/>
          </p:nvPr>
        </p:nvSpPr>
        <p:spPr/>
        <p:txBody>
          <a:bodyPr/>
          <a:lstStyle/>
          <a:p>
            <a:fld id="{CF4668DC-857F-487D-BFFA-8C0CA5037977}" type="slidenum">
              <a:rPr lang="fr-BE" smtClean="0">
                <a:solidFill>
                  <a:srgbClr val="04617B">
                    <a:shade val="90000"/>
                  </a:srgbClr>
                </a:solidFill>
              </a:rPr>
              <a:pPr/>
              <a:t>10</a:t>
            </a:fld>
            <a:endParaRPr lang="fr-BE">
              <a:solidFill>
                <a:srgbClr val="04617B">
                  <a:shade val="90000"/>
                </a:srgb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descr="558px-Personal_computer,_exploded_4.svg.png"/>
          <p:cNvPicPr>
            <a:picLocks noChangeAspect="1"/>
          </p:cNvPicPr>
          <p:nvPr/>
        </p:nvPicPr>
        <p:blipFill>
          <a:blip r:embed="rId2" cstate="print"/>
          <a:stretch>
            <a:fillRect/>
          </a:stretch>
        </p:blipFill>
        <p:spPr>
          <a:xfrm>
            <a:off x="4837330" y="1628800"/>
            <a:ext cx="4343182" cy="4896544"/>
          </a:xfrm>
          <a:prstGeom prst="rect">
            <a:avLst/>
          </a:prstGeom>
        </p:spPr>
      </p:pic>
      <p:sp>
        <p:nvSpPr>
          <p:cNvPr id="4" name="ZoneTexte 3"/>
          <p:cNvSpPr txBox="1"/>
          <p:nvPr/>
        </p:nvSpPr>
        <p:spPr>
          <a:xfrm>
            <a:off x="1043608" y="2266994"/>
            <a:ext cx="3312368" cy="369332"/>
          </a:xfrm>
          <a:prstGeom prst="rect">
            <a:avLst/>
          </a:prstGeom>
          <a:noFill/>
        </p:spPr>
        <p:txBody>
          <a:bodyPr wrap="square" rtlCol="0">
            <a:spAutoFit/>
          </a:bodyPr>
          <a:lstStyle/>
          <a:p>
            <a:r>
              <a:rPr lang="fr-FR" dirty="0" smtClean="0">
                <a:solidFill>
                  <a:prstClr val="black"/>
                </a:solidFill>
              </a:rPr>
              <a:t>7: Alimentation électrique</a:t>
            </a:r>
          </a:p>
        </p:txBody>
      </p:sp>
      <p:pic>
        <p:nvPicPr>
          <p:cNvPr id="6" name="Image 5" descr="depannage-informatique-nice.png"/>
          <p:cNvPicPr>
            <a:picLocks noChangeAspect="1"/>
          </p:cNvPicPr>
          <p:nvPr/>
        </p:nvPicPr>
        <p:blipFill>
          <a:blip r:embed="rId3" cstate="print"/>
          <a:stretch>
            <a:fillRect/>
          </a:stretch>
        </p:blipFill>
        <p:spPr>
          <a:xfrm>
            <a:off x="395536" y="0"/>
            <a:ext cx="720080" cy="764704"/>
          </a:xfrm>
          <a:prstGeom prst="rect">
            <a:avLst/>
          </a:prstGeom>
        </p:spPr>
      </p:pic>
      <p:sp>
        <p:nvSpPr>
          <p:cNvPr id="7" name="ZoneTexte 6"/>
          <p:cNvSpPr txBox="1"/>
          <p:nvPr/>
        </p:nvSpPr>
        <p:spPr>
          <a:xfrm>
            <a:off x="827584" y="2780928"/>
            <a:ext cx="3816424" cy="1169551"/>
          </a:xfrm>
          <a:prstGeom prst="rect">
            <a:avLst/>
          </a:prstGeom>
          <a:noFill/>
        </p:spPr>
        <p:txBody>
          <a:bodyPr wrap="square" rtlCol="0">
            <a:spAutoFit/>
          </a:bodyPr>
          <a:lstStyle/>
          <a:p>
            <a:r>
              <a:rPr lang="fr-FR" sz="1400" dirty="0" smtClean="0"/>
              <a:t>est l'ensemble des équipements électriques qui assure le transfert du courant électrique d'un réseau électrique pour le fournir, sous les paramètres appropriés (puissance, tension) de façon stable et constante à l'unité centrale.</a:t>
            </a:r>
          </a:p>
        </p:txBody>
      </p:sp>
      <p:grpSp>
        <p:nvGrpSpPr>
          <p:cNvPr id="11" name="Groupe 10"/>
          <p:cNvGrpSpPr/>
          <p:nvPr/>
        </p:nvGrpSpPr>
        <p:grpSpPr>
          <a:xfrm>
            <a:off x="683568" y="4077072"/>
            <a:ext cx="4536504" cy="2458541"/>
            <a:chOff x="683568" y="4077072"/>
            <a:chExt cx="4536504" cy="2458541"/>
          </a:xfrm>
        </p:grpSpPr>
        <p:pic>
          <p:nvPicPr>
            <p:cNvPr id="8" name="Image 7" descr="indexttttttttttttttttt.jpg"/>
            <p:cNvPicPr>
              <a:picLocks noChangeAspect="1"/>
            </p:cNvPicPr>
            <p:nvPr/>
          </p:nvPicPr>
          <p:blipFill>
            <a:blip r:embed="rId4" cstate="print"/>
            <a:stretch>
              <a:fillRect/>
            </a:stretch>
          </p:blipFill>
          <p:spPr>
            <a:xfrm>
              <a:off x="683568" y="4077072"/>
              <a:ext cx="2809875" cy="1628775"/>
            </a:xfrm>
            <a:prstGeom prst="rect">
              <a:avLst/>
            </a:prstGeom>
          </p:spPr>
        </p:pic>
        <p:pic>
          <p:nvPicPr>
            <p:cNvPr id="9" name="Image 8" descr="indexzzzzzzzzzzzzz.jpg"/>
            <p:cNvPicPr>
              <a:picLocks noChangeAspect="1"/>
            </p:cNvPicPr>
            <p:nvPr/>
          </p:nvPicPr>
          <p:blipFill>
            <a:blip r:embed="rId5" cstate="print"/>
            <a:stretch>
              <a:fillRect/>
            </a:stretch>
          </p:blipFill>
          <p:spPr>
            <a:xfrm>
              <a:off x="3419872" y="4941168"/>
              <a:ext cx="1800200" cy="1594445"/>
            </a:xfrm>
            <a:prstGeom prst="rect">
              <a:avLst/>
            </a:prstGeom>
          </p:spPr>
        </p:pic>
      </p:grpSp>
      <p:sp>
        <p:nvSpPr>
          <p:cNvPr id="10" name="Rectangle à coins arrondis 9"/>
          <p:cNvSpPr/>
          <p:nvPr/>
        </p:nvSpPr>
        <p:spPr>
          <a:xfrm>
            <a:off x="2771800" y="764704"/>
            <a:ext cx="4032448"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2-</a:t>
            </a:r>
            <a:r>
              <a:rPr lang="fr-FR" b="1" dirty="0" smtClean="0"/>
              <a:t> Les composants de l'ordinateur</a:t>
            </a:r>
            <a:endParaRPr lang="fr-FR" b="1" dirty="0"/>
          </a:p>
        </p:txBody>
      </p:sp>
      <p:sp>
        <p:nvSpPr>
          <p:cNvPr id="12" name="Espace réservé du numéro de diapositive 11"/>
          <p:cNvSpPr>
            <a:spLocks noGrp="1"/>
          </p:cNvSpPr>
          <p:nvPr>
            <p:ph type="sldNum" sz="quarter" idx="12"/>
          </p:nvPr>
        </p:nvSpPr>
        <p:spPr/>
        <p:txBody>
          <a:bodyPr/>
          <a:lstStyle/>
          <a:p>
            <a:fld id="{CF4668DC-857F-487D-BFFA-8C0CA5037977}" type="slidenum">
              <a:rPr lang="fr-BE" smtClean="0">
                <a:solidFill>
                  <a:srgbClr val="04617B">
                    <a:shade val="90000"/>
                  </a:srgbClr>
                </a:solidFill>
              </a:rPr>
              <a:pPr/>
              <a:t>11</a:t>
            </a:fld>
            <a:endParaRPr lang="fr-BE">
              <a:solidFill>
                <a:srgbClr val="04617B">
                  <a:shade val="90000"/>
                </a:srgb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descr="558px-Personal_computer,_exploded_4.svg.png"/>
          <p:cNvPicPr>
            <a:picLocks noChangeAspect="1"/>
          </p:cNvPicPr>
          <p:nvPr/>
        </p:nvPicPr>
        <p:blipFill>
          <a:blip r:embed="rId2" cstate="print"/>
          <a:stretch>
            <a:fillRect/>
          </a:stretch>
        </p:blipFill>
        <p:spPr>
          <a:xfrm>
            <a:off x="4837330" y="1628800"/>
            <a:ext cx="4343182" cy="4896544"/>
          </a:xfrm>
          <a:prstGeom prst="rect">
            <a:avLst/>
          </a:prstGeom>
        </p:spPr>
      </p:pic>
      <p:sp>
        <p:nvSpPr>
          <p:cNvPr id="4" name="ZoneTexte 3"/>
          <p:cNvSpPr txBox="1"/>
          <p:nvPr/>
        </p:nvSpPr>
        <p:spPr>
          <a:xfrm>
            <a:off x="683568" y="1772816"/>
            <a:ext cx="3816424" cy="1446550"/>
          </a:xfrm>
          <a:prstGeom prst="rect">
            <a:avLst/>
          </a:prstGeom>
          <a:noFill/>
        </p:spPr>
        <p:txBody>
          <a:bodyPr wrap="square" rtlCol="0">
            <a:spAutoFit/>
          </a:bodyPr>
          <a:lstStyle/>
          <a:p>
            <a:r>
              <a:rPr lang="fr-FR" dirty="0" smtClean="0">
                <a:solidFill>
                  <a:prstClr val="black"/>
                </a:solidFill>
              </a:rPr>
              <a:t>8: Lecteur de disque optique</a:t>
            </a:r>
          </a:p>
          <a:p>
            <a:r>
              <a:rPr lang="fr-FR" sz="1400" dirty="0" smtClean="0"/>
              <a:t>un appareil électronique permettant de lire des disques optiques comme les disques compacts (ou CD) et DVD. Ces disques sont lus par une diode laser, sans qu'il n'y ait de contact avec le lecteur.</a:t>
            </a:r>
          </a:p>
        </p:txBody>
      </p:sp>
      <p:pic>
        <p:nvPicPr>
          <p:cNvPr id="6" name="Image 5" descr="depannage-informatique-nice.png"/>
          <p:cNvPicPr>
            <a:picLocks noChangeAspect="1"/>
          </p:cNvPicPr>
          <p:nvPr/>
        </p:nvPicPr>
        <p:blipFill>
          <a:blip r:embed="rId3" cstate="print"/>
          <a:stretch>
            <a:fillRect/>
          </a:stretch>
        </p:blipFill>
        <p:spPr>
          <a:xfrm>
            <a:off x="395536" y="0"/>
            <a:ext cx="720080" cy="764704"/>
          </a:xfrm>
          <a:prstGeom prst="rect">
            <a:avLst/>
          </a:prstGeom>
        </p:spPr>
      </p:pic>
      <p:pic>
        <p:nvPicPr>
          <p:cNvPr id="8" name="Image 7" descr="imageddddddds.jpg"/>
          <p:cNvPicPr>
            <a:picLocks noChangeAspect="1"/>
          </p:cNvPicPr>
          <p:nvPr/>
        </p:nvPicPr>
        <p:blipFill>
          <a:blip r:embed="rId4" cstate="print"/>
          <a:stretch>
            <a:fillRect/>
          </a:stretch>
        </p:blipFill>
        <p:spPr>
          <a:xfrm>
            <a:off x="1835696" y="3063626"/>
            <a:ext cx="2520280" cy="1026781"/>
          </a:xfrm>
          <a:prstGeom prst="rect">
            <a:avLst/>
          </a:prstGeom>
        </p:spPr>
      </p:pic>
      <p:grpSp>
        <p:nvGrpSpPr>
          <p:cNvPr id="11" name="Groupe 10"/>
          <p:cNvGrpSpPr/>
          <p:nvPr/>
        </p:nvGrpSpPr>
        <p:grpSpPr>
          <a:xfrm>
            <a:off x="539553" y="4077072"/>
            <a:ext cx="4824535" cy="2592288"/>
            <a:chOff x="539553" y="4077072"/>
            <a:chExt cx="4824535" cy="2592288"/>
          </a:xfrm>
        </p:grpSpPr>
        <p:pic>
          <p:nvPicPr>
            <p:cNvPr id="9" name="Image 8" descr="imagsssssssssssssses.jpg"/>
            <p:cNvPicPr>
              <a:picLocks noChangeAspect="1"/>
            </p:cNvPicPr>
            <p:nvPr/>
          </p:nvPicPr>
          <p:blipFill>
            <a:blip r:embed="rId5" cstate="print"/>
            <a:stretch>
              <a:fillRect/>
            </a:stretch>
          </p:blipFill>
          <p:spPr>
            <a:xfrm>
              <a:off x="4034258" y="5234867"/>
              <a:ext cx="1329830" cy="1434493"/>
            </a:xfrm>
            <a:prstGeom prst="rect">
              <a:avLst/>
            </a:prstGeom>
          </p:spPr>
        </p:pic>
        <p:pic>
          <p:nvPicPr>
            <p:cNvPr id="13" name="Image 12" descr="imawwwwwwwwwwwwwwges.jpg"/>
            <p:cNvPicPr>
              <a:picLocks noChangeAspect="1"/>
            </p:cNvPicPr>
            <p:nvPr/>
          </p:nvPicPr>
          <p:blipFill>
            <a:blip r:embed="rId6" cstate="print"/>
            <a:stretch>
              <a:fillRect/>
            </a:stretch>
          </p:blipFill>
          <p:spPr>
            <a:xfrm>
              <a:off x="539553" y="5517232"/>
              <a:ext cx="1152128" cy="1152128"/>
            </a:xfrm>
            <a:prstGeom prst="rect">
              <a:avLst/>
            </a:prstGeom>
          </p:spPr>
        </p:pic>
        <p:sp>
          <p:nvSpPr>
            <p:cNvPr id="14" name="ZoneTexte 13"/>
            <p:cNvSpPr txBox="1"/>
            <p:nvPr/>
          </p:nvSpPr>
          <p:spPr>
            <a:xfrm>
              <a:off x="683568" y="4077072"/>
              <a:ext cx="3816424" cy="1446550"/>
            </a:xfrm>
            <a:prstGeom prst="rect">
              <a:avLst/>
            </a:prstGeom>
            <a:noFill/>
          </p:spPr>
          <p:txBody>
            <a:bodyPr wrap="square" rtlCol="0">
              <a:spAutoFit/>
            </a:bodyPr>
            <a:lstStyle/>
            <a:p>
              <a:r>
                <a:rPr lang="fr-FR" dirty="0" smtClean="0">
                  <a:solidFill>
                    <a:prstClr val="black"/>
                  </a:solidFill>
                </a:rPr>
                <a:t>9: Disque dur</a:t>
              </a:r>
            </a:p>
            <a:p>
              <a:r>
                <a:rPr lang="fr-FR" sz="1400" dirty="0" smtClean="0"/>
                <a:t>Un disque dur, parfois abrégé DD ou HDD (Hard </a:t>
              </a:r>
              <a:r>
                <a:rPr lang="fr-FR" sz="1400" dirty="0" err="1" smtClean="0"/>
                <a:t>Disk</a:t>
              </a:r>
              <a:r>
                <a:rPr lang="fr-FR" sz="1400" dirty="0" smtClean="0"/>
                <a:t> Drive), est une mémoire de masse  magnétique </a:t>
              </a:r>
            </a:p>
            <a:p>
              <a:r>
                <a:rPr lang="fr-FR" sz="1400" dirty="0" smtClean="0"/>
                <a:t>(une mémoire de grande capacité, non volatile et qui peut être lue et écrite par un ordinateur.)</a:t>
              </a:r>
            </a:p>
          </p:txBody>
        </p:sp>
      </p:grpSp>
      <p:sp>
        <p:nvSpPr>
          <p:cNvPr id="10" name="Rectangle à coins arrondis 9"/>
          <p:cNvSpPr/>
          <p:nvPr/>
        </p:nvSpPr>
        <p:spPr>
          <a:xfrm>
            <a:off x="2771800" y="764704"/>
            <a:ext cx="4032448"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2-</a:t>
            </a:r>
            <a:r>
              <a:rPr lang="fr-FR" b="1" dirty="0" smtClean="0"/>
              <a:t> Les composants de l'ordinateur</a:t>
            </a:r>
            <a:endParaRPr lang="fr-FR" b="1" dirty="0"/>
          </a:p>
        </p:txBody>
      </p:sp>
      <p:sp>
        <p:nvSpPr>
          <p:cNvPr id="12" name="Espace réservé du numéro de diapositive 11"/>
          <p:cNvSpPr>
            <a:spLocks noGrp="1"/>
          </p:cNvSpPr>
          <p:nvPr>
            <p:ph type="sldNum" sz="quarter" idx="12"/>
          </p:nvPr>
        </p:nvSpPr>
        <p:spPr/>
        <p:txBody>
          <a:bodyPr/>
          <a:lstStyle/>
          <a:p>
            <a:fld id="{CF4668DC-857F-487D-BFFA-8C0CA5037977}" type="slidenum">
              <a:rPr lang="fr-BE" smtClean="0">
                <a:solidFill>
                  <a:srgbClr val="04617B">
                    <a:shade val="90000"/>
                  </a:srgbClr>
                </a:solidFill>
              </a:rPr>
              <a:pPr/>
              <a:t>12</a:t>
            </a:fld>
            <a:endParaRPr lang="fr-BE">
              <a:solidFill>
                <a:srgbClr val="04617B">
                  <a:shade val="90000"/>
                </a:srgb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descr="558px-Personal_computer,_exploded_4.svg.png"/>
          <p:cNvPicPr>
            <a:picLocks noChangeAspect="1"/>
          </p:cNvPicPr>
          <p:nvPr/>
        </p:nvPicPr>
        <p:blipFill>
          <a:blip r:embed="rId2" cstate="print"/>
          <a:stretch>
            <a:fillRect/>
          </a:stretch>
        </p:blipFill>
        <p:spPr>
          <a:xfrm>
            <a:off x="4837330" y="1628800"/>
            <a:ext cx="4343182" cy="4896544"/>
          </a:xfrm>
          <a:prstGeom prst="rect">
            <a:avLst/>
          </a:prstGeom>
        </p:spPr>
      </p:pic>
      <p:sp>
        <p:nvSpPr>
          <p:cNvPr id="4" name="ZoneTexte 3"/>
          <p:cNvSpPr txBox="1"/>
          <p:nvPr/>
        </p:nvSpPr>
        <p:spPr>
          <a:xfrm>
            <a:off x="683568" y="1772816"/>
            <a:ext cx="4248472" cy="1231106"/>
          </a:xfrm>
          <a:prstGeom prst="rect">
            <a:avLst/>
          </a:prstGeom>
          <a:noFill/>
        </p:spPr>
        <p:txBody>
          <a:bodyPr wrap="square" rtlCol="0">
            <a:spAutoFit/>
          </a:bodyPr>
          <a:lstStyle/>
          <a:p>
            <a:r>
              <a:rPr lang="fr-FR" dirty="0" smtClean="0">
                <a:solidFill>
                  <a:prstClr val="black"/>
                </a:solidFill>
              </a:rPr>
              <a:t>10: Clavier</a:t>
            </a:r>
          </a:p>
          <a:p>
            <a:r>
              <a:rPr lang="fr-FR" sz="1400" dirty="0" smtClean="0"/>
              <a:t>Un clavier d’ordinateur est une interface homme-machine, un périphérique d’entrée de l’ordinateur composé de touches envoyant des instructions à la machine une fois actionnées. </a:t>
            </a:r>
          </a:p>
        </p:txBody>
      </p:sp>
      <p:pic>
        <p:nvPicPr>
          <p:cNvPr id="6" name="Image 5" descr="depannage-informatique-nice.png"/>
          <p:cNvPicPr>
            <a:picLocks noChangeAspect="1"/>
          </p:cNvPicPr>
          <p:nvPr/>
        </p:nvPicPr>
        <p:blipFill>
          <a:blip r:embed="rId3" cstate="print"/>
          <a:stretch>
            <a:fillRect/>
          </a:stretch>
        </p:blipFill>
        <p:spPr>
          <a:xfrm>
            <a:off x="395536" y="0"/>
            <a:ext cx="720080" cy="764704"/>
          </a:xfrm>
          <a:prstGeom prst="rect">
            <a:avLst/>
          </a:prstGeom>
        </p:spPr>
      </p:pic>
      <p:grpSp>
        <p:nvGrpSpPr>
          <p:cNvPr id="14" name="Groupe 13"/>
          <p:cNvGrpSpPr/>
          <p:nvPr/>
        </p:nvGrpSpPr>
        <p:grpSpPr>
          <a:xfrm>
            <a:off x="683568" y="4077072"/>
            <a:ext cx="4392488" cy="2592288"/>
            <a:chOff x="683568" y="4077072"/>
            <a:chExt cx="4392488" cy="2592288"/>
          </a:xfrm>
        </p:grpSpPr>
        <p:pic>
          <p:nvPicPr>
            <p:cNvPr id="10" name="Image 9" descr="inhhdex.jpg"/>
            <p:cNvPicPr>
              <a:picLocks noChangeAspect="1"/>
            </p:cNvPicPr>
            <p:nvPr/>
          </p:nvPicPr>
          <p:blipFill>
            <a:blip r:embed="rId4" cstate="print"/>
            <a:stretch>
              <a:fillRect/>
            </a:stretch>
          </p:blipFill>
          <p:spPr>
            <a:xfrm>
              <a:off x="2420888" y="5517232"/>
              <a:ext cx="1143000" cy="1143000"/>
            </a:xfrm>
            <a:prstGeom prst="rect">
              <a:avLst/>
            </a:prstGeom>
          </p:spPr>
        </p:pic>
        <p:pic>
          <p:nvPicPr>
            <p:cNvPr id="11" name="Image 10" descr="inhhhhhhhhhhhhhhhhhdex.jpg"/>
            <p:cNvPicPr>
              <a:picLocks noChangeAspect="1"/>
            </p:cNvPicPr>
            <p:nvPr/>
          </p:nvPicPr>
          <p:blipFill>
            <a:blip r:embed="rId5" cstate="print"/>
            <a:stretch>
              <a:fillRect/>
            </a:stretch>
          </p:blipFill>
          <p:spPr>
            <a:xfrm>
              <a:off x="3635896" y="5229200"/>
              <a:ext cx="1440160" cy="1440160"/>
            </a:xfrm>
            <a:prstGeom prst="rect">
              <a:avLst/>
            </a:prstGeom>
          </p:spPr>
        </p:pic>
        <p:sp>
          <p:nvSpPr>
            <p:cNvPr id="12" name="ZoneTexte 11"/>
            <p:cNvSpPr txBox="1"/>
            <p:nvPr/>
          </p:nvSpPr>
          <p:spPr>
            <a:xfrm>
              <a:off x="683568" y="4077072"/>
              <a:ext cx="3816424" cy="1446550"/>
            </a:xfrm>
            <a:prstGeom prst="rect">
              <a:avLst/>
            </a:prstGeom>
            <a:noFill/>
          </p:spPr>
          <p:txBody>
            <a:bodyPr wrap="square" rtlCol="0">
              <a:spAutoFit/>
            </a:bodyPr>
            <a:lstStyle/>
            <a:p>
              <a:r>
                <a:rPr lang="fr-FR" dirty="0" smtClean="0">
                  <a:solidFill>
                    <a:prstClr val="black"/>
                  </a:solidFill>
                </a:rPr>
                <a:t>11: Souris</a:t>
              </a:r>
            </a:p>
            <a:p>
              <a:r>
                <a:rPr lang="fr-FR" sz="1400" dirty="0" smtClean="0"/>
                <a:t>est un dispositif de pointage pour ordinateur. Elle est composée d'un petit boîtier fait pour tenir sous la main, sur lequel se trouvent un ou plusieurs boutons, et une molette dans la plupart des cas.</a:t>
              </a:r>
            </a:p>
          </p:txBody>
        </p:sp>
      </p:grpSp>
      <p:pic>
        <p:nvPicPr>
          <p:cNvPr id="17" name="Image 16" descr="imaooooooooooooooooges.jpg"/>
          <p:cNvPicPr>
            <a:picLocks noChangeAspect="1"/>
          </p:cNvPicPr>
          <p:nvPr/>
        </p:nvPicPr>
        <p:blipFill>
          <a:blip r:embed="rId6" cstate="print"/>
          <a:stretch>
            <a:fillRect/>
          </a:stretch>
        </p:blipFill>
        <p:spPr>
          <a:xfrm>
            <a:off x="539552" y="3068960"/>
            <a:ext cx="2286000" cy="876300"/>
          </a:xfrm>
          <a:prstGeom prst="rect">
            <a:avLst/>
          </a:prstGeom>
        </p:spPr>
      </p:pic>
      <p:pic>
        <p:nvPicPr>
          <p:cNvPr id="18" name="Image 17" descr="imrrrrrrrrrrrrrages.jpg"/>
          <p:cNvPicPr>
            <a:picLocks noChangeAspect="1"/>
          </p:cNvPicPr>
          <p:nvPr/>
        </p:nvPicPr>
        <p:blipFill>
          <a:blip r:embed="rId7" cstate="print"/>
          <a:stretch>
            <a:fillRect/>
          </a:stretch>
        </p:blipFill>
        <p:spPr>
          <a:xfrm>
            <a:off x="2843808" y="2980172"/>
            <a:ext cx="2007667" cy="1168908"/>
          </a:xfrm>
          <a:prstGeom prst="rect">
            <a:avLst/>
          </a:prstGeom>
        </p:spPr>
      </p:pic>
      <p:sp>
        <p:nvSpPr>
          <p:cNvPr id="13" name="Rectangle à coins arrondis 12"/>
          <p:cNvSpPr/>
          <p:nvPr/>
        </p:nvSpPr>
        <p:spPr>
          <a:xfrm>
            <a:off x="2771800" y="764704"/>
            <a:ext cx="4032448"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2-</a:t>
            </a:r>
            <a:r>
              <a:rPr lang="fr-FR" b="1" dirty="0" smtClean="0"/>
              <a:t> Les composants de l'ordinateur</a:t>
            </a:r>
            <a:endParaRPr lang="fr-FR" b="1" dirty="0"/>
          </a:p>
        </p:txBody>
      </p:sp>
      <p:sp>
        <p:nvSpPr>
          <p:cNvPr id="15" name="Espace réservé du numéro de diapositive 14"/>
          <p:cNvSpPr>
            <a:spLocks noGrp="1"/>
          </p:cNvSpPr>
          <p:nvPr>
            <p:ph type="sldNum" sz="quarter" idx="12"/>
          </p:nvPr>
        </p:nvSpPr>
        <p:spPr/>
        <p:txBody>
          <a:bodyPr/>
          <a:lstStyle/>
          <a:p>
            <a:fld id="{CF4668DC-857F-487D-BFFA-8C0CA5037977}" type="slidenum">
              <a:rPr lang="fr-BE" smtClean="0">
                <a:solidFill>
                  <a:srgbClr val="04617B">
                    <a:shade val="90000"/>
                  </a:srgbClr>
                </a:solidFill>
              </a:rPr>
              <a:pPr/>
              <a:t>13</a:t>
            </a:fld>
            <a:endParaRPr lang="fr-BE">
              <a:solidFill>
                <a:srgbClr val="04617B">
                  <a:shade val="90000"/>
                </a:srgb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descr="depannage-informatique-nice.png"/>
          <p:cNvPicPr>
            <a:picLocks noChangeAspect="1"/>
          </p:cNvPicPr>
          <p:nvPr/>
        </p:nvPicPr>
        <p:blipFill>
          <a:blip r:embed="rId2" cstate="print"/>
          <a:stretch>
            <a:fillRect/>
          </a:stretch>
        </p:blipFill>
        <p:spPr>
          <a:xfrm>
            <a:off x="395536" y="0"/>
            <a:ext cx="720080" cy="764704"/>
          </a:xfrm>
          <a:prstGeom prst="rect">
            <a:avLst/>
          </a:prstGeom>
        </p:spPr>
      </p:pic>
      <p:sp>
        <p:nvSpPr>
          <p:cNvPr id="13" name="Rectangle à coins arrondis 12"/>
          <p:cNvSpPr/>
          <p:nvPr/>
        </p:nvSpPr>
        <p:spPr>
          <a:xfrm>
            <a:off x="827584" y="1844824"/>
            <a:ext cx="2520280" cy="50405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Autre périphériques</a:t>
            </a:r>
          </a:p>
        </p:txBody>
      </p:sp>
      <p:grpSp>
        <p:nvGrpSpPr>
          <p:cNvPr id="14" name="Groupe 13"/>
          <p:cNvGrpSpPr/>
          <p:nvPr/>
        </p:nvGrpSpPr>
        <p:grpSpPr>
          <a:xfrm>
            <a:off x="2771800" y="1772816"/>
            <a:ext cx="6264696" cy="4896544"/>
            <a:chOff x="2464246" y="1772816"/>
            <a:chExt cx="6572250" cy="4896544"/>
          </a:xfrm>
        </p:grpSpPr>
        <p:sp>
          <p:nvSpPr>
            <p:cNvPr id="15" name="Rectangle avec flèche vers la gauche 14"/>
            <p:cNvSpPr/>
            <p:nvPr/>
          </p:nvSpPr>
          <p:spPr>
            <a:xfrm>
              <a:off x="2464246" y="1772816"/>
              <a:ext cx="6572250" cy="4896544"/>
            </a:xfrm>
            <a:prstGeom prst="leftArrowCallout">
              <a:avLst>
                <a:gd name="adj1" fmla="val 25000"/>
                <a:gd name="adj2" fmla="val 25000"/>
                <a:gd name="adj3" fmla="val 13604"/>
                <a:gd name="adj4" fmla="val 82405"/>
              </a:avLst>
            </a:prstGeom>
            <a:ln w="76200">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6" name="Image 31" descr="Image13.jpg"/>
            <p:cNvPicPr>
              <a:picLocks noChangeAspect="1"/>
            </p:cNvPicPr>
            <p:nvPr/>
          </p:nvPicPr>
          <p:blipFill>
            <a:blip r:embed="rId3" cstate="print"/>
            <a:srcRect/>
            <a:stretch>
              <a:fillRect/>
            </a:stretch>
          </p:blipFill>
          <p:spPr bwMode="auto">
            <a:xfrm>
              <a:off x="6694660" y="5301208"/>
              <a:ext cx="996701" cy="996702"/>
            </a:xfrm>
            <a:prstGeom prst="rect">
              <a:avLst/>
            </a:prstGeom>
            <a:noFill/>
            <a:ln w="9525">
              <a:noFill/>
              <a:miter lim="800000"/>
              <a:headEnd/>
              <a:tailEnd/>
            </a:ln>
          </p:spPr>
        </p:pic>
        <p:sp>
          <p:nvSpPr>
            <p:cNvPr id="19" name="Text Box 43"/>
            <p:cNvSpPr txBox="1">
              <a:spLocks noChangeArrowheads="1"/>
            </p:cNvSpPr>
            <p:nvPr/>
          </p:nvSpPr>
          <p:spPr bwMode="auto">
            <a:xfrm>
              <a:off x="3923927" y="6251847"/>
              <a:ext cx="1486499" cy="338138"/>
            </a:xfrm>
            <a:prstGeom prst="rect">
              <a:avLst/>
            </a:prstGeom>
            <a:noFill/>
            <a:ln w="9525">
              <a:noFill/>
              <a:miter lim="800000"/>
              <a:headEnd/>
              <a:tailEnd/>
            </a:ln>
          </p:spPr>
          <p:txBody>
            <a:bodyPr wrap="square">
              <a:spAutoFit/>
            </a:bodyPr>
            <a:lstStyle/>
            <a:p>
              <a:pPr>
                <a:spcBef>
                  <a:spcPct val="50000"/>
                </a:spcBef>
              </a:pPr>
              <a:r>
                <a:rPr lang="fr-FR" sz="1600" b="1" dirty="0">
                  <a:latin typeface="Calibri" pitchFamily="34" charset="0"/>
                </a:rPr>
                <a:t>imprimante</a:t>
              </a:r>
            </a:p>
          </p:txBody>
        </p:sp>
        <p:sp>
          <p:nvSpPr>
            <p:cNvPr id="20" name="Text Box 44"/>
            <p:cNvSpPr txBox="1">
              <a:spLocks noChangeArrowheads="1"/>
            </p:cNvSpPr>
            <p:nvPr/>
          </p:nvSpPr>
          <p:spPr bwMode="auto">
            <a:xfrm>
              <a:off x="8028384" y="6165304"/>
              <a:ext cx="936625" cy="338138"/>
            </a:xfrm>
            <a:prstGeom prst="rect">
              <a:avLst/>
            </a:prstGeom>
            <a:noFill/>
            <a:ln w="9525">
              <a:noFill/>
              <a:miter lim="800000"/>
              <a:headEnd/>
              <a:tailEnd/>
            </a:ln>
          </p:spPr>
          <p:txBody>
            <a:bodyPr>
              <a:spAutoFit/>
            </a:bodyPr>
            <a:lstStyle/>
            <a:p>
              <a:pPr>
                <a:spcBef>
                  <a:spcPct val="50000"/>
                </a:spcBef>
              </a:pPr>
              <a:r>
                <a:rPr lang="fr-FR" sz="1600" b="1" dirty="0">
                  <a:latin typeface="Calibri" pitchFamily="34" charset="0"/>
                </a:rPr>
                <a:t>modem</a:t>
              </a:r>
            </a:p>
          </p:txBody>
        </p:sp>
        <p:sp>
          <p:nvSpPr>
            <p:cNvPr id="21" name="Text Box 54"/>
            <p:cNvSpPr txBox="1">
              <a:spLocks noChangeArrowheads="1"/>
            </p:cNvSpPr>
            <p:nvPr/>
          </p:nvSpPr>
          <p:spPr bwMode="auto">
            <a:xfrm>
              <a:off x="6619117" y="6237312"/>
              <a:ext cx="1223962" cy="338137"/>
            </a:xfrm>
            <a:prstGeom prst="rect">
              <a:avLst/>
            </a:prstGeom>
            <a:noFill/>
            <a:ln w="9525">
              <a:noFill/>
              <a:miter lim="800000"/>
              <a:headEnd/>
              <a:tailEnd/>
            </a:ln>
          </p:spPr>
          <p:txBody>
            <a:bodyPr>
              <a:spAutoFit/>
            </a:bodyPr>
            <a:lstStyle/>
            <a:p>
              <a:pPr algn="ctr">
                <a:spcBef>
                  <a:spcPct val="50000"/>
                </a:spcBef>
              </a:pPr>
              <a:r>
                <a:rPr lang="fr-FR" sz="1600" b="1" dirty="0"/>
                <a:t>Scanner</a:t>
              </a:r>
            </a:p>
          </p:txBody>
        </p:sp>
        <p:sp>
          <p:nvSpPr>
            <p:cNvPr id="22" name="Text Box 55"/>
            <p:cNvSpPr txBox="1">
              <a:spLocks noChangeArrowheads="1"/>
            </p:cNvSpPr>
            <p:nvPr/>
          </p:nvSpPr>
          <p:spPr bwMode="auto">
            <a:xfrm>
              <a:off x="4035871" y="4531022"/>
              <a:ext cx="2371725" cy="338138"/>
            </a:xfrm>
            <a:prstGeom prst="rect">
              <a:avLst/>
            </a:prstGeom>
            <a:noFill/>
            <a:ln w="9525">
              <a:noFill/>
              <a:miter lim="800000"/>
              <a:headEnd/>
              <a:tailEnd/>
            </a:ln>
          </p:spPr>
          <p:txBody>
            <a:bodyPr>
              <a:spAutoFit/>
            </a:bodyPr>
            <a:lstStyle/>
            <a:p>
              <a:pPr>
                <a:spcBef>
                  <a:spcPct val="50000"/>
                </a:spcBef>
              </a:pPr>
              <a:r>
                <a:rPr lang="fr-FR" sz="1600" b="1">
                  <a:latin typeface="Calibri" pitchFamily="34" charset="0"/>
                </a:rPr>
                <a:t>Caméscope  numérique</a:t>
              </a:r>
            </a:p>
          </p:txBody>
        </p:sp>
        <p:sp>
          <p:nvSpPr>
            <p:cNvPr id="23" name="Text Box 56"/>
            <p:cNvSpPr txBox="1">
              <a:spLocks noChangeArrowheads="1"/>
            </p:cNvSpPr>
            <p:nvPr/>
          </p:nvSpPr>
          <p:spPr bwMode="auto">
            <a:xfrm>
              <a:off x="6316945" y="4530606"/>
              <a:ext cx="2648115" cy="338554"/>
            </a:xfrm>
            <a:prstGeom prst="rect">
              <a:avLst/>
            </a:prstGeom>
            <a:noFill/>
            <a:ln w="9525">
              <a:noFill/>
              <a:miter lim="800000"/>
              <a:headEnd/>
              <a:tailEnd/>
            </a:ln>
          </p:spPr>
          <p:txBody>
            <a:bodyPr wrap="square">
              <a:spAutoFit/>
            </a:bodyPr>
            <a:lstStyle/>
            <a:p>
              <a:pPr>
                <a:spcBef>
                  <a:spcPct val="50000"/>
                </a:spcBef>
              </a:pPr>
              <a:r>
                <a:rPr lang="fr-FR" sz="1600" b="1" dirty="0">
                  <a:latin typeface="Calibri" pitchFamily="34" charset="0"/>
                </a:rPr>
                <a:t>appareil photo numérique</a:t>
              </a:r>
            </a:p>
          </p:txBody>
        </p:sp>
        <p:sp>
          <p:nvSpPr>
            <p:cNvPr id="24" name="Text Box 57"/>
            <p:cNvSpPr txBox="1">
              <a:spLocks noChangeArrowheads="1"/>
            </p:cNvSpPr>
            <p:nvPr/>
          </p:nvSpPr>
          <p:spPr bwMode="auto">
            <a:xfrm>
              <a:off x="7274371" y="3130922"/>
              <a:ext cx="1657350" cy="338137"/>
            </a:xfrm>
            <a:prstGeom prst="rect">
              <a:avLst/>
            </a:prstGeom>
            <a:noFill/>
            <a:ln w="9525">
              <a:noFill/>
              <a:miter lim="800000"/>
              <a:headEnd/>
              <a:tailEnd/>
            </a:ln>
          </p:spPr>
          <p:txBody>
            <a:bodyPr>
              <a:spAutoFit/>
            </a:bodyPr>
            <a:lstStyle/>
            <a:p>
              <a:pPr algn="ctr">
                <a:spcBef>
                  <a:spcPct val="50000"/>
                </a:spcBef>
              </a:pPr>
              <a:r>
                <a:rPr lang="fr-FR" sz="1600" b="1" dirty="0">
                  <a:latin typeface="Calibri" pitchFamily="34" charset="0"/>
                </a:rPr>
                <a:t>enceintes</a:t>
              </a:r>
            </a:p>
          </p:txBody>
        </p:sp>
        <p:sp>
          <p:nvSpPr>
            <p:cNvPr id="25" name="Text Box 58"/>
            <p:cNvSpPr txBox="1">
              <a:spLocks noChangeArrowheads="1"/>
            </p:cNvSpPr>
            <p:nvPr/>
          </p:nvSpPr>
          <p:spPr bwMode="auto">
            <a:xfrm>
              <a:off x="5536059" y="3119809"/>
              <a:ext cx="1223962" cy="338138"/>
            </a:xfrm>
            <a:prstGeom prst="rect">
              <a:avLst/>
            </a:prstGeom>
            <a:noFill/>
            <a:ln w="9525">
              <a:noFill/>
              <a:miter lim="800000"/>
              <a:headEnd/>
              <a:tailEnd/>
            </a:ln>
          </p:spPr>
          <p:txBody>
            <a:bodyPr>
              <a:spAutoFit/>
            </a:bodyPr>
            <a:lstStyle/>
            <a:p>
              <a:pPr>
                <a:spcBef>
                  <a:spcPct val="50000"/>
                </a:spcBef>
              </a:pPr>
              <a:r>
                <a:rPr lang="fr-FR" sz="1600" b="1">
                  <a:latin typeface="Calibri" pitchFamily="34" charset="0"/>
                </a:rPr>
                <a:t>Webcam</a:t>
              </a:r>
            </a:p>
          </p:txBody>
        </p:sp>
        <p:pic>
          <p:nvPicPr>
            <p:cNvPr id="26" name="Image 25" descr="Image7.jpg"/>
            <p:cNvPicPr>
              <a:picLocks noChangeAspect="1"/>
            </p:cNvPicPr>
            <p:nvPr/>
          </p:nvPicPr>
          <p:blipFill>
            <a:blip r:embed="rId4" cstate="print"/>
            <a:srcRect/>
            <a:stretch>
              <a:fillRect/>
            </a:stretch>
          </p:blipFill>
          <p:spPr bwMode="auto">
            <a:xfrm>
              <a:off x="5393185" y="2119684"/>
              <a:ext cx="907008" cy="898370"/>
            </a:xfrm>
            <a:prstGeom prst="rect">
              <a:avLst/>
            </a:prstGeom>
            <a:noFill/>
            <a:ln w="9525">
              <a:noFill/>
              <a:miter lim="800000"/>
              <a:headEnd/>
              <a:tailEnd/>
            </a:ln>
          </p:spPr>
        </p:pic>
        <p:pic>
          <p:nvPicPr>
            <p:cNvPr id="27" name="Image 26" descr="Image8.jpg"/>
            <p:cNvPicPr>
              <a:picLocks noChangeAspect="1"/>
            </p:cNvPicPr>
            <p:nvPr/>
          </p:nvPicPr>
          <p:blipFill>
            <a:blip r:embed="rId5" cstate="print"/>
            <a:srcRect/>
            <a:stretch>
              <a:fillRect/>
            </a:stretch>
          </p:blipFill>
          <p:spPr bwMode="auto">
            <a:xfrm>
              <a:off x="7250560" y="2119684"/>
              <a:ext cx="1437100" cy="965325"/>
            </a:xfrm>
            <a:prstGeom prst="rect">
              <a:avLst/>
            </a:prstGeom>
            <a:noFill/>
            <a:ln w="9525">
              <a:noFill/>
              <a:miter lim="800000"/>
              <a:headEnd/>
              <a:tailEnd/>
            </a:ln>
          </p:spPr>
        </p:pic>
        <p:pic>
          <p:nvPicPr>
            <p:cNvPr id="28" name="Image 27" descr="Image10.jpg"/>
            <p:cNvPicPr>
              <a:picLocks noChangeAspect="1"/>
            </p:cNvPicPr>
            <p:nvPr/>
          </p:nvPicPr>
          <p:blipFill>
            <a:blip r:embed="rId6" cstate="print"/>
            <a:srcRect/>
            <a:stretch>
              <a:fillRect/>
            </a:stretch>
          </p:blipFill>
          <p:spPr bwMode="auto">
            <a:xfrm>
              <a:off x="4211960" y="3388022"/>
              <a:ext cx="1350119" cy="1103369"/>
            </a:xfrm>
            <a:prstGeom prst="rect">
              <a:avLst/>
            </a:prstGeom>
            <a:noFill/>
            <a:ln w="9525">
              <a:noFill/>
              <a:miter lim="800000"/>
              <a:headEnd/>
              <a:tailEnd/>
            </a:ln>
          </p:spPr>
        </p:pic>
        <p:pic>
          <p:nvPicPr>
            <p:cNvPr id="29" name="Image 28" descr="Image9.jpg"/>
            <p:cNvPicPr>
              <a:picLocks noChangeAspect="1"/>
            </p:cNvPicPr>
            <p:nvPr/>
          </p:nvPicPr>
          <p:blipFill>
            <a:blip r:embed="rId7" cstate="print"/>
            <a:srcRect/>
            <a:stretch>
              <a:fillRect/>
            </a:stretch>
          </p:blipFill>
          <p:spPr bwMode="auto">
            <a:xfrm>
              <a:off x="6543574" y="3567162"/>
              <a:ext cx="1071563" cy="869950"/>
            </a:xfrm>
            <a:prstGeom prst="rect">
              <a:avLst/>
            </a:prstGeom>
            <a:noFill/>
            <a:ln w="9525">
              <a:noFill/>
              <a:miter lim="800000"/>
              <a:headEnd/>
              <a:tailEnd/>
            </a:ln>
          </p:spPr>
        </p:pic>
        <p:pic>
          <p:nvPicPr>
            <p:cNvPr id="30" name="Image 29" descr="Image12.jpg"/>
            <p:cNvPicPr>
              <a:picLocks noChangeAspect="1"/>
            </p:cNvPicPr>
            <p:nvPr/>
          </p:nvPicPr>
          <p:blipFill>
            <a:blip r:embed="rId8" cstate="print"/>
            <a:srcRect/>
            <a:stretch>
              <a:fillRect/>
            </a:stretch>
          </p:blipFill>
          <p:spPr bwMode="auto">
            <a:xfrm>
              <a:off x="3851920" y="4994960"/>
              <a:ext cx="1328217" cy="1242352"/>
            </a:xfrm>
            <a:prstGeom prst="rect">
              <a:avLst/>
            </a:prstGeom>
            <a:noFill/>
            <a:ln w="9525">
              <a:noFill/>
              <a:miter lim="800000"/>
              <a:headEnd/>
              <a:tailEnd/>
            </a:ln>
          </p:spPr>
        </p:pic>
        <p:pic>
          <p:nvPicPr>
            <p:cNvPr id="31" name="Image 32" descr="Image14.jpg"/>
            <p:cNvPicPr>
              <a:picLocks noChangeAspect="1"/>
            </p:cNvPicPr>
            <p:nvPr/>
          </p:nvPicPr>
          <p:blipFill>
            <a:blip r:embed="rId9" cstate="print"/>
            <a:srcRect/>
            <a:stretch>
              <a:fillRect/>
            </a:stretch>
          </p:blipFill>
          <p:spPr bwMode="auto">
            <a:xfrm>
              <a:off x="5508104" y="5589240"/>
              <a:ext cx="1000125" cy="449263"/>
            </a:xfrm>
            <a:prstGeom prst="rect">
              <a:avLst/>
            </a:prstGeom>
            <a:noFill/>
            <a:ln w="9525">
              <a:noFill/>
              <a:miter lim="800000"/>
              <a:headEnd/>
              <a:tailEnd/>
            </a:ln>
          </p:spPr>
        </p:pic>
        <p:sp>
          <p:nvSpPr>
            <p:cNvPr id="32" name="Text Box 53"/>
            <p:cNvSpPr txBox="1">
              <a:spLocks noChangeArrowheads="1"/>
            </p:cNvSpPr>
            <p:nvPr/>
          </p:nvSpPr>
          <p:spPr bwMode="auto">
            <a:xfrm>
              <a:off x="5580112" y="6165304"/>
              <a:ext cx="1223963" cy="338138"/>
            </a:xfrm>
            <a:prstGeom prst="rect">
              <a:avLst/>
            </a:prstGeom>
            <a:noFill/>
            <a:ln w="9525">
              <a:noFill/>
              <a:miter lim="800000"/>
              <a:headEnd/>
              <a:tailEnd/>
            </a:ln>
          </p:spPr>
          <p:txBody>
            <a:bodyPr>
              <a:spAutoFit/>
            </a:bodyPr>
            <a:lstStyle/>
            <a:p>
              <a:pPr>
                <a:spcBef>
                  <a:spcPct val="50000"/>
                </a:spcBef>
              </a:pPr>
              <a:r>
                <a:rPr lang="fr-FR" sz="1600" b="1" dirty="0">
                  <a:latin typeface="Calibri" pitchFamily="34" charset="0"/>
                </a:rPr>
                <a:t>Clé USB</a:t>
              </a:r>
            </a:p>
          </p:txBody>
        </p:sp>
        <p:pic>
          <p:nvPicPr>
            <p:cNvPr id="33" name="Picture 16" descr="http://www.phenoming.net/wp-content/NeufBoxSfr.png"/>
            <p:cNvPicPr>
              <a:picLocks noChangeAspect="1" noChangeArrowheads="1"/>
            </p:cNvPicPr>
            <p:nvPr/>
          </p:nvPicPr>
          <p:blipFill>
            <a:blip r:embed="rId10" cstate="print"/>
            <a:srcRect/>
            <a:stretch>
              <a:fillRect/>
            </a:stretch>
          </p:blipFill>
          <p:spPr bwMode="auto">
            <a:xfrm>
              <a:off x="7884368" y="5423942"/>
              <a:ext cx="1008112" cy="741362"/>
            </a:xfrm>
            <a:prstGeom prst="rect">
              <a:avLst/>
            </a:prstGeom>
            <a:noFill/>
            <a:ln w="9525">
              <a:noFill/>
              <a:miter lim="800000"/>
              <a:headEnd/>
              <a:tailEnd/>
            </a:ln>
          </p:spPr>
        </p:pic>
      </p:grpSp>
      <p:pic>
        <p:nvPicPr>
          <p:cNvPr id="34" name="Image 24" descr="Image6.jpg"/>
          <p:cNvPicPr>
            <a:picLocks noChangeAspect="1"/>
          </p:cNvPicPr>
          <p:nvPr/>
        </p:nvPicPr>
        <p:blipFill>
          <a:blip r:embed="rId11" cstate="print"/>
          <a:srcRect/>
          <a:stretch>
            <a:fillRect/>
          </a:stretch>
        </p:blipFill>
        <p:spPr bwMode="auto">
          <a:xfrm>
            <a:off x="539552" y="4788440"/>
            <a:ext cx="1914213" cy="1448872"/>
          </a:xfrm>
          <a:prstGeom prst="rect">
            <a:avLst/>
          </a:prstGeom>
          <a:noFill/>
          <a:ln w="9525">
            <a:noFill/>
            <a:miter lim="800000"/>
            <a:headEnd/>
            <a:tailEnd/>
          </a:ln>
        </p:spPr>
      </p:pic>
      <p:pic>
        <p:nvPicPr>
          <p:cNvPr id="35" name="Picture 10" descr="http://www.greenzer.fr/blog_image_store/2009/03/fsc-zero-watt-pc-computer.jpg"/>
          <p:cNvPicPr>
            <a:picLocks noChangeAspect="1" noChangeArrowheads="1"/>
          </p:cNvPicPr>
          <p:nvPr/>
        </p:nvPicPr>
        <p:blipFill>
          <a:blip r:embed="rId12" cstate="print"/>
          <a:srcRect/>
          <a:stretch>
            <a:fillRect/>
          </a:stretch>
        </p:blipFill>
        <p:spPr bwMode="auto">
          <a:xfrm>
            <a:off x="610989" y="2686589"/>
            <a:ext cx="2088232" cy="1531370"/>
          </a:xfrm>
          <a:prstGeom prst="rect">
            <a:avLst/>
          </a:prstGeom>
          <a:noFill/>
          <a:ln w="9525">
            <a:noFill/>
            <a:miter lim="800000"/>
            <a:headEnd/>
            <a:tailEnd/>
          </a:ln>
        </p:spPr>
      </p:pic>
      <p:sp>
        <p:nvSpPr>
          <p:cNvPr id="36" name="Rectangle à coins arrondis 35"/>
          <p:cNvSpPr/>
          <p:nvPr/>
        </p:nvSpPr>
        <p:spPr>
          <a:xfrm>
            <a:off x="2771800" y="764704"/>
            <a:ext cx="4032448"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2-</a:t>
            </a:r>
            <a:r>
              <a:rPr lang="fr-FR" b="1" dirty="0" smtClean="0"/>
              <a:t> Les composants de l'ordinateur</a:t>
            </a:r>
            <a:endParaRPr lang="fr-FR" b="1" dirty="0"/>
          </a:p>
        </p:txBody>
      </p:sp>
      <p:sp>
        <p:nvSpPr>
          <p:cNvPr id="37" name="Espace réservé du numéro de diapositive 36"/>
          <p:cNvSpPr>
            <a:spLocks noGrp="1"/>
          </p:cNvSpPr>
          <p:nvPr>
            <p:ph type="sldNum" sz="quarter" idx="12"/>
          </p:nvPr>
        </p:nvSpPr>
        <p:spPr/>
        <p:txBody>
          <a:bodyPr/>
          <a:lstStyle/>
          <a:p>
            <a:fld id="{CF4668DC-857F-487D-BFFA-8C0CA5037977}" type="slidenum">
              <a:rPr lang="fr-BE" smtClean="0">
                <a:solidFill>
                  <a:srgbClr val="04617B">
                    <a:shade val="90000"/>
                  </a:srgbClr>
                </a:solidFill>
              </a:rPr>
              <a:pPr/>
              <a:t>14</a:t>
            </a:fld>
            <a:endParaRPr lang="fr-BE">
              <a:solidFill>
                <a:srgbClr val="04617B">
                  <a:shade val="90000"/>
                </a:srgb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descr="depannage-informatique-nice.png"/>
          <p:cNvPicPr>
            <a:picLocks noChangeAspect="1"/>
          </p:cNvPicPr>
          <p:nvPr/>
        </p:nvPicPr>
        <p:blipFill>
          <a:blip r:embed="rId2" cstate="print"/>
          <a:stretch>
            <a:fillRect/>
          </a:stretch>
        </p:blipFill>
        <p:spPr>
          <a:xfrm>
            <a:off x="395536" y="0"/>
            <a:ext cx="720080" cy="764704"/>
          </a:xfrm>
          <a:prstGeom prst="rect">
            <a:avLst/>
          </a:prstGeom>
        </p:spPr>
      </p:pic>
      <p:sp>
        <p:nvSpPr>
          <p:cNvPr id="13" name="Rectangle à coins arrondis 12"/>
          <p:cNvSpPr/>
          <p:nvPr/>
        </p:nvSpPr>
        <p:spPr>
          <a:xfrm>
            <a:off x="683568" y="1484784"/>
            <a:ext cx="3096344" cy="50405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différents connecteurs</a:t>
            </a:r>
          </a:p>
        </p:txBody>
      </p:sp>
      <p:pic>
        <p:nvPicPr>
          <p:cNvPr id="37" name="Image 10" descr="Image16.png"/>
          <p:cNvPicPr>
            <a:picLocks noChangeAspect="1"/>
          </p:cNvPicPr>
          <p:nvPr/>
        </p:nvPicPr>
        <p:blipFill>
          <a:blip r:embed="rId3" cstate="print"/>
          <a:srcRect l="4500" t="10323" r="41499"/>
          <a:stretch>
            <a:fillRect/>
          </a:stretch>
        </p:blipFill>
        <p:spPr bwMode="auto">
          <a:xfrm>
            <a:off x="813619" y="2148122"/>
            <a:ext cx="1670149" cy="1208870"/>
          </a:xfrm>
          <a:prstGeom prst="rect">
            <a:avLst/>
          </a:prstGeom>
          <a:noFill/>
          <a:ln w="9525">
            <a:noFill/>
            <a:miter lim="800000"/>
            <a:headEnd/>
            <a:tailEnd/>
          </a:ln>
        </p:spPr>
      </p:pic>
      <p:pic>
        <p:nvPicPr>
          <p:cNvPr id="38" name="Image 11" descr="Image17.png"/>
          <p:cNvPicPr>
            <a:picLocks noChangeAspect="1"/>
          </p:cNvPicPr>
          <p:nvPr/>
        </p:nvPicPr>
        <p:blipFill>
          <a:blip r:embed="rId4" cstate="print"/>
          <a:srcRect l="2261" r="41176"/>
          <a:stretch>
            <a:fillRect/>
          </a:stretch>
        </p:blipFill>
        <p:spPr bwMode="auto">
          <a:xfrm>
            <a:off x="755575" y="3355946"/>
            <a:ext cx="1889323" cy="1297190"/>
          </a:xfrm>
          <a:prstGeom prst="rect">
            <a:avLst/>
          </a:prstGeom>
          <a:noFill/>
          <a:ln w="9525">
            <a:noFill/>
            <a:miter lim="800000"/>
            <a:headEnd/>
            <a:tailEnd/>
          </a:ln>
        </p:spPr>
      </p:pic>
      <p:pic>
        <p:nvPicPr>
          <p:cNvPr id="39" name="Image 9" descr="Image22.png"/>
          <p:cNvPicPr>
            <a:picLocks noChangeAspect="1"/>
          </p:cNvPicPr>
          <p:nvPr/>
        </p:nvPicPr>
        <p:blipFill>
          <a:blip r:embed="rId5" cstate="print"/>
          <a:srcRect r="42517" b="43755"/>
          <a:stretch>
            <a:fillRect/>
          </a:stretch>
        </p:blipFill>
        <p:spPr bwMode="auto">
          <a:xfrm>
            <a:off x="5490151" y="3434135"/>
            <a:ext cx="1635677" cy="1146993"/>
          </a:xfrm>
          <a:prstGeom prst="rect">
            <a:avLst/>
          </a:prstGeom>
          <a:noFill/>
          <a:ln w="9525">
            <a:noFill/>
            <a:miter lim="800000"/>
            <a:headEnd/>
            <a:tailEnd/>
          </a:ln>
        </p:spPr>
      </p:pic>
      <p:pic>
        <p:nvPicPr>
          <p:cNvPr id="40" name="Image 6" descr="Image20.png"/>
          <p:cNvPicPr>
            <a:picLocks noChangeAspect="1"/>
          </p:cNvPicPr>
          <p:nvPr/>
        </p:nvPicPr>
        <p:blipFill>
          <a:blip r:embed="rId6" cstate="print"/>
          <a:srcRect l="4330" r="46600"/>
          <a:stretch>
            <a:fillRect/>
          </a:stretch>
        </p:blipFill>
        <p:spPr bwMode="auto">
          <a:xfrm>
            <a:off x="5167313" y="1965305"/>
            <a:ext cx="1636935" cy="1319679"/>
          </a:xfrm>
          <a:prstGeom prst="rect">
            <a:avLst/>
          </a:prstGeom>
          <a:noFill/>
          <a:ln w="9525">
            <a:noFill/>
            <a:miter lim="800000"/>
            <a:headEnd/>
            <a:tailEnd/>
          </a:ln>
        </p:spPr>
      </p:pic>
      <p:pic>
        <p:nvPicPr>
          <p:cNvPr id="41" name="Picture 4" descr="http://cdn.overstock.com/images/products/L10877761.jpg"/>
          <p:cNvPicPr>
            <a:picLocks noChangeAspect="1" noChangeArrowheads="1"/>
          </p:cNvPicPr>
          <p:nvPr/>
        </p:nvPicPr>
        <p:blipFill>
          <a:blip r:embed="rId7" cstate="print"/>
          <a:srcRect t="25500" b="26500"/>
          <a:stretch>
            <a:fillRect/>
          </a:stretch>
        </p:blipFill>
        <p:spPr bwMode="auto">
          <a:xfrm>
            <a:off x="2812728" y="2302112"/>
            <a:ext cx="2047304" cy="982872"/>
          </a:xfrm>
          <a:prstGeom prst="rect">
            <a:avLst/>
          </a:prstGeom>
          <a:noFill/>
          <a:ln w="9525">
            <a:noFill/>
            <a:miter lim="800000"/>
            <a:headEnd/>
            <a:tailEnd/>
          </a:ln>
        </p:spPr>
      </p:pic>
      <p:pic>
        <p:nvPicPr>
          <p:cNvPr id="45" name="Picture 6" descr="http://pacman321.ifrance.com/LG.png"/>
          <p:cNvPicPr>
            <a:picLocks noChangeAspect="1" noChangeArrowheads="1"/>
          </p:cNvPicPr>
          <p:nvPr/>
        </p:nvPicPr>
        <p:blipFill>
          <a:blip r:embed="rId8" cstate="print"/>
          <a:srcRect/>
          <a:stretch>
            <a:fillRect/>
          </a:stretch>
        </p:blipFill>
        <p:spPr bwMode="auto">
          <a:xfrm>
            <a:off x="3095625" y="4962103"/>
            <a:ext cx="1643063" cy="1419225"/>
          </a:xfrm>
          <a:prstGeom prst="rect">
            <a:avLst/>
          </a:prstGeom>
          <a:noFill/>
          <a:ln w="9525">
            <a:noFill/>
            <a:miter lim="800000"/>
            <a:headEnd/>
            <a:tailEnd/>
          </a:ln>
        </p:spPr>
      </p:pic>
      <p:pic>
        <p:nvPicPr>
          <p:cNvPr id="46" name="Picture 8" descr="http://www.trilport-depannage-informatique.com/images/scanner.jpg"/>
          <p:cNvPicPr>
            <a:picLocks noChangeAspect="1" noChangeArrowheads="1"/>
          </p:cNvPicPr>
          <p:nvPr/>
        </p:nvPicPr>
        <p:blipFill>
          <a:blip r:embed="rId9" cstate="print"/>
          <a:srcRect t="16875" b="13750"/>
          <a:stretch>
            <a:fillRect/>
          </a:stretch>
        </p:blipFill>
        <p:spPr bwMode="auto">
          <a:xfrm>
            <a:off x="3203848" y="3553690"/>
            <a:ext cx="1584176" cy="1099445"/>
          </a:xfrm>
          <a:prstGeom prst="rect">
            <a:avLst/>
          </a:prstGeom>
          <a:noFill/>
          <a:ln w="9525">
            <a:noFill/>
            <a:miter lim="800000"/>
            <a:headEnd/>
            <a:tailEnd/>
          </a:ln>
        </p:spPr>
      </p:pic>
      <p:pic>
        <p:nvPicPr>
          <p:cNvPr id="47" name="Picture 12" descr="http://www.mistergooddeal.com/partage/images/zoom/1258FAUE0001FAUE_Z.jpg"/>
          <p:cNvPicPr>
            <a:picLocks noChangeAspect="1" noChangeArrowheads="1"/>
          </p:cNvPicPr>
          <p:nvPr/>
        </p:nvPicPr>
        <p:blipFill>
          <a:blip r:embed="rId10" cstate="print"/>
          <a:srcRect/>
          <a:stretch>
            <a:fillRect/>
          </a:stretch>
        </p:blipFill>
        <p:spPr bwMode="auto">
          <a:xfrm>
            <a:off x="7740352" y="4788024"/>
            <a:ext cx="1233264" cy="1233264"/>
          </a:xfrm>
          <a:prstGeom prst="rect">
            <a:avLst/>
          </a:prstGeom>
          <a:noFill/>
          <a:ln w="9525">
            <a:noFill/>
            <a:miter lim="800000"/>
            <a:headEnd/>
            <a:tailEnd/>
          </a:ln>
        </p:spPr>
      </p:pic>
      <p:pic>
        <p:nvPicPr>
          <p:cNvPr id="48" name="Picture 14" descr="http://www.conrad.fr/wcsstore/ConradImages/PRODUITS/1731562_p_g.jpg"/>
          <p:cNvPicPr>
            <a:picLocks noChangeAspect="1" noChangeArrowheads="1"/>
          </p:cNvPicPr>
          <p:nvPr/>
        </p:nvPicPr>
        <p:blipFill>
          <a:blip r:embed="rId11" cstate="print"/>
          <a:srcRect/>
          <a:stretch>
            <a:fillRect/>
          </a:stretch>
        </p:blipFill>
        <p:spPr bwMode="auto">
          <a:xfrm>
            <a:off x="7812361" y="5796136"/>
            <a:ext cx="1095416" cy="801216"/>
          </a:xfrm>
          <a:prstGeom prst="rect">
            <a:avLst/>
          </a:prstGeom>
          <a:noFill/>
          <a:ln w="9525">
            <a:noFill/>
            <a:miter lim="800000"/>
            <a:headEnd/>
            <a:tailEnd/>
          </a:ln>
        </p:spPr>
      </p:pic>
      <p:pic>
        <p:nvPicPr>
          <p:cNvPr id="49" name="Picture 16" descr="http://www.phenoming.net/wp-content/NeufBoxSfr.png"/>
          <p:cNvPicPr>
            <a:picLocks noChangeAspect="1" noChangeArrowheads="1"/>
          </p:cNvPicPr>
          <p:nvPr/>
        </p:nvPicPr>
        <p:blipFill>
          <a:blip r:embed="rId12" cstate="print"/>
          <a:srcRect/>
          <a:stretch>
            <a:fillRect/>
          </a:stretch>
        </p:blipFill>
        <p:spPr bwMode="auto">
          <a:xfrm>
            <a:off x="7414548" y="3573016"/>
            <a:ext cx="1549940" cy="1004689"/>
          </a:xfrm>
          <a:prstGeom prst="rect">
            <a:avLst/>
          </a:prstGeom>
          <a:noFill/>
          <a:ln w="9525">
            <a:noFill/>
            <a:miter lim="800000"/>
            <a:headEnd/>
            <a:tailEnd/>
          </a:ln>
        </p:spPr>
      </p:pic>
      <p:pic>
        <p:nvPicPr>
          <p:cNvPr id="50" name="Picture 18" descr="http://trouverlesmots.org/coursdepiano/webcam.jpg"/>
          <p:cNvPicPr>
            <a:picLocks noChangeAspect="1" noChangeArrowheads="1"/>
          </p:cNvPicPr>
          <p:nvPr/>
        </p:nvPicPr>
        <p:blipFill>
          <a:blip r:embed="rId13" cstate="print"/>
          <a:srcRect/>
          <a:stretch>
            <a:fillRect/>
          </a:stretch>
        </p:blipFill>
        <p:spPr bwMode="auto">
          <a:xfrm>
            <a:off x="8316416" y="2685385"/>
            <a:ext cx="620712" cy="501650"/>
          </a:xfrm>
          <a:prstGeom prst="rect">
            <a:avLst/>
          </a:prstGeom>
          <a:noFill/>
          <a:ln w="9525">
            <a:noFill/>
            <a:miter lim="800000"/>
            <a:headEnd/>
            <a:tailEnd/>
          </a:ln>
        </p:spPr>
      </p:pic>
      <p:pic>
        <p:nvPicPr>
          <p:cNvPr id="51" name="Picture 20" descr="http://www.lopr.net/Images/imprimante2.jpg"/>
          <p:cNvPicPr>
            <a:picLocks noChangeAspect="1" noChangeArrowheads="1"/>
          </p:cNvPicPr>
          <p:nvPr/>
        </p:nvPicPr>
        <p:blipFill>
          <a:blip r:embed="rId14" cstate="print"/>
          <a:srcRect/>
          <a:stretch>
            <a:fillRect/>
          </a:stretch>
        </p:blipFill>
        <p:spPr bwMode="auto">
          <a:xfrm>
            <a:off x="8028384" y="1821289"/>
            <a:ext cx="916881" cy="877016"/>
          </a:xfrm>
          <a:prstGeom prst="rect">
            <a:avLst/>
          </a:prstGeom>
          <a:noFill/>
          <a:ln w="9525">
            <a:noFill/>
            <a:miter lim="800000"/>
            <a:headEnd/>
            <a:tailEnd/>
          </a:ln>
        </p:spPr>
      </p:pic>
      <p:pic>
        <p:nvPicPr>
          <p:cNvPr id="52" name="Picture 4" descr="http://cdn.overstock.com/images/products/L10877761.jpg"/>
          <p:cNvPicPr>
            <a:picLocks noChangeAspect="1" noChangeArrowheads="1"/>
          </p:cNvPicPr>
          <p:nvPr/>
        </p:nvPicPr>
        <p:blipFill>
          <a:blip r:embed="rId15" cstate="print"/>
          <a:srcRect t="25500" b="26500"/>
          <a:stretch>
            <a:fillRect/>
          </a:stretch>
        </p:blipFill>
        <p:spPr bwMode="auto">
          <a:xfrm>
            <a:off x="6516216" y="2541369"/>
            <a:ext cx="1437456" cy="689446"/>
          </a:xfrm>
          <a:prstGeom prst="rect">
            <a:avLst/>
          </a:prstGeom>
          <a:noFill/>
          <a:ln w="9525">
            <a:noFill/>
            <a:miter lim="800000"/>
            <a:headEnd/>
            <a:tailEnd/>
          </a:ln>
        </p:spPr>
      </p:pic>
      <p:pic>
        <p:nvPicPr>
          <p:cNvPr id="53" name="Picture 22" descr="http://img.clubic.com/photo/00485011.jpg"/>
          <p:cNvPicPr>
            <a:picLocks noChangeAspect="1" noChangeArrowheads="1"/>
          </p:cNvPicPr>
          <p:nvPr/>
        </p:nvPicPr>
        <p:blipFill>
          <a:blip r:embed="rId16" cstate="print"/>
          <a:srcRect l="11800" t="16264" r="14700" b="16167"/>
          <a:stretch>
            <a:fillRect/>
          </a:stretch>
        </p:blipFill>
        <p:spPr bwMode="auto">
          <a:xfrm>
            <a:off x="6804248" y="1784578"/>
            <a:ext cx="1000125" cy="612775"/>
          </a:xfrm>
          <a:prstGeom prst="rect">
            <a:avLst/>
          </a:prstGeom>
          <a:noFill/>
          <a:ln w="9525">
            <a:noFill/>
            <a:miter lim="800000"/>
            <a:headEnd/>
            <a:tailEnd/>
          </a:ln>
        </p:spPr>
      </p:pic>
      <p:pic>
        <p:nvPicPr>
          <p:cNvPr id="54" name="Image 9" descr="Image26.png"/>
          <p:cNvPicPr>
            <a:picLocks noChangeAspect="1"/>
          </p:cNvPicPr>
          <p:nvPr/>
        </p:nvPicPr>
        <p:blipFill>
          <a:blip r:embed="rId17" cstate="print"/>
          <a:srcRect r="41873"/>
          <a:stretch>
            <a:fillRect/>
          </a:stretch>
        </p:blipFill>
        <p:spPr bwMode="auto">
          <a:xfrm>
            <a:off x="767234" y="4812556"/>
            <a:ext cx="1860550" cy="1428750"/>
          </a:xfrm>
          <a:prstGeom prst="rect">
            <a:avLst/>
          </a:prstGeom>
          <a:noFill/>
          <a:ln w="9525">
            <a:noFill/>
            <a:miter lim="800000"/>
            <a:headEnd/>
            <a:tailEnd/>
          </a:ln>
        </p:spPr>
      </p:pic>
      <p:pic>
        <p:nvPicPr>
          <p:cNvPr id="55" name="Picture 23"/>
          <p:cNvPicPr>
            <a:picLocks noChangeAspect="1" noChangeArrowheads="1"/>
          </p:cNvPicPr>
          <p:nvPr/>
        </p:nvPicPr>
        <p:blipFill>
          <a:blip r:embed="rId18" cstate="print"/>
          <a:srcRect/>
          <a:stretch>
            <a:fillRect/>
          </a:stretch>
        </p:blipFill>
        <p:spPr bwMode="auto">
          <a:xfrm>
            <a:off x="1838796" y="6241306"/>
            <a:ext cx="500063" cy="500062"/>
          </a:xfrm>
          <a:prstGeom prst="rect">
            <a:avLst/>
          </a:prstGeom>
          <a:noFill/>
          <a:ln w="9525">
            <a:noFill/>
            <a:miter lim="800000"/>
            <a:headEnd/>
            <a:tailEnd/>
          </a:ln>
        </p:spPr>
      </p:pic>
      <p:sp>
        <p:nvSpPr>
          <p:cNvPr id="56" name="ZoneTexte 22"/>
          <p:cNvSpPr txBox="1">
            <a:spLocks noChangeArrowheads="1"/>
          </p:cNvSpPr>
          <p:nvPr/>
        </p:nvSpPr>
        <p:spPr bwMode="auto">
          <a:xfrm>
            <a:off x="1102196" y="6384181"/>
            <a:ext cx="522288" cy="261937"/>
          </a:xfrm>
          <a:prstGeom prst="rect">
            <a:avLst/>
          </a:prstGeom>
          <a:noFill/>
          <a:ln w="9525">
            <a:noFill/>
            <a:miter lim="800000"/>
            <a:headEnd/>
            <a:tailEnd/>
          </a:ln>
        </p:spPr>
        <p:txBody>
          <a:bodyPr wrap="none">
            <a:spAutoFit/>
          </a:bodyPr>
          <a:lstStyle/>
          <a:p>
            <a:r>
              <a:rPr lang="fr-FR" sz="1100" b="1" dirty="0">
                <a:latin typeface="Calibri" pitchFamily="34" charset="0"/>
              </a:rPr>
              <a:t>HDMI</a:t>
            </a:r>
          </a:p>
        </p:txBody>
      </p:sp>
      <p:grpSp>
        <p:nvGrpSpPr>
          <p:cNvPr id="57" name="Groupe 26"/>
          <p:cNvGrpSpPr>
            <a:grpSpLocks/>
          </p:cNvGrpSpPr>
          <p:nvPr/>
        </p:nvGrpSpPr>
        <p:grpSpPr bwMode="auto">
          <a:xfrm>
            <a:off x="5745535" y="5148635"/>
            <a:ext cx="1490761" cy="1232693"/>
            <a:chOff x="5097463" y="4500563"/>
            <a:chExt cx="1927225" cy="1928812"/>
          </a:xfrm>
        </p:grpSpPr>
        <p:pic>
          <p:nvPicPr>
            <p:cNvPr id="58" name="Image 10" descr="Image27.png"/>
            <p:cNvPicPr>
              <a:picLocks noChangeAspect="1"/>
            </p:cNvPicPr>
            <p:nvPr/>
          </p:nvPicPr>
          <p:blipFill>
            <a:blip r:embed="rId19" cstate="print"/>
            <a:srcRect r="42874"/>
            <a:stretch>
              <a:fillRect/>
            </a:stretch>
          </p:blipFill>
          <p:spPr bwMode="auto">
            <a:xfrm>
              <a:off x="5097463" y="4500563"/>
              <a:ext cx="1927225" cy="1438275"/>
            </a:xfrm>
            <a:prstGeom prst="rect">
              <a:avLst/>
            </a:prstGeom>
            <a:noFill/>
            <a:ln w="9525">
              <a:noFill/>
              <a:miter lim="800000"/>
              <a:headEnd/>
              <a:tailEnd/>
            </a:ln>
          </p:spPr>
        </p:pic>
        <p:pic>
          <p:nvPicPr>
            <p:cNvPr id="59" name="Picture 23"/>
            <p:cNvPicPr>
              <a:picLocks noChangeAspect="1" noChangeArrowheads="1"/>
            </p:cNvPicPr>
            <p:nvPr/>
          </p:nvPicPr>
          <p:blipFill>
            <a:blip r:embed="rId20" cstate="print"/>
            <a:srcRect/>
            <a:stretch>
              <a:fillRect/>
            </a:stretch>
          </p:blipFill>
          <p:spPr bwMode="auto">
            <a:xfrm>
              <a:off x="6310313" y="5929313"/>
              <a:ext cx="500062" cy="500062"/>
            </a:xfrm>
            <a:prstGeom prst="rect">
              <a:avLst/>
            </a:prstGeom>
            <a:noFill/>
            <a:ln w="9525">
              <a:noFill/>
              <a:miter lim="800000"/>
              <a:headEnd/>
              <a:tailEnd/>
            </a:ln>
          </p:spPr>
        </p:pic>
        <p:sp>
          <p:nvSpPr>
            <p:cNvPr id="60" name="ZoneTexte 24"/>
            <p:cNvSpPr txBox="1">
              <a:spLocks noChangeArrowheads="1"/>
            </p:cNvSpPr>
            <p:nvPr/>
          </p:nvSpPr>
          <p:spPr bwMode="auto">
            <a:xfrm>
              <a:off x="5287963" y="6072188"/>
              <a:ext cx="522287" cy="261937"/>
            </a:xfrm>
            <a:prstGeom prst="rect">
              <a:avLst/>
            </a:prstGeom>
            <a:noFill/>
            <a:ln w="9525">
              <a:noFill/>
              <a:miter lim="800000"/>
              <a:headEnd/>
              <a:tailEnd/>
            </a:ln>
          </p:spPr>
          <p:txBody>
            <a:bodyPr wrap="none">
              <a:spAutoFit/>
            </a:bodyPr>
            <a:lstStyle/>
            <a:p>
              <a:r>
                <a:rPr lang="fr-FR" sz="1100" b="1">
                  <a:latin typeface="Calibri" pitchFamily="34" charset="0"/>
                </a:rPr>
                <a:t>HDMI</a:t>
              </a:r>
            </a:p>
          </p:txBody>
        </p:sp>
      </p:grpSp>
      <p:sp>
        <p:nvSpPr>
          <p:cNvPr id="26" name="Rectangle à coins arrondis 25"/>
          <p:cNvSpPr/>
          <p:nvPr/>
        </p:nvSpPr>
        <p:spPr>
          <a:xfrm>
            <a:off x="2771800" y="764704"/>
            <a:ext cx="4032448"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2-</a:t>
            </a:r>
            <a:r>
              <a:rPr lang="fr-FR" b="1" dirty="0" smtClean="0"/>
              <a:t> Les composants de l'ordinateur</a:t>
            </a:r>
            <a:endParaRPr lang="fr-FR" b="1" dirty="0"/>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solidFill>
                  <a:srgbClr val="04617B">
                    <a:shade val="90000"/>
                  </a:srgbClr>
                </a:solidFill>
              </a:rPr>
              <a:pPr/>
              <a:t>15</a:t>
            </a:fld>
            <a:endParaRPr lang="fr-BE">
              <a:solidFill>
                <a:srgbClr val="04617B">
                  <a:shade val="90000"/>
                </a:srgb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20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2000"/>
                                        <p:tgtEl>
                                          <p:spTgt spid="40"/>
                                        </p:tgtEl>
                                      </p:cBhvr>
                                    </p:animEffect>
                                  </p:childTnLst>
                                </p:cTn>
                              </p:par>
                              <p:par>
                                <p:cTn id="16" presetID="10" presetClass="entr" presetSubtype="0"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2000"/>
                                        <p:tgtEl>
                                          <p:spTgt spid="52"/>
                                        </p:tgtEl>
                                      </p:cBhvr>
                                    </p:animEffect>
                                  </p:child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20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2000"/>
                                        <p:tgtEl>
                                          <p:spTgt spid="51"/>
                                        </p:tgtEl>
                                      </p:cBhvr>
                                    </p:animEffect>
                                  </p:childTnLst>
                                </p:cTn>
                              </p:par>
                              <p:par>
                                <p:cTn id="25" presetID="10"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20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2000"/>
                                        <p:tgtEl>
                                          <p:spTgt spid="38"/>
                                        </p:tgtEl>
                                      </p:cBhvr>
                                    </p:animEffect>
                                  </p:childTnLst>
                                </p:cTn>
                              </p:par>
                              <p:par>
                                <p:cTn id="33" presetID="10"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2000"/>
                                        <p:tgtEl>
                                          <p:spTgt spid="4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2000"/>
                                        <p:tgtEl>
                                          <p:spTgt spid="39"/>
                                        </p:tgtEl>
                                      </p:cBhvr>
                                    </p:animEffect>
                                  </p:childTnLst>
                                </p:cTn>
                              </p:par>
                              <p:par>
                                <p:cTn id="41" presetID="10"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20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2000"/>
                                        <p:tgtEl>
                                          <p:spTgt spid="45"/>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childTnLst>
                                </p:cTn>
                              </p:par>
                              <p:par>
                                <p:cTn id="60" presetID="10" presetClass="entr" presetSubtype="0" fill="hold"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2000"/>
                                        <p:tgtEl>
                                          <p:spTgt spid="48"/>
                                        </p:tgtEl>
                                      </p:cBhvr>
                                    </p:animEffect>
                                  </p:childTnLst>
                                </p:cTn>
                              </p:par>
                              <p:par>
                                <p:cTn id="63" presetID="1" presetClass="entr" presetSubtype="0" fill="hold" nodeType="withEffect">
                                  <p:stCondLst>
                                    <p:cond delay="0"/>
                                  </p:stCondLst>
                                  <p:childTnLst>
                                    <p:set>
                                      <p:cBhvr>
                                        <p:cTn id="6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a:xfrm>
            <a:off x="2339752" y="764704"/>
            <a:ext cx="532859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3-</a:t>
            </a:r>
            <a:r>
              <a:rPr lang="fr-FR" b="1" dirty="0" smtClean="0"/>
              <a:t> Le fonctionnement interne de l'ordinateur</a:t>
            </a:r>
          </a:p>
        </p:txBody>
      </p:sp>
      <p:pic>
        <p:nvPicPr>
          <p:cNvPr id="6" name="Image 5" descr="depannage-informatique-nice.png"/>
          <p:cNvPicPr>
            <a:picLocks noChangeAspect="1"/>
          </p:cNvPicPr>
          <p:nvPr/>
        </p:nvPicPr>
        <p:blipFill>
          <a:blip r:embed="rId2" cstate="print"/>
          <a:stretch>
            <a:fillRect/>
          </a:stretch>
        </p:blipFill>
        <p:spPr>
          <a:xfrm>
            <a:off x="395536" y="0"/>
            <a:ext cx="720080" cy="764704"/>
          </a:xfrm>
          <a:prstGeom prst="rect">
            <a:avLst/>
          </a:prstGeom>
        </p:spPr>
      </p:pic>
      <p:pic>
        <p:nvPicPr>
          <p:cNvPr id="7" name="Image 6" descr="coeur-ordi.gif"/>
          <p:cNvPicPr>
            <a:picLocks noChangeAspect="1"/>
          </p:cNvPicPr>
          <p:nvPr/>
        </p:nvPicPr>
        <p:blipFill>
          <a:blip r:embed="rId3" cstate="print"/>
          <a:stretch>
            <a:fillRect/>
          </a:stretch>
        </p:blipFill>
        <p:spPr>
          <a:xfrm>
            <a:off x="1187624" y="1628800"/>
            <a:ext cx="6912768" cy="4896544"/>
          </a:xfrm>
          <a:prstGeom prst="rect">
            <a:avLst/>
          </a:prstGeom>
        </p:spPr>
      </p:pic>
      <p:sp>
        <p:nvSpPr>
          <p:cNvPr id="8" name="Espace réservé du numéro de diapositive 7"/>
          <p:cNvSpPr>
            <a:spLocks noGrp="1"/>
          </p:cNvSpPr>
          <p:nvPr>
            <p:ph type="sldNum" sz="quarter" idx="12"/>
          </p:nvPr>
        </p:nvSpPr>
        <p:spPr/>
        <p:txBody>
          <a:bodyPr/>
          <a:lstStyle/>
          <a:p>
            <a:fld id="{CF4668DC-857F-487D-BFFA-8C0CA5037977}" type="slidenum">
              <a:rPr lang="fr-BE" smtClean="0">
                <a:solidFill>
                  <a:srgbClr val="04617B">
                    <a:shade val="90000"/>
                  </a:srgbClr>
                </a:solidFill>
              </a:rPr>
              <a:pPr/>
              <a:t>16</a:t>
            </a:fld>
            <a:endParaRPr lang="fr-BE">
              <a:solidFill>
                <a:srgbClr val="04617B">
                  <a:shade val="90000"/>
                </a:srgb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4-</a:t>
            </a:r>
            <a:r>
              <a:rPr lang="fr-FR" b="1" dirty="0" smtClean="0"/>
              <a:t> Le système d’exploitation</a:t>
            </a:r>
          </a:p>
        </p:txBody>
      </p:sp>
      <p:pic>
        <p:nvPicPr>
          <p:cNvPr id="6" name="Image 5" descr="depannage-informatique-nice.png"/>
          <p:cNvPicPr>
            <a:picLocks noChangeAspect="1"/>
          </p:cNvPicPr>
          <p:nvPr/>
        </p:nvPicPr>
        <p:blipFill>
          <a:blip r:embed="rId2" cstate="print"/>
          <a:stretch>
            <a:fillRect/>
          </a:stretch>
        </p:blipFill>
        <p:spPr>
          <a:xfrm>
            <a:off x="395536" y="0"/>
            <a:ext cx="720080" cy="764704"/>
          </a:xfrm>
          <a:prstGeom prst="rect">
            <a:avLst/>
          </a:prstGeom>
        </p:spPr>
      </p:pic>
      <p:sp>
        <p:nvSpPr>
          <p:cNvPr id="8" name="ZoneTexte 7"/>
          <p:cNvSpPr txBox="1"/>
          <p:nvPr/>
        </p:nvSpPr>
        <p:spPr>
          <a:xfrm>
            <a:off x="467544" y="1830302"/>
            <a:ext cx="4608512" cy="2893100"/>
          </a:xfrm>
          <a:prstGeom prst="rect">
            <a:avLst/>
          </a:prstGeom>
          <a:noFill/>
        </p:spPr>
        <p:txBody>
          <a:bodyPr wrap="square" rtlCol="0">
            <a:spAutoFit/>
          </a:bodyPr>
          <a:lstStyle/>
          <a:p>
            <a:r>
              <a:rPr lang="fr-FR" sz="1400" dirty="0" smtClean="0"/>
              <a:t>Un système d'exploitation (Operating System) est un ensemble de programmes qui dirige l'utilisation des capacités d'un ordinateur par des logiciels applicatifs.</a:t>
            </a:r>
          </a:p>
          <a:p>
            <a:endParaRPr lang="fr-FR" sz="1400" dirty="0" smtClean="0"/>
          </a:p>
          <a:p>
            <a:r>
              <a:rPr lang="fr-FR" sz="1400" dirty="0" smtClean="0"/>
              <a:t> Il reçoit de la part des logiciels applicatifs des demandes d'utilisation des capacités de l'ordinateur :</a:t>
            </a:r>
          </a:p>
          <a:p>
            <a:r>
              <a:rPr lang="fr-FR" sz="1400" dirty="0" smtClean="0"/>
              <a:t>capacité de stockage des mémoires et des disques durs, </a:t>
            </a:r>
          </a:p>
          <a:p>
            <a:r>
              <a:rPr lang="fr-FR" sz="1400" dirty="0" smtClean="0"/>
              <a:t>capacité de calcul du processeur.</a:t>
            </a:r>
          </a:p>
          <a:p>
            <a:endParaRPr lang="fr-FR" sz="1400" dirty="0" smtClean="0"/>
          </a:p>
          <a:p>
            <a:r>
              <a:rPr lang="fr-FR" sz="1400" dirty="0" smtClean="0"/>
              <a:t> Le système d'exploitation accepte ou refuse de telles demandes, puis réserve les ressources en question pour éviter que leur utilisation n'interfère avec d'autres demandes provenant d'autres logiciels.</a:t>
            </a:r>
          </a:p>
        </p:txBody>
      </p:sp>
      <p:grpSp>
        <p:nvGrpSpPr>
          <p:cNvPr id="18" name="Groupe 17"/>
          <p:cNvGrpSpPr/>
          <p:nvPr/>
        </p:nvGrpSpPr>
        <p:grpSpPr>
          <a:xfrm>
            <a:off x="683568" y="4941168"/>
            <a:ext cx="6834452" cy="1676152"/>
            <a:chOff x="683568" y="4941168"/>
            <a:chExt cx="6834452" cy="1676152"/>
          </a:xfrm>
        </p:grpSpPr>
        <p:pic>
          <p:nvPicPr>
            <p:cNvPr id="10" name="Picture 2" descr="http://www.fr.hightech-area.com/wp-content/uploads/2009/04/logo-windows-xp.jpg"/>
            <p:cNvPicPr>
              <a:picLocks noChangeAspect="1" noChangeArrowheads="1"/>
            </p:cNvPicPr>
            <p:nvPr/>
          </p:nvPicPr>
          <p:blipFill>
            <a:blip r:embed="rId3" cstate="print"/>
            <a:srcRect/>
            <a:stretch>
              <a:fillRect/>
            </a:stretch>
          </p:blipFill>
          <p:spPr bwMode="auto">
            <a:xfrm>
              <a:off x="683568" y="4941168"/>
              <a:ext cx="1235567" cy="903114"/>
            </a:xfrm>
            <a:prstGeom prst="rect">
              <a:avLst/>
            </a:prstGeom>
            <a:noFill/>
            <a:ln w="9525">
              <a:noFill/>
              <a:miter lim="800000"/>
              <a:headEnd/>
              <a:tailEnd/>
            </a:ln>
          </p:spPr>
        </p:pic>
        <p:pic>
          <p:nvPicPr>
            <p:cNvPr id="11" name="Picture 6" descr="http://www.labo-microsoft.com/factoids/23899/windows_vista_1.jpg"/>
            <p:cNvPicPr>
              <a:picLocks noChangeAspect="1" noChangeArrowheads="1"/>
            </p:cNvPicPr>
            <p:nvPr/>
          </p:nvPicPr>
          <p:blipFill>
            <a:blip r:embed="rId4" cstate="print"/>
            <a:srcRect/>
            <a:stretch>
              <a:fillRect/>
            </a:stretch>
          </p:blipFill>
          <p:spPr bwMode="auto">
            <a:xfrm>
              <a:off x="827584" y="5877272"/>
              <a:ext cx="1008891" cy="740048"/>
            </a:xfrm>
            <a:prstGeom prst="rect">
              <a:avLst/>
            </a:prstGeom>
            <a:noFill/>
            <a:ln w="9525">
              <a:noFill/>
              <a:miter lim="800000"/>
              <a:headEnd/>
              <a:tailEnd/>
            </a:ln>
          </p:spPr>
        </p:pic>
        <p:pic>
          <p:nvPicPr>
            <p:cNvPr id="12" name="Picture 10" descr="http://ecx.images-amazon.com/images/I/51L1Va9yRtL._SL500_AA280_.jpg"/>
            <p:cNvPicPr>
              <a:picLocks noChangeAspect="1" noChangeArrowheads="1"/>
            </p:cNvPicPr>
            <p:nvPr/>
          </p:nvPicPr>
          <p:blipFill>
            <a:blip r:embed="rId5" cstate="print"/>
            <a:srcRect/>
            <a:stretch>
              <a:fillRect/>
            </a:stretch>
          </p:blipFill>
          <p:spPr bwMode="auto">
            <a:xfrm>
              <a:off x="3491880" y="5332015"/>
              <a:ext cx="833289" cy="833289"/>
            </a:xfrm>
            <a:prstGeom prst="rect">
              <a:avLst/>
            </a:prstGeom>
            <a:noFill/>
            <a:ln w="9525">
              <a:noFill/>
              <a:miter lim="800000"/>
              <a:headEnd/>
              <a:tailEnd/>
            </a:ln>
          </p:spPr>
        </p:pic>
        <p:grpSp>
          <p:nvGrpSpPr>
            <p:cNvPr id="13" name="Groupe 10"/>
            <p:cNvGrpSpPr>
              <a:grpSpLocks/>
            </p:cNvGrpSpPr>
            <p:nvPr/>
          </p:nvGrpSpPr>
          <p:grpSpPr bwMode="auto">
            <a:xfrm>
              <a:off x="1979712" y="5373216"/>
              <a:ext cx="952648" cy="773832"/>
              <a:chOff x="7024702" y="1142984"/>
              <a:chExt cx="1928826" cy="1714512"/>
            </a:xfrm>
          </p:grpSpPr>
          <p:pic>
            <p:nvPicPr>
              <p:cNvPr id="14" name="Picture 12" descr="http://www.geekeries.com/wp-content/uploads/2009/10/windows7_v_web.jpg"/>
              <p:cNvPicPr>
                <a:picLocks noChangeAspect="1" noChangeArrowheads="1"/>
              </p:cNvPicPr>
              <p:nvPr/>
            </p:nvPicPr>
            <p:blipFill>
              <a:blip r:embed="rId6" cstate="print"/>
              <a:srcRect t="71910"/>
              <a:stretch>
                <a:fillRect/>
              </a:stretch>
            </p:blipFill>
            <p:spPr bwMode="auto">
              <a:xfrm>
                <a:off x="7024702" y="2522630"/>
                <a:ext cx="1928826" cy="334866"/>
              </a:xfrm>
              <a:prstGeom prst="rect">
                <a:avLst/>
              </a:prstGeom>
              <a:noFill/>
              <a:ln w="9525">
                <a:noFill/>
                <a:miter lim="800000"/>
                <a:headEnd/>
                <a:tailEnd/>
              </a:ln>
            </p:spPr>
          </p:pic>
          <p:pic>
            <p:nvPicPr>
              <p:cNvPr id="15" name="Picture 4" descr="http://jeromecold.fr/wordpress/wp-content/uploads/2008/10/windows-vista-start-button_2.png"/>
              <p:cNvPicPr>
                <a:picLocks noChangeAspect="1" noChangeArrowheads="1"/>
              </p:cNvPicPr>
              <p:nvPr/>
            </p:nvPicPr>
            <p:blipFill>
              <a:blip r:embed="rId7" cstate="print"/>
              <a:srcRect r="4547" b="4556"/>
              <a:stretch>
                <a:fillRect/>
              </a:stretch>
            </p:blipFill>
            <p:spPr bwMode="auto">
              <a:xfrm>
                <a:off x="7239016" y="1142984"/>
                <a:ext cx="1357322" cy="1354360"/>
              </a:xfrm>
              <a:prstGeom prst="rect">
                <a:avLst/>
              </a:prstGeom>
              <a:noFill/>
              <a:ln w="9525">
                <a:noFill/>
                <a:miter lim="800000"/>
                <a:headEnd/>
                <a:tailEnd/>
              </a:ln>
            </p:spPr>
          </p:pic>
        </p:grpSp>
        <p:pic>
          <p:nvPicPr>
            <p:cNvPr id="16" name="Picture 14" descr="http://pagesperso-orange.fr/linuxtpe/images/linux_tux_1.jpg"/>
            <p:cNvPicPr>
              <a:picLocks noChangeAspect="1" noChangeArrowheads="1"/>
            </p:cNvPicPr>
            <p:nvPr/>
          </p:nvPicPr>
          <p:blipFill>
            <a:blip r:embed="rId8" cstate="print"/>
            <a:srcRect/>
            <a:stretch>
              <a:fillRect/>
            </a:stretch>
          </p:blipFill>
          <p:spPr bwMode="auto">
            <a:xfrm>
              <a:off x="4716016" y="5731545"/>
              <a:ext cx="1645344" cy="702013"/>
            </a:xfrm>
            <a:prstGeom prst="rect">
              <a:avLst/>
            </a:prstGeom>
            <a:noFill/>
            <a:ln w="9525">
              <a:noFill/>
              <a:miter lim="800000"/>
              <a:headEnd/>
              <a:tailEnd/>
            </a:ln>
          </p:spPr>
        </p:pic>
        <p:pic>
          <p:nvPicPr>
            <p:cNvPr id="17" name="Picture 16" descr="http://www.ivankristianto.com/wp-content/uploads/2009/04/ubuntu-logo217.gif"/>
            <p:cNvPicPr>
              <a:picLocks noChangeAspect="1" noChangeArrowheads="1"/>
            </p:cNvPicPr>
            <p:nvPr/>
          </p:nvPicPr>
          <p:blipFill>
            <a:blip r:embed="rId9" cstate="print"/>
            <a:srcRect/>
            <a:stretch>
              <a:fillRect/>
            </a:stretch>
          </p:blipFill>
          <p:spPr bwMode="auto">
            <a:xfrm>
              <a:off x="6516216" y="5443513"/>
              <a:ext cx="1001804" cy="1153839"/>
            </a:xfrm>
            <a:prstGeom prst="rect">
              <a:avLst/>
            </a:prstGeom>
            <a:noFill/>
            <a:ln w="9525">
              <a:noFill/>
              <a:miter lim="800000"/>
              <a:headEnd/>
              <a:tailEnd/>
            </a:ln>
          </p:spPr>
        </p:pic>
      </p:grpSp>
      <p:pic>
        <p:nvPicPr>
          <p:cNvPr id="20" name="Image 19" descr="8_img01.jpg"/>
          <p:cNvPicPr>
            <a:picLocks noChangeAspect="1"/>
          </p:cNvPicPr>
          <p:nvPr/>
        </p:nvPicPr>
        <p:blipFill>
          <a:blip r:embed="rId10" cstate="print"/>
          <a:stretch>
            <a:fillRect/>
          </a:stretch>
        </p:blipFill>
        <p:spPr>
          <a:xfrm>
            <a:off x="5261616" y="1409700"/>
            <a:ext cx="3846888" cy="3963516"/>
          </a:xfrm>
          <a:prstGeom prst="rect">
            <a:avLst/>
          </a:prstGeom>
        </p:spPr>
      </p:pic>
      <p:sp>
        <p:nvSpPr>
          <p:cNvPr id="21" name="Espace réservé du numéro de diapositive 20"/>
          <p:cNvSpPr>
            <a:spLocks noGrp="1"/>
          </p:cNvSpPr>
          <p:nvPr>
            <p:ph type="sldNum" sz="quarter" idx="12"/>
          </p:nvPr>
        </p:nvSpPr>
        <p:spPr/>
        <p:txBody>
          <a:bodyPr/>
          <a:lstStyle/>
          <a:p>
            <a:fld id="{CF4668DC-857F-487D-BFFA-8C0CA5037977}" type="slidenum">
              <a:rPr lang="fr-BE" smtClean="0">
                <a:solidFill>
                  <a:srgbClr val="04617B">
                    <a:shade val="90000"/>
                  </a:srgbClr>
                </a:solidFill>
              </a:rPr>
              <a:pPr/>
              <a:t>17</a:t>
            </a:fld>
            <a:endParaRPr lang="fr-BE">
              <a:solidFill>
                <a:srgbClr val="04617B">
                  <a:shade val="90000"/>
                </a:srgb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prstClr val="white"/>
                </a:solidFill>
              </a:rPr>
              <a:t>4-</a:t>
            </a:r>
            <a:r>
              <a:rPr lang="fr-FR" b="1" dirty="0" smtClean="0">
                <a:solidFill>
                  <a:prstClr val="white"/>
                </a:solidFill>
              </a:rPr>
              <a:t> Le système d’exploitation</a:t>
            </a:r>
          </a:p>
        </p:txBody>
      </p:sp>
      <p:pic>
        <p:nvPicPr>
          <p:cNvPr id="6" name="Image 5" descr="depannage-informatique-nice.png"/>
          <p:cNvPicPr>
            <a:picLocks noChangeAspect="1"/>
          </p:cNvPicPr>
          <p:nvPr/>
        </p:nvPicPr>
        <p:blipFill>
          <a:blip r:embed="rId2" cstate="print"/>
          <a:stretch>
            <a:fillRect/>
          </a:stretch>
        </p:blipFill>
        <p:spPr>
          <a:xfrm>
            <a:off x="395536" y="0"/>
            <a:ext cx="720080" cy="764704"/>
          </a:xfrm>
          <a:prstGeom prst="rect">
            <a:avLst/>
          </a:prstGeom>
        </p:spPr>
      </p:pic>
      <p:pic>
        <p:nvPicPr>
          <p:cNvPr id="18" name="Image 17" descr="comparaison.png"/>
          <p:cNvPicPr>
            <a:picLocks noChangeAspect="1"/>
          </p:cNvPicPr>
          <p:nvPr/>
        </p:nvPicPr>
        <p:blipFill>
          <a:blip r:embed="rId3" cstate="print"/>
          <a:stretch>
            <a:fillRect/>
          </a:stretch>
        </p:blipFill>
        <p:spPr>
          <a:xfrm>
            <a:off x="1985601" y="2050780"/>
            <a:ext cx="5754751" cy="4546572"/>
          </a:xfrm>
          <a:prstGeom prst="rect">
            <a:avLst/>
          </a:prstGeom>
        </p:spPr>
      </p:pic>
      <p:pic>
        <p:nvPicPr>
          <p:cNvPr id="20" name="Picture 2" descr="http://www.fr.hightech-area.com/wp-content/uploads/2009/04/logo-windows-xp.jpg"/>
          <p:cNvPicPr>
            <a:picLocks noChangeAspect="1" noChangeArrowheads="1"/>
          </p:cNvPicPr>
          <p:nvPr/>
        </p:nvPicPr>
        <p:blipFill>
          <a:blip r:embed="rId4" cstate="print"/>
          <a:srcRect/>
          <a:stretch>
            <a:fillRect/>
          </a:stretch>
        </p:blipFill>
        <p:spPr bwMode="auto">
          <a:xfrm>
            <a:off x="971600" y="4007659"/>
            <a:ext cx="1080120" cy="789493"/>
          </a:xfrm>
          <a:prstGeom prst="rect">
            <a:avLst/>
          </a:prstGeom>
          <a:noFill/>
          <a:ln w="9525">
            <a:noFill/>
            <a:miter lim="800000"/>
            <a:headEnd/>
            <a:tailEnd/>
          </a:ln>
        </p:spPr>
      </p:pic>
      <p:pic>
        <p:nvPicPr>
          <p:cNvPr id="22" name="Picture 10" descr="http://ecx.images-amazon.com/images/I/51L1Va9yRtL._SL500_AA280_.jpg"/>
          <p:cNvPicPr>
            <a:picLocks noChangeAspect="1" noChangeArrowheads="1"/>
          </p:cNvPicPr>
          <p:nvPr/>
        </p:nvPicPr>
        <p:blipFill>
          <a:blip r:embed="rId5" cstate="print"/>
          <a:srcRect/>
          <a:stretch>
            <a:fillRect/>
          </a:stretch>
        </p:blipFill>
        <p:spPr bwMode="auto">
          <a:xfrm>
            <a:off x="1187624" y="5877272"/>
            <a:ext cx="617265" cy="617265"/>
          </a:xfrm>
          <a:prstGeom prst="rect">
            <a:avLst/>
          </a:prstGeom>
          <a:noFill/>
          <a:ln w="9525">
            <a:noFill/>
            <a:miter lim="800000"/>
            <a:headEnd/>
            <a:tailEnd/>
          </a:ln>
        </p:spPr>
      </p:pic>
      <p:grpSp>
        <p:nvGrpSpPr>
          <p:cNvPr id="2" name="Groupe 10"/>
          <p:cNvGrpSpPr>
            <a:grpSpLocks/>
          </p:cNvGrpSpPr>
          <p:nvPr/>
        </p:nvGrpSpPr>
        <p:grpSpPr bwMode="auto">
          <a:xfrm>
            <a:off x="1115616" y="4653136"/>
            <a:ext cx="720080" cy="576064"/>
            <a:chOff x="7024702" y="1142984"/>
            <a:chExt cx="1928826" cy="1714512"/>
          </a:xfrm>
        </p:grpSpPr>
        <p:pic>
          <p:nvPicPr>
            <p:cNvPr id="26" name="Picture 12" descr="http://www.geekeries.com/wp-content/uploads/2009/10/windows7_v_web.jpg"/>
            <p:cNvPicPr>
              <a:picLocks noChangeAspect="1" noChangeArrowheads="1"/>
            </p:cNvPicPr>
            <p:nvPr/>
          </p:nvPicPr>
          <p:blipFill>
            <a:blip r:embed="rId6" cstate="print"/>
            <a:srcRect t="71910"/>
            <a:stretch>
              <a:fillRect/>
            </a:stretch>
          </p:blipFill>
          <p:spPr bwMode="auto">
            <a:xfrm>
              <a:off x="7024702" y="2522630"/>
              <a:ext cx="1928826" cy="334866"/>
            </a:xfrm>
            <a:prstGeom prst="rect">
              <a:avLst/>
            </a:prstGeom>
            <a:noFill/>
            <a:ln w="9525">
              <a:noFill/>
              <a:miter lim="800000"/>
              <a:headEnd/>
              <a:tailEnd/>
            </a:ln>
          </p:spPr>
        </p:pic>
        <p:pic>
          <p:nvPicPr>
            <p:cNvPr id="27" name="Picture 4" descr="http://jeromecold.fr/wordpress/wp-content/uploads/2008/10/windows-vista-start-button_2.png"/>
            <p:cNvPicPr>
              <a:picLocks noChangeAspect="1" noChangeArrowheads="1"/>
            </p:cNvPicPr>
            <p:nvPr/>
          </p:nvPicPr>
          <p:blipFill>
            <a:blip r:embed="rId7" cstate="print"/>
            <a:srcRect r="4547" b="4556"/>
            <a:stretch>
              <a:fillRect/>
            </a:stretch>
          </p:blipFill>
          <p:spPr bwMode="auto">
            <a:xfrm>
              <a:off x="7239016" y="1142984"/>
              <a:ext cx="1357322" cy="1354360"/>
            </a:xfrm>
            <a:prstGeom prst="rect">
              <a:avLst/>
            </a:prstGeom>
            <a:noFill/>
            <a:ln w="9525">
              <a:noFill/>
              <a:miter lim="800000"/>
              <a:headEnd/>
              <a:tailEnd/>
            </a:ln>
          </p:spPr>
        </p:pic>
      </p:grpSp>
      <p:pic>
        <p:nvPicPr>
          <p:cNvPr id="24" name="Picture 14" descr="http://pagesperso-orange.fr/linuxtpe/images/linux_tux_1.jpg"/>
          <p:cNvPicPr>
            <a:picLocks noChangeAspect="1" noChangeArrowheads="1"/>
          </p:cNvPicPr>
          <p:nvPr/>
        </p:nvPicPr>
        <p:blipFill>
          <a:blip r:embed="rId8" cstate="print"/>
          <a:srcRect/>
          <a:stretch>
            <a:fillRect/>
          </a:stretch>
        </p:blipFill>
        <p:spPr bwMode="auto">
          <a:xfrm>
            <a:off x="798330" y="5301208"/>
            <a:ext cx="1181382" cy="504056"/>
          </a:xfrm>
          <a:prstGeom prst="rect">
            <a:avLst/>
          </a:prstGeom>
          <a:noFill/>
          <a:ln w="9525">
            <a:noFill/>
            <a:miter lim="800000"/>
            <a:headEnd/>
            <a:tailEnd/>
          </a:ln>
        </p:spPr>
      </p:pic>
      <p:sp>
        <p:nvSpPr>
          <p:cNvPr id="28" name="Rectangle à coins arrondis 27"/>
          <p:cNvSpPr/>
          <p:nvPr/>
        </p:nvSpPr>
        <p:spPr>
          <a:xfrm>
            <a:off x="683568" y="1484784"/>
            <a:ext cx="2304256" cy="50405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prstClr val="white"/>
                </a:solidFill>
              </a:rPr>
              <a:t>Comparaison</a:t>
            </a:r>
            <a:endParaRPr lang="fr-FR" b="1" dirty="0">
              <a:solidFill>
                <a:prstClr val="white"/>
              </a:solidFill>
            </a:endParaRPr>
          </a:p>
        </p:txBody>
      </p:sp>
      <p:sp>
        <p:nvSpPr>
          <p:cNvPr id="12" name="Espace réservé du numéro de diapositive 11"/>
          <p:cNvSpPr>
            <a:spLocks noGrp="1"/>
          </p:cNvSpPr>
          <p:nvPr>
            <p:ph type="sldNum" sz="quarter" idx="12"/>
          </p:nvPr>
        </p:nvSpPr>
        <p:spPr/>
        <p:txBody>
          <a:bodyPr/>
          <a:lstStyle/>
          <a:p>
            <a:fld id="{CF4668DC-857F-487D-BFFA-8C0CA5037977}" type="slidenum">
              <a:rPr lang="fr-BE" smtClean="0"/>
              <a:pPr/>
              <a:t>18</a:t>
            </a:fld>
            <a:endParaRPr lang="fr-B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5-</a:t>
            </a:r>
            <a:r>
              <a:rPr lang="fr-FR" b="1" dirty="0" smtClean="0"/>
              <a:t> </a:t>
            </a:r>
            <a:r>
              <a:rPr lang="fr-FR" b="1" dirty="0" smtClean="0">
                <a:latin typeface="Times New Roman"/>
                <a:ea typeface="Times New Roman"/>
                <a:cs typeface="Arial"/>
              </a:rPr>
              <a:t>Les logiciels d'application</a:t>
            </a:r>
            <a:endParaRPr lang="fr-FR" b="1" dirty="0" smtClean="0"/>
          </a:p>
        </p:txBody>
      </p:sp>
      <p:pic>
        <p:nvPicPr>
          <p:cNvPr id="6" name="Image 5" descr="depannage-informatique-nice.png"/>
          <p:cNvPicPr>
            <a:picLocks noChangeAspect="1"/>
          </p:cNvPicPr>
          <p:nvPr/>
        </p:nvPicPr>
        <p:blipFill>
          <a:blip r:embed="rId2" cstate="print"/>
          <a:stretch>
            <a:fillRect/>
          </a:stretch>
        </p:blipFill>
        <p:spPr>
          <a:xfrm>
            <a:off x="395536" y="0"/>
            <a:ext cx="720080" cy="764704"/>
          </a:xfrm>
          <a:prstGeom prst="rect">
            <a:avLst/>
          </a:prstGeom>
        </p:spPr>
      </p:pic>
      <p:sp>
        <p:nvSpPr>
          <p:cNvPr id="29" name="ZoneTexte 28"/>
          <p:cNvSpPr txBox="1"/>
          <p:nvPr/>
        </p:nvSpPr>
        <p:spPr>
          <a:xfrm>
            <a:off x="827584" y="1700808"/>
            <a:ext cx="5616624" cy="738664"/>
          </a:xfrm>
          <a:prstGeom prst="rect">
            <a:avLst/>
          </a:prstGeom>
          <a:noFill/>
        </p:spPr>
        <p:txBody>
          <a:bodyPr wrap="square" rtlCol="0">
            <a:spAutoFit/>
          </a:bodyPr>
          <a:lstStyle/>
          <a:p>
            <a:r>
              <a:rPr lang="fr-FR" sz="1400" dirty="0" smtClean="0"/>
              <a:t>Une application est à la fois une activité pour laquelle des moyens informatiques sont utilisés et le moyen informatique utilisé pour l'activité en question.</a:t>
            </a:r>
            <a:endParaRPr lang="fr-FR" sz="1400" dirty="0"/>
          </a:p>
        </p:txBody>
      </p:sp>
      <p:pic>
        <p:nvPicPr>
          <p:cNvPr id="31" name="Image 30" descr="logiciel-dapplication.png"/>
          <p:cNvPicPr>
            <a:picLocks noChangeAspect="1"/>
          </p:cNvPicPr>
          <p:nvPr/>
        </p:nvPicPr>
        <p:blipFill>
          <a:blip r:embed="rId3" cstate="print"/>
          <a:stretch>
            <a:fillRect/>
          </a:stretch>
        </p:blipFill>
        <p:spPr>
          <a:xfrm>
            <a:off x="1403648" y="4296754"/>
            <a:ext cx="6300192" cy="2300598"/>
          </a:xfrm>
          <a:prstGeom prst="rect">
            <a:avLst/>
          </a:prstGeom>
        </p:spPr>
      </p:pic>
      <p:sp>
        <p:nvSpPr>
          <p:cNvPr id="32" name="ZoneTexte 31"/>
          <p:cNvSpPr txBox="1"/>
          <p:nvPr/>
        </p:nvSpPr>
        <p:spPr>
          <a:xfrm>
            <a:off x="971600" y="2564904"/>
            <a:ext cx="7344816" cy="1600438"/>
          </a:xfrm>
          <a:prstGeom prst="rect">
            <a:avLst/>
          </a:prstGeom>
          <a:noFill/>
        </p:spPr>
        <p:txBody>
          <a:bodyPr wrap="square" rtlCol="0">
            <a:spAutoFit/>
          </a:bodyPr>
          <a:lstStyle/>
          <a:p>
            <a:r>
              <a:rPr lang="fr-FR" sz="1400" dirty="0" smtClean="0"/>
              <a:t>le traitement de texte, le tableur, la bureautique, la gestion opérationnelle, les systèmes d'information, la gestion de projet, la comptabilité et de gestion électronique de documents. </a:t>
            </a:r>
          </a:p>
          <a:p>
            <a:endParaRPr lang="fr-FR" sz="1400" dirty="0" smtClean="0"/>
          </a:p>
          <a:p>
            <a:r>
              <a:rPr lang="fr-FR" sz="1400" dirty="0" smtClean="0"/>
              <a:t> la conception assistée par ordinateur, la publication assistée par ordinateur, l'édition d'images, la retouche photo, ou la création de page web ainsi que le jeu vidéo. </a:t>
            </a:r>
          </a:p>
          <a:p>
            <a:endParaRPr lang="fr-FR" sz="1400" dirty="0" smtClean="0"/>
          </a:p>
          <a:p>
            <a:r>
              <a:rPr lang="fr-FR" sz="1400" dirty="0" smtClean="0"/>
              <a:t> dans la communication : le courrier électronique, le web, la voix sur IP, la visioconférence</a:t>
            </a:r>
            <a:endParaRPr lang="fr-FR" sz="1400" dirty="0"/>
          </a:p>
        </p:txBody>
      </p:sp>
      <p:sp>
        <p:nvSpPr>
          <p:cNvPr id="33" name="Espace réservé du numéro de diapositive 32"/>
          <p:cNvSpPr>
            <a:spLocks noGrp="1"/>
          </p:cNvSpPr>
          <p:nvPr>
            <p:ph type="sldNum" sz="quarter" idx="12"/>
          </p:nvPr>
        </p:nvSpPr>
        <p:spPr/>
        <p:txBody>
          <a:bodyPr/>
          <a:lstStyle/>
          <a:p>
            <a:fld id="{CF4668DC-857F-487D-BFFA-8C0CA5037977}" type="slidenum">
              <a:rPr lang="fr-BE" smtClean="0">
                <a:solidFill>
                  <a:srgbClr val="04617B">
                    <a:shade val="90000"/>
                  </a:srgbClr>
                </a:solidFill>
              </a:rPr>
              <a:pPr/>
              <a:t>19</a:t>
            </a:fld>
            <a:endParaRPr lang="fr-BE">
              <a:solidFill>
                <a:srgbClr val="04617B">
                  <a:shade val="90000"/>
                </a:srgb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descr="depannage-informatique-nice.png"/>
          <p:cNvPicPr>
            <a:picLocks noChangeAspect="1"/>
          </p:cNvPicPr>
          <p:nvPr/>
        </p:nvPicPr>
        <p:blipFill>
          <a:blip r:embed="rId2" cstate="print"/>
          <a:stretch>
            <a:fillRect/>
          </a:stretch>
        </p:blipFill>
        <p:spPr>
          <a:xfrm>
            <a:off x="395536" y="0"/>
            <a:ext cx="720080" cy="764704"/>
          </a:xfrm>
          <a:prstGeom prst="rect">
            <a:avLst/>
          </a:prstGeom>
        </p:spPr>
      </p:pic>
      <p:sp>
        <p:nvSpPr>
          <p:cNvPr id="9" name="Rectangle à coins arrondis 8"/>
          <p:cNvSpPr/>
          <p:nvPr/>
        </p:nvSpPr>
        <p:spPr>
          <a:xfrm>
            <a:off x="1043608" y="2708920"/>
            <a:ext cx="4032448"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rPr>
              <a:t>1-</a:t>
            </a:r>
            <a:r>
              <a:rPr lang="fr-FR" b="1" dirty="0" smtClean="0">
                <a:solidFill>
                  <a:schemeClr val="tx1"/>
                </a:solidFill>
              </a:rPr>
              <a:t> Définitions</a:t>
            </a:r>
            <a:endParaRPr lang="fr-FR" b="1" dirty="0">
              <a:solidFill>
                <a:schemeClr val="tx1"/>
              </a:solidFill>
            </a:endParaRPr>
          </a:p>
        </p:txBody>
      </p:sp>
      <p:sp>
        <p:nvSpPr>
          <p:cNvPr id="11" name="Rectangle à coins arrondis 10"/>
          <p:cNvSpPr/>
          <p:nvPr/>
        </p:nvSpPr>
        <p:spPr>
          <a:xfrm>
            <a:off x="1043608" y="3284984"/>
            <a:ext cx="4032448"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rPr>
              <a:t>2-</a:t>
            </a:r>
            <a:r>
              <a:rPr lang="fr-FR" b="1" dirty="0" smtClean="0">
                <a:solidFill>
                  <a:schemeClr val="tx1"/>
                </a:solidFill>
              </a:rPr>
              <a:t> Les composants de l'ordinateur</a:t>
            </a:r>
            <a:endParaRPr lang="fr-FR" b="1" dirty="0">
              <a:solidFill>
                <a:schemeClr val="tx1"/>
              </a:solidFill>
            </a:endParaRPr>
          </a:p>
        </p:txBody>
      </p:sp>
      <p:sp>
        <p:nvSpPr>
          <p:cNvPr id="12" name="Rectangle à coins arrondis 11"/>
          <p:cNvSpPr/>
          <p:nvPr/>
        </p:nvSpPr>
        <p:spPr>
          <a:xfrm>
            <a:off x="1043608" y="3861048"/>
            <a:ext cx="532859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rPr>
              <a:t>3-</a:t>
            </a:r>
            <a:r>
              <a:rPr lang="fr-FR" b="1" dirty="0" smtClean="0">
                <a:solidFill>
                  <a:schemeClr val="tx1"/>
                </a:solidFill>
              </a:rPr>
              <a:t> Le fonctionnement interne de l'ordinateur</a:t>
            </a:r>
          </a:p>
        </p:txBody>
      </p:sp>
      <p:sp>
        <p:nvSpPr>
          <p:cNvPr id="13" name="Rectangle à coins arrondis 12"/>
          <p:cNvSpPr/>
          <p:nvPr/>
        </p:nvSpPr>
        <p:spPr>
          <a:xfrm>
            <a:off x="1043608" y="4437112"/>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rPr>
              <a:t>4-</a:t>
            </a:r>
            <a:r>
              <a:rPr lang="fr-FR" b="1" dirty="0" smtClean="0">
                <a:solidFill>
                  <a:schemeClr val="tx1"/>
                </a:solidFill>
              </a:rPr>
              <a:t> Le système d’exploitation</a:t>
            </a:r>
          </a:p>
        </p:txBody>
      </p:sp>
      <p:sp>
        <p:nvSpPr>
          <p:cNvPr id="14" name="Rectangle à coins arrondis 13"/>
          <p:cNvSpPr/>
          <p:nvPr/>
        </p:nvSpPr>
        <p:spPr>
          <a:xfrm>
            <a:off x="1043608" y="5013176"/>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rPr>
              <a:t>5-</a:t>
            </a:r>
            <a:r>
              <a:rPr lang="fr-FR" b="1" dirty="0" smtClean="0">
                <a:solidFill>
                  <a:schemeClr val="tx1"/>
                </a:solidFill>
              </a:rPr>
              <a:t> </a:t>
            </a:r>
            <a:r>
              <a:rPr lang="fr-FR" b="1" dirty="0" smtClean="0">
                <a:solidFill>
                  <a:schemeClr val="tx1"/>
                </a:solidFill>
                <a:latin typeface="Times New Roman"/>
                <a:ea typeface="Times New Roman"/>
                <a:cs typeface="Arial"/>
              </a:rPr>
              <a:t>Les logiciels d'application</a:t>
            </a:r>
            <a:endParaRPr lang="fr-FR" b="1" dirty="0" smtClean="0">
              <a:solidFill>
                <a:schemeClr val="tx1"/>
              </a:solidFill>
            </a:endParaRPr>
          </a:p>
        </p:txBody>
      </p:sp>
      <p:sp>
        <p:nvSpPr>
          <p:cNvPr id="15" name="Espace réservé du numéro de diapositive 14"/>
          <p:cNvSpPr>
            <a:spLocks noGrp="1"/>
          </p:cNvSpPr>
          <p:nvPr>
            <p:ph type="sldNum" sz="quarter" idx="12"/>
          </p:nvPr>
        </p:nvSpPr>
        <p:spPr/>
        <p:txBody>
          <a:bodyPr/>
          <a:lstStyle/>
          <a:p>
            <a:fld id="{CF4668DC-857F-487D-BFFA-8C0CA5037977}" type="slidenum">
              <a:rPr lang="fr-BE" smtClean="0">
                <a:solidFill>
                  <a:srgbClr val="04617B">
                    <a:shade val="90000"/>
                  </a:srgbClr>
                </a:solidFill>
              </a:rPr>
              <a:pPr/>
              <a:t>2</a:t>
            </a:fld>
            <a:endParaRPr lang="fr-BE">
              <a:solidFill>
                <a:srgbClr val="04617B">
                  <a:shade val="90000"/>
                </a:srgbClr>
              </a:solidFill>
            </a:endParaRPr>
          </a:p>
        </p:txBody>
      </p:sp>
      <p:pic>
        <p:nvPicPr>
          <p:cNvPr id="10" name="Image 9" descr="Titre sommaire.gif"/>
          <p:cNvPicPr>
            <a:picLocks noChangeAspect="1"/>
          </p:cNvPicPr>
          <p:nvPr/>
        </p:nvPicPr>
        <p:blipFill>
          <a:blip r:embed="rId3" cstate="print"/>
          <a:stretch>
            <a:fillRect/>
          </a:stretch>
        </p:blipFill>
        <p:spPr>
          <a:xfrm>
            <a:off x="1835696" y="620688"/>
            <a:ext cx="5256584" cy="1847409"/>
          </a:xfrm>
          <a:prstGeom prst="rect">
            <a:avLst/>
          </a:prstGeom>
        </p:spPr>
      </p:pic>
      <p:sp>
        <p:nvSpPr>
          <p:cNvPr id="16" name="Rectangle à coins arrondis 15"/>
          <p:cNvSpPr/>
          <p:nvPr/>
        </p:nvSpPr>
        <p:spPr>
          <a:xfrm>
            <a:off x="1043608" y="5661248"/>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latin typeface="Times New Roman"/>
                <a:ea typeface="Times New Roman"/>
                <a:cs typeface="Arial"/>
              </a:rPr>
              <a:t>6-</a:t>
            </a:r>
            <a:r>
              <a:rPr lang="fr-FR" b="1" dirty="0" smtClean="0"/>
              <a:t> </a:t>
            </a:r>
            <a:r>
              <a:rPr lang="fr-FR" b="1" dirty="0" smtClean="0">
                <a:solidFill>
                  <a:schemeClr val="tx1"/>
                </a:solidFill>
                <a:latin typeface="Times New Roman"/>
                <a:ea typeface="Times New Roman"/>
                <a:cs typeface="Arial"/>
              </a:rPr>
              <a:t>Réseau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5-</a:t>
            </a:r>
            <a:r>
              <a:rPr lang="fr-FR" b="1" dirty="0" smtClean="0"/>
              <a:t> </a:t>
            </a:r>
            <a:r>
              <a:rPr lang="fr-FR" b="1" dirty="0" smtClean="0">
                <a:latin typeface="Times New Roman"/>
                <a:ea typeface="Times New Roman"/>
                <a:cs typeface="Arial"/>
              </a:rPr>
              <a:t>Les logiciels d'application</a:t>
            </a:r>
            <a:endParaRPr lang="fr-FR" b="1" dirty="0" smtClean="0"/>
          </a:p>
        </p:txBody>
      </p:sp>
      <p:pic>
        <p:nvPicPr>
          <p:cNvPr id="6" name="Image 5" descr="depannage-informatique-nice.png"/>
          <p:cNvPicPr>
            <a:picLocks noChangeAspect="1"/>
          </p:cNvPicPr>
          <p:nvPr/>
        </p:nvPicPr>
        <p:blipFill>
          <a:blip r:embed="rId2" cstate="print"/>
          <a:stretch>
            <a:fillRect/>
          </a:stretch>
        </p:blipFill>
        <p:spPr>
          <a:xfrm>
            <a:off x="395536" y="0"/>
            <a:ext cx="720080" cy="764704"/>
          </a:xfrm>
          <a:prstGeom prst="rect">
            <a:avLst/>
          </a:prstGeom>
        </p:spPr>
      </p:pic>
      <p:pic>
        <p:nvPicPr>
          <p:cNvPr id="7" name="Image 6" descr="Carte_conceptuelle_du_logiciel_libre.svg.png"/>
          <p:cNvPicPr>
            <a:picLocks noChangeAspect="1"/>
          </p:cNvPicPr>
          <p:nvPr/>
        </p:nvPicPr>
        <p:blipFill>
          <a:blip r:embed="rId3" cstate="print"/>
          <a:stretch>
            <a:fillRect/>
          </a:stretch>
        </p:blipFill>
        <p:spPr>
          <a:xfrm>
            <a:off x="912440" y="1422226"/>
            <a:ext cx="7620000" cy="5391150"/>
          </a:xfrm>
          <a:prstGeom prst="rect">
            <a:avLst/>
          </a:prstGeom>
        </p:spPr>
      </p:pic>
      <p:sp>
        <p:nvSpPr>
          <p:cNvPr id="8" name="Espace réservé du numéro de diapositive 7"/>
          <p:cNvSpPr>
            <a:spLocks noGrp="1"/>
          </p:cNvSpPr>
          <p:nvPr>
            <p:ph type="sldNum" sz="quarter" idx="12"/>
          </p:nvPr>
        </p:nvSpPr>
        <p:spPr/>
        <p:txBody>
          <a:bodyPr/>
          <a:lstStyle/>
          <a:p>
            <a:fld id="{CF4668DC-857F-487D-BFFA-8C0CA5037977}" type="slidenum">
              <a:rPr lang="fr-BE" smtClean="0">
                <a:solidFill>
                  <a:srgbClr val="04617B">
                    <a:shade val="90000"/>
                  </a:srgbClr>
                </a:solidFill>
              </a:rPr>
              <a:pPr/>
              <a:t>20</a:t>
            </a:fld>
            <a:endParaRPr lang="fr-BE">
              <a:solidFill>
                <a:srgbClr val="04617B">
                  <a:shade val="90000"/>
                </a:srgb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5-</a:t>
            </a:r>
            <a:r>
              <a:rPr lang="fr-FR" b="1" dirty="0" smtClean="0"/>
              <a:t> </a:t>
            </a:r>
            <a:r>
              <a:rPr lang="fr-FR" b="1" dirty="0" smtClean="0">
                <a:latin typeface="Times New Roman"/>
                <a:ea typeface="Times New Roman"/>
                <a:cs typeface="Arial"/>
              </a:rPr>
              <a:t>Les logiciels d'application</a:t>
            </a:r>
            <a:endParaRPr lang="fr-FR" b="1" dirty="0" smtClean="0"/>
          </a:p>
        </p:txBody>
      </p:sp>
      <p:pic>
        <p:nvPicPr>
          <p:cNvPr id="6" name="Image 5" descr="depannage-informatique-nice.png"/>
          <p:cNvPicPr>
            <a:picLocks noChangeAspect="1"/>
          </p:cNvPicPr>
          <p:nvPr/>
        </p:nvPicPr>
        <p:blipFill>
          <a:blip r:embed="rId2" cstate="print"/>
          <a:stretch>
            <a:fillRect/>
          </a:stretch>
        </p:blipFill>
        <p:spPr>
          <a:xfrm>
            <a:off x="395536" y="0"/>
            <a:ext cx="720080" cy="764704"/>
          </a:xfrm>
          <a:prstGeom prst="rect">
            <a:avLst/>
          </a:prstGeom>
        </p:spPr>
      </p:pic>
      <p:sp>
        <p:nvSpPr>
          <p:cNvPr id="9" name="Rectangle à coins arrondis 8"/>
          <p:cNvSpPr/>
          <p:nvPr/>
        </p:nvSpPr>
        <p:spPr>
          <a:xfrm>
            <a:off x="683568" y="1484784"/>
            <a:ext cx="3024336" cy="50405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Logiciel propriétaire</a:t>
            </a:r>
          </a:p>
        </p:txBody>
      </p:sp>
      <p:pic>
        <p:nvPicPr>
          <p:cNvPr id="12" name="Image 11" descr="Logiciels payants.jpg"/>
          <p:cNvPicPr>
            <a:picLocks noChangeAspect="1"/>
          </p:cNvPicPr>
          <p:nvPr/>
        </p:nvPicPr>
        <p:blipFill>
          <a:blip r:embed="rId3" cstate="print"/>
          <a:stretch>
            <a:fillRect/>
          </a:stretch>
        </p:blipFill>
        <p:spPr>
          <a:xfrm>
            <a:off x="1763688" y="3861048"/>
            <a:ext cx="6408712" cy="2845207"/>
          </a:xfrm>
          <a:prstGeom prst="rect">
            <a:avLst/>
          </a:prstGeom>
        </p:spPr>
      </p:pic>
      <p:sp>
        <p:nvSpPr>
          <p:cNvPr id="13" name="ZoneTexte 12"/>
          <p:cNvSpPr txBox="1"/>
          <p:nvPr/>
        </p:nvSpPr>
        <p:spPr>
          <a:xfrm>
            <a:off x="1331640" y="2348880"/>
            <a:ext cx="6696744" cy="1600438"/>
          </a:xfrm>
          <a:prstGeom prst="rect">
            <a:avLst/>
          </a:prstGeom>
          <a:noFill/>
        </p:spPr>
        <p:txBody>
          <a:bodyPr wrap="square" rtlCol="0">
            <a:spAutoFit/>
          </a:bodyPr>
          <a:lstStyle/>
          <a:p>
            <a:r>
              <a:rPr lang="fr-FR" sz="1400" dirty="0" smtClean="0"/>
              <a:t>Le terme logiciel propriétaire ou encore logiciel non libre, désigne un logiciel qui ne permet pas légalement ou techniquement, ou par quelque autre moyen que ce soit, d'exercer les quatre libertés logicielles que sont</a:t>
            </a:r>
          </a:p>
          <a:p>
            <a:r>
              <a:rPr lang="fr-FR" sz="1400" dirty="0" smtClean="0"/>
              <a:t> l'exécution du logiciel pour tout type d'utilisation, </a:t>
            </a:r>
          </a:p>
          <a:p>
            <a:r>
              <a:rPr lang="fr-FR" sz="1400" dirty="0" smtClean="0"/>
              <a:t>l'étude de son code source (et donc l'accès à ce code source), </a:t>
            </a:r>
          </a:p>
          <a:p>
            <a:r>
              <a:rPr lang="fr-FR" sz="1400" dirty="0" smtClean="0"/>
              <a:t>la distribution de copies, </a:t>
            </a:r>
          </a:p>
          <a:p>
            <a:r>
              <a:rPr lang="fr-FR" sz="1400" dirty="0" smtClean="0"/>
              <a:t>ainsi que la modification et donc l'amélioration du code source.</a:t>
            </a:r>
            <a:endParaRPr lang="fr-FR" sz="1400" dirty="0"/>
          </a:p>
        </p:txBody>
      </p:sp>
      <p:sp>
        <p:nvSpPr>
          <p:cNvPr id="14" name="Espace réservé du numéro de diapositive 13"/>
          <p:cNvSpPr>
            <a:spLocks noGrp="1"/>
          </p:cNvSpPr>
          <p:nvPr>
            <p:ph type="sldNum" sz="quarter" idx="12"/>
          </p:nvPr>
        </p:nvSpPr>
        <p:spPr/>
        <p:txBody>
          <a:bodyPr/>
          <a:lstStyle/>
          <a:p>
            <a:fld id="{CF4668DC-857F-487D-BFFA-8C0CA5037977}" type="slidenum">
              <a:rPr lang="fr-BE" smtClean="0">
                <a:solidFill>
                  <a:srgbClr val="04617B">
                    <a:shade val="90000"/>
                  </a:srgbClr>
                </a:solidFill>
              </a:rPr>
              <a:pPr/>
              <a:t>21</a:t>
            </a:fld>
            <a:endParaRPr lang="fr-BE">
              <a:solidFill>
                <a:srgbClr val="04617B">
                  <a:shade val="90000"/>
                </a:srgb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523056" y="1340768"/>
            <a:ext cx="8153400" cy="558552"/>
          </a:xfrm>
        </p:spPr>
        <p:txBody>
          <a:bodyPr>
            <a:normAutofit/>
          </a:bodyPr>
          <a:lstStyle/>
          <a:p>
            <a:r>
              <a:rPr lang="fr-FR" sz="2400" dirty="0" smtClean="0"/>
              <a:t>Définition du réseau </a:t>
            </a:r>
          </a:p>
        </p:txBody>
      </p:sp>
      <p:sp>
        <p:nvSpPr>
          <p:cNvPr id="12291" name="Espace réservé du contenu 2"/>
          <p:cNvSpPr>
            <a:spLocks noGrp="1"/>
          </p:cNvSpPr>
          <p:nvPr>
            <p:ph sz="quarter" idx="1"/>
          </p:nvPr>
        </p:nvSpPr>
        <p:spPr>
          <a:xfrm>
            <a:off x="612775" y="1888232"/>
            <a:ext cx="8153400" cy="3773016"/>
          </a:xfrm>
        </p:spPr>
        <p:txBody>
          <a:bodyPr/>
          <a:lstStyle/>
          <a:p>
            <a:r>
              <a:rPr lang="fr-FR" sz="1800" dirty="0" smtClean="0"/>
              <a:t>Un réseau informatique est un ensemble d'équipements reliés entre eux afin de partager des données, des ressources et d'échanger des informations. </a:t>
            </a:r>
          </a:p>
          <a:p>
            <a:r>
              <a:rPr lang="fr-FR" sz="1800" u="sng" dirty="0" smtClean="0"/>
              <a:t>Exemple de réseau :</a:t>
            </a:r>
          </a:p>
          <a:p>
            <a:pPr>
              <a:buFontTx/>
              <a:buChar char="•"/>
            </a:pPr>
            <a:r>
              <a:rPr lang="fr-FR" sz="1800" dirty="0" smtClean="0"/>
              <a:t>Réseau téléphonique : Transport de la voix de téléphone à téléphone</a:t>
            </a:r>
          </a:p>
          <a:p>
            <a:pPr>
              <a:buFontTx/>
              <a:buChar char="•"/>
            </a:pPr>
            <a:r>
              <a:rPr lang="fr-FR" sz="1800" dirty="0" smtClean="0"/>
              <a:t>Réseau informatique : Ensemble d'ordinateurs reliés entre eux pour échanger des données numériques (des 0 ou des 1)</a:t>
            </a:r>
            <a:endParaRPr lang="fr-FR" sz="1800" u="sng" dirty="0" smtClean="0"/>
          </a:p>
          <a:p>
            <a:endParaRPr lang="fr-FR" dirty="0" smtClean="0"/>
          </a:p>
          <a:p>
            <a:endParaRPr lang="fr-FR" dirty="0" smtClean="0"/>
          </a:p>
        </p:txBody>
      </p:sp>
      <p:sp>
        <p:nvSpPr>
          <p:cNvPr id="4" name="Rectangle à coins arrondis 3"/>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6-</a:t>
            </a:r>
            <a:r>
              <a:rPr lang="fr-FR" b="1" dirty="0" smtClean="0"/>
              <a:t> </a:t>
            </a:r>
            <a:r>
              <a:rPr lang="fr-FR" b="1" dirty="0" smtClean="0">
                <a:latin typeface="Times New Roman"/>
                <a:ea typeface="Times New Roman"/>
                <a:cs typeface="Arial"/>
              </a:rPr>
              <a:t>Réseau</a:t>
            </a:r>
            <a:endParaRPr lang="fr-FR" b="1" dirty="0" smtClean="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04617B">
                    <a:shade val="90000"/>
                  </a:srgbClr>
                </a:solidFill>
              </a:rPr>
              <a:pPr/>
              <a:t>22</a:t>
            </a:fld>
            <a:endParaRPr lang="fr-BE">
              <a:solidFill>
                <a:srgbClr val="04617B">
                  <a:shade val="90000"/>
                </a:srgb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539552" y="1556792"/>
            <a:ext cx="8153400" cy="576064"/>
          </a:xfrm>
        </p:spPr>
        <p:txBody>
          <a:bodyPr>
            <a:normAutofit/>
          </a:bodyPr>
          <a:lstStyle/>
          <a:p>
            <a:r>
              <a:rPr lang="fr-FR" sz="2400" dirty="0" smtClean="0"/>
              <a:t>Questions pour décrire un réseau</a:t>
            </a:r>
          </a:p>
        </p:txBody>
      </p:sp>
      <p:sp>
        <p:nvSpPr>
          <p:cNvPr id="3" name="Espace réservé du contenu 2"/>
          <p:cNvSpPr>
            <a:spLocks noGrp="1"/>
          </p:cNvSpPr>
          <p:nvPr>
            <p:ph sz="quarter" idx="1"/>
          </p:nvPr>
        </p:nvSpPr>
        <p:spPr>
          <a:xfrm>
            <a:off x="612775" y="2389584"/>
            <a:ext cx="8153400" cy="3991744"/>
          </a:xfrm>
        </p:spPr>
        <p:txBody>
          <a:bodyPr>
            <a:normAutofit/>
          </a:bodyPr>
          <a:lstStyle/>
          <a:p>
            <a:pPr marL="320040" indent="-320040" fontAlgn="auto">
              <a:spcAft>
                <a:spcPts val="0"/>
              </a:spcAft>
              <a:buFont typeface="Wingdings"/>
              <a:buChar char=""/>
              <a:defRPr/>
            </a:pPr>
            <a:r>
              <a:rPr lang="fr-FR" sz="1800" u="sng" dirty="0" smtClean="0"/>
              <a:t>Pour décrire un réseau, il faut répondre aux questions suivantes :</a:t>
            </a:r>
          </a:p>
          <a:p>
            <a:pPr marL="320040" indent="-320040" fontAlgn="auto">
              <a:spcAft>
                <a:spcPts val="0"/>
              </a:spcAft>
              <a:buFontTx/>
              <a:buChar char="•"/>
              <a:defRPr/>
            </a:pPr>
            <a:r>
              <a:rPr lang="fr-FR" sz="1800" dirty="0" smtClean="0"/>
              <a:t> Que transporte le réseau ?</a:t>
            </a:r>
          </a:p>
          <a:p>
            <a:pPr marL="320040" indent="-320040" fontAlgn="auto">
              <a:spcAft>
                <a:spcPts val="0"/>
              </a:spcAft>
              <a:buFontTx/>
              <a:buChar char="•"/>
              <a:defRPr/>
            </a:pPr>
            <a:r>
              <a:rPr lang="fr-FR" sz="1800" dirty="0" smtClean="0"/>
              <a:t> Qui assure le transport ?</a:t>
            </a:r>
          </a:p>
          <a:p>
            <a:pPr marL="320040" indent="-320040" fontAlgn="auto">
              <a:spcAft>
                <a:spcPts val="0"/>
              </a:spcAft>
              <a:buFontTx/>
              <a:buChar char="•"/>
              <a:defRPr/>
            </a:pPr>
            <a:r>
              <a:rPr lang="fr-FR" sz="1800" dirty="0" smtClean="0"/>
              <a:t> Comment le transporte-il ?</a:t>
            </a:r>
          </a:p>
          <a:p>
            <a:pPr marL="320040" indent="-320040" algn="just" fontAlgn="auto">
              <a:spcAft>
                <a:spcPts val="0"/>
              </a:spcAft>
              <a:buFont typeface="Wingdings"/>
              <a:buChar char=""/>
              <a:defRPr/>
            </a:pPr>
            <a:r>
              <a:rPr lang="fr-FR" sz="1800" u="sng" dirty="0" smtClean="0"/>
              <a:t>Exemple pour le « réseau informatique » :</a:t>
            </a:r>
            <a:endParaRPr lang="fr-FR" sz="1800" dirty="0" smtClean="0"/>
          </a:p>
          <a:p>
            <a:pPr marL="320040" indent="-320040" algn="just" fontAlgn="auto">
              <a:spcAft>
                <a:spcPts val="0"/>
              </a:spcAft>
              <a:buFontTx/>
              <a:buChar char="•"/>
              <a:defRPr/>
            </a:pPr>
            <a:r>
              <a:rPr lang="fr-FR" sz="1800" dirty="0" smtClean="0"/>
              <a:t> Que transporte le réseau ?</a:t>
            </a:r>
          </a:p>
          <a:p>
            <a:pPr marL="320040" indent="-320040" algn="just" fontAlgn="auto">
              <a:spcAft>
                <a:spcPts val="0"/>
              </a:spcAft>
              <a:buFont typeface="Wingdings"/>
              <a:buNone/>
              <a:defRPr/>
            </a:pPr>
            <a:r>
              <a:rPr lang="fr-FR" sz="1800" dirty="0" smtClean="0"/>
              <a:t>	&gt; Des informations (octets sous forme de fichiers)</a:t>
            </a:r>
          </a:p>
          <a:p>
            <a:pPr marL="320040" indent="-320040" algn="just" fontAlgn="auto">
              <a:spcAft>
                <a:spcPts val="0"/>
              </a:spcAft>
              <a:buFontTx/>
              <a:buChar char="•"/>
              <a:defRPr/>
            </a:pPr>
            <a:r>
              <a:rPr lang="fr-FR" sz="1800" dirty="0" smtClean="0"/>
              <a:t> Qui  assure le transport ?</a:t>
            </a:r>
          </a:p>
          <a:p>
            <a:pPr marL="320040" indent="-320040" algn="just" fontAlgn="auto">
              <a:spcAft>
                <a:spcPts val="0"/>
              </a:spcAft>
              <a:buFont typeface="Wingdings"/>
              <a:buNone/>
              <a:defRPr/>
            </a:pPr>
            <a:r>
              <a:rPr lang="fr-FR" sz="1800" dirty="0" smtClean="0"/>
              <a:t>	&gt; Support physique (cuivre, fibre optique, onde radio)</a:t>
            </a:r>
          </a:p>
          <a:p>
            <a:pPr marL="320040" indent="-320040" algn="just" fontAlgn="auto">
              <a:spcAft>
                <a:spcPts val="0"/>
              </a:spcAft>
              <a:buFontTx/>
              <a:buChar char="•"/>
              <a:defRPr/>
            </a:pPr>
            <a:r>
              <a:rPr lang="fr-FR" sz="1800" dirty="0" smtClean="0"/>
              <a:t> Comment le transporte-il ?</a:t>
            </a:r>
          </a:p>
          <a:p>
            <a:pPr marL="320040" indent="-320040" algn="just" fontAlgn="auto">
              <a:spcAft>
                <a:spcPts val="0"/>
              </a:spcAft>
              <a:buFont typeface="Wingdings"/>
              <a:buNone/>
              <a:defRPr/>
            </a:pPr>
            <a:r>
              <a:rPr lang="fr-FR" sz="1800" dirty="0" smtClean="0"/>
              <a:t>     &gt; En utilisant des protocoles de communication.</a:t>
            </a:r>
          </a:p>
        </p:txBody>
      </p:sp>
      <p:sp>
        <p:nvSpPr>
          <p:cNvPr id="4" name="Rectangle à coins arrondis 3"/>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6-</a:t>
            </a:r>
            <a:r>
              <a:rPr lang="fr-FR" b="1" dirty="0" smtClean="0"/>
              <a:t> </a:t>
            </a:r>
            <a:r>
              <a:rPr lang="fr-FR" b="1" dirty="0" smtClean="0">
                <a:latin typeface="Times New Roman"/>
                <a:ea typeface="Times New Roman"/>
                <a:cs typeface="Arial"/>
              </a:rPr>
              <a:t>Réseau</a:t>
            </a:r>
            <a:endParaRPr lang="fr-FR" b="1" dirty="0" smtClean="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04617B">
                    <a:shade val="90000"/>
                  </a:srgbClr>
                </a:solidFill>
              </a:rPr>
              <a:pPr/>
              <a:t>23</a:t>
            </a:fld>
            <a:endParaRPr lang="fr-BE">
              <a:solidFill>
                <a:srgbClr val="04617B">
                  <a:shade val="90000"/>
                </a:srgb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628800"/>
            <a:ext cx="8153400" cy="504056"/>
          </a:xfrm>
        </p:spPr>
        <p:txBody>
          <a:bodyPr>
            <a:normAutofit/>
          </a:bodyPr>
          <a:lstStyle/>
          <a:p>
            <a:pPr fontAlgn="auto">
              <a:spcAft>
                <a:spcPts val="0"/>
              </a:spcAft>
              <a:defRPr/>
            </a:pPr>
            <a:r>
              <a:rPr lang="fr-FR" sz="2400" dirty="0" smtClean="0"/>
              <a:t>Un réseau permet :</a:t>
            </a:r>
          </a:p>
        </p:txBody>
      </p:sp>
      <p:sp>
        <p:nvSpPr>
          <p:cNvPr id="3" name="Espace réservé du contenu 2"/>
          <p:cNvSpPr>
            <a:spLocks noGrp="1"/>
          </p:cNvSpPr>
          <p:nvPr>
            <p:ph sz="quarter" idx="1"/>
          </p:nvPr>
        </p:nvSpPr>
        <p:spPr>
          <a:xfrm>
            <a:off x="539552" y="2276872"/>
            <a:ext cx="8153400" cy="3268960"/>
          </a:xfrm>
        </p:spPr>
        <p:txBody>
          <a:bodyPr>
            <a:normAutofit/>
          </a:bodyPr>
          <a:lstStyle/>
          <a:p>
            <a:pPr marL="320040" indent="-320040" fontAlgn="auto">
              <a:spcAft>
                <a:spcPts val="0"/>
              </a:spcAft>
              <a:buFont typeface="Wingdings"/>
              <a:buChar char=""/>
              <a:defRPr/>
            </a:pPr>
            <a:endParaRPr lang="fr-FR" sz="2400" dirty="0" smtClean="0"/>
          </a:p>
          <a:p>
            <a:pPr marL="320040" indent="-320040" fontAlgn="auto">
              <a:spcAft>
                <a:spcPts val="0"/>
              </a:spcAft>
              <a:buClr>
                <a:schemeClr val="tx1"/>
              </a:buClr>
              <a:buFont typeface="Wingdings" pitchFamily="2" charset="2"/>
              <a:buChar char="Ø"/>
              <a:defRPr/>
            </a:pPr>
            <a:r>
              <a:rPr lang="fr-FR" sz="1800" dirty="0" smtClean="0"/>
              <a:t>le partage de fichiers : les données circulent par un câble et non par des supports amovibles (disquettes, clefs USB).</a:t>
            </a:r>
          </a:p>
          <a:p>
            <a:pPr marL="320040" indent="-320040" fontAlgn="auto">
              <a:spcAft>
                <a:spcPts val="0"/>
              </a:spcAft>
              <a:buClr>
                <a:schemeClr val="tx1"/>
              </a:buClr>
              <a:buFont typeface="Wingdings"/>
              <a:buChar char=""/>
              <a:defRPr/>
            </a:pPr>
            <a:endParaRPr lang="fr-FR" sz="1800" dirty="0" smtClean="0"/>
          </a:p>
          <a:p>
            <a:pPr marL="320040" indent="-320040" fontAlgn="auto">
              <a:spcAft>
                <a:spcPts val="0"/>
              </a:spcAft>
              <a:buClr>
                <a:schemeClr val="tx1"/>
              </a:buClr>
              <a:buFont typeface="Wingdings" pitchFamily="2" charset="2"/>
              <a:buChar char="Ø"/>
              <a:defRPr/>
            </a:pPr>
            <a:r>
              <a:rPr lang="fr-FR" sz="1800" dirty="0" smtClean="0"/>
              <a:t>Tous les ordinateurs du réseau peuvent accéder aux mêmes données et les modifier.</a:t>
            </a:r>
          </a:p>
          <a:p>
            <a:pPr marL="320040" indent="-320040" fontAlgn="auto">
              <a:spcAft>
                <a:spcPts val="0"/>
              </a:spcAft>
              <a:buClr>
                <a:schemeClr val="tx1"/>
              </a:buClr>
              <a:buFont typeface="Wingdings" pitchFamily="2" charset="2"/>
              <a:buChar char="Ø"/>
              <a:defRPr/>
            </a:pPr>
            <a:endParaRPr lang="fr-FR" sz="1800" dirty="0" smtClean="0"/>
          </a:p>
          <a:p>
            <a:pPr marL="320040" indent="-320040" fontAlgn="auto">
              <a:spcAft>
                <a:spcPts val="0"/>
              </a:spcAft>
              <a:buClr>
                <a:schemeClr val="tx1"/>
              </a:buClr>
              <a:buFont typeface="Wingdings" pitchFamily="2" charset="2"/>
              <a:buChar char="Ø"/>
              <a:defRPr/>
            </a:pPr>
            <a:r>
              <a:rPr lang="fr-FR" sz="1800" dirty="0" smtClean="0"/>
              <a:t>le partage de ressources matérielles : imprimante, cédérom, modem, disque dur…</a:t>
            </a:r>
          </a:p>
        </p:txBody>
      </p:sp>
      <p:sp>
        <p:nvSpPr>
          <p:cNvPr id="4" name="Rectangle à coins arrondis 3"/>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6-</a:t>
            </a:r>
            <a:r>
              <a:rPr lang="fr-FR" b="1" dirty="0" smtClean="0"/>
              <a:t> </a:t>
            </a:r>
            <a:r>
              <a:rPr lang="fr-FR" b="1" dirty="0" smtClean="0">
                <a:latin typeface="Times New Roman"/>
                <a:ea typeface="Times New Roman"/>
                <a:cs typeface="Arial"/>
              </a:rPr>
              <a:t>Réseau</a:t>
            </a:r>
            <a:endParaRPr lang="fr-FR" b="1" dirty="0" smtClean="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04617B">
                    <a:shade val="90000"/>
                  </a:srgbClr>
                </a:solidFill>
              </a:rPr>
              <a:pPr/>
              <a:t>24</a:t>
            </a:fld>
            <a:endParaRPr lang="fr-BE">
              <a:solidFill>
                <a:srgbClr val="04617B">
                  <a:shade val="90000"/>
                </a:srgb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contenu 2"/>
          <p:cNvSpPr>
            <a:spLocks noGrp="1"/>
          </p:cNvSpPr>
          <p:nvPr>
            <p:ph sz="quarter" idx="1"/>
          </p:nvPr>
        </p:nvSpPr>
        <p:spPr>
          <a:xfrm>
            <a:off x="612775" y="2821632"/>
            <a:ext cx="8153400" cy="2695600"/>
          </a:xfrm>
        </p:spPr>
        <p:txBody>
          <a:bodyPr/>
          <a:lstStyle/>
          <a:p>
            <a:pPr>
              <a:lnSpc>
                <a:spcPct val="90000"/>
              </a:lnSpc>
              <a:buClr>
                <a:schemeClr val="tx1"/>
              </a:buClr>
              <a:buFont typeface="Wingdings" pitchFamily="2" charset="2"/>
              <a:buChar char="Ø"/>
            </a:pPr>
            <a:r>
              <a:rPr lang="fr-FR" sz="1800" dirty="0" smtClean="0"/>
              <a:t>le partage des applications : travail dans un environnement </a:t>
            </a:r>
            <a:r>
              <a:rPr lang="fr-FR" sz="1800" dirty="0" err="1" smtClean="0"/>
              <a:t>Multi-Utilisateurs</a:t>
            </a:r>
            <a:r>
              <a:rPr lang="fr-FR" sz="1800" dirty="0" smtClean="0"/>
              <a:t>. </a:t>
            </a:r>
          </a:p>
          <a:p>
            <a:pPr>
              <a:lnSpc>
                <a:spcPct val="90000"/>
              </a:lnSpc>
              <a:buClr>
                <a:schemeClr val="tx1"/>
              </a:buClr>
              <a:buFont typeface="Wingdings" pitchFamily="2" charset="2"/>
              <a:buChar char="Ø"/>
            </a:pPr>
            <a:endParaRPr lang="fr-FR" sz="1800" dirty="0" smtClean="0"/>
          </a:p>
          <a:p>
            <a:pPr>
              <a:lnSpc>
                <a:spcPct val="90000"/>
              </a:lnSpc>
              <a:buClr>
                <a:schemeClr val="tx1"/>
              </a:buClr>
              <a:buFont typeface="Wingdings" pitchFamily="2" charset="2"/>
              <a:buChar char="Ø"/>
            </a:pPr>
            <a:r>
              <a:rPr lang="fr-FR" sz="1800" dirty="0" smtClean="0"/>
              <a:t>la garantie de l’unicité de l’information (base de données)</a:t>
            </a:r>
          </a:p>
          <a:p>
            <a:pPr>
              <a:lnSpc>
                <a:spcPct val="90000"/>
              </a:lnSpc>
              <a:buClr>
                <a:schemeClr val="tx1"/>
              </a:buClr>
              <a:buFont typeface="Wingdings" pitchFamily="2" charset="2"/>
              <a:buChar char="Ø"/>
            </a:pPr>
            <a:endParaRPr lang="fr-FR" sz="1800" dirty="0" smtClean="0"/>
          </a:p>
          <a:p>
            <a:pPr>
              <a:lnSpc>
                <a:spcPct val="90000"/>
              </a:lnSpc>
              <a:buClr>
                <a:schemeClr val="tx1"/>
              </a:buClr>
              <a:buFont typeface="Wingdings" pitchFamily="2" charset="2"/>
              <a:buChar char="Ø"/>
            </a:pPr>
            <a:r>
              <a:rPr lang="fr-FR" sz="1800" dirty="0" smtClean="0"/>
              <a:t>la communication entre personnes (courrier électronique, discussion en direct, …)</a:t>
            </a:r>
          </a:p>
          <a:p>
            <a:pPr>
              <a:lnSpc>
                <a:spcPct val="90000"/>
              </a:lnSpc>
              <a:buClr>
                <a:schemeClr val="tx1"/>
              </a:buClr>
              <a:buFont typeface="Wingdings" pitchFamily="2" charset="2"/>
              <a:buChar char="Ø"/>
            </a:pPr>
            <a:endParaRPr lang="fr-FR" sz="1800" dirty="0" smtClean="0"/>
          </a:p>
          <a:p>
            <a:pPr>
              <a:lnSpc>
                <a:spcPct val="90000"/>
              </a:lnSpc>
              <a:buClr>
                <a:schemeClr val="tx1"/>
              </a:buClr>
              <a:buFont typeface="Wingdings" pitchFamily="2" charset="2"/>
              <a:buChar char="Ø"/>
            </a:pPr>
            <a:r>
              <a:rPr lang="fr-FR" sz="1800" dirty="0" smtClean="0"/>
              <a:t>le jeu à plusieurs, …</a:t>
            </a:r>
          </a:p>
        </p:txBody>
      </p:sp>
      <p:sp>
        <p:nvSpPr>
          <p:cNvPr id="5" name="Titre 1"/>
          <p:cNvSpPr>
            <a:spLocks noGrp="1"/>
          </p:cNvSpPr>
          <p:nvPr>
            <p:ph type="title"/>
          </p:nvPr>
        </p:nvSpPr>
        <p:spPr>
          <a:xfrm>
            <a:off x="539552" y="1628800"/>
            <a:ext cx="8153400" cy="504056"/>
          </a:xfrm>
        </p:spPr>
        <p:txBody>
          <a:bodyPr>
            <a:normAutofit/>
          </a:bodyPr>
          <a:lstStyle/>
          <a:p>
            <a:pPr fontAlgn="auto">
              <a:spcAft>
                <a:spcPts val="0"/>
              </a:spcAft>
              <a:defRPr/>
            </a:pPr>
            <a:r>
              <a:rPr lang="fr-FR" sz="2400" dirty="0" smtClean="0"/>
              <a:t>Un réseau permet :</a:t>
            </a:r>
          </a:p>
        </p:txBody>
      </p:sp>
      <p:sp>
        <p:nvSpPr>
          <p:cNvPr id="7" name="Rectangle à coins arrondis 6"/>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6-</a:t>
            </a:r>
            <a:r>
              <a:rPr lang="fr-FR" b="1" dirty="0" smtClean="0"/>
              <a:t> </a:t>
            </a:r>
            <a:r>
              <a:rPr lang="fr-FR" b="1" dirty="0" smtClean="0">
                <a:latin typeface="Times New Roman"/>
                <a:ea typeface="Times New Roman"/>
                <a:cs typeface="Arial"/>
              </a:rPr>
              <a:t>Réseau</a:t>
            </a:r>
            <a:endParaRPr lang="fr-FR" b="1" dirty="0" smtClean="0"/>
          </a:p>
        </p:txBody>
      </p:sp>
      <p:sp>
        <p:nvSpPr>
          <p:cNvPr id="8" name="Espace réservé du numéro de diapositive 7"/>
          <p:cNvSpPr>
            <a:spLocks noGrp="1"/>
          </p:cNvSpPr>
          <p:nvPr>
            <p:ph type="sldNum" sz="quarter" idx="12"/>
          </p:nvPr>
        </p:nvSpPr>
        <p:spPr/>
        <p:txBody>
          <a:bodyPr/>
          <a:lstStyle/>
          <a:p>
            <a:fld id="{CF4668DC-857F-487D-BFFA-8C0CA5037977}" type="slidenum">
              <a:rPr lang="fr-BE" smtClean="0">
                <a:solidFill>
                  <a:srgbClr val="04617B">
                    <a:shade val="90000"/>
                  </a:srgbClr>
                </a:solidFill>
              </a:rPr>
              <a:pPr/>
              <a:t>25</a:t>
            </a:fld>
            <a:endParaRPr lang="fr-BE">
              <a:solidFill>
                <a:srgbClr val="04617B">
                  <a:shade val="90000"/>
                </a:srgb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774" y="1628800"/>
            <a:ext cx="8351713" cy="576064"/>
          </a:xfrm>
        </p:spPr>
        <p:txBody>
          <a:bodyPr>
            <a:noAutofit/>
          </a:bodyPr>
          <a:lstStyle/>
          <a:p>
            <a:pPr fontAlgn="auto">
              <a:spcAft>
                <a:spcPts val="0"/>
              </a:spcAft>
              <a:defRPr/>
            </a:pPr>
            <a:r>
              <a:rPr lang="fr-FR" sz="2400" dirty="0" smtClean="0"/>
              <a:t>Le partage des ressources permet de :</a:t>
            </a:r>
          </a:p>
        </p:txBody>
      </p:sp>
      <p:sp>
        <p:nvSpPr>
          <p:cNvPr id="16387" name="Espace réservé du contenu 2"/>
          <p:cNvSpPr>
            <a:spLocks noGrp="1"/>
          </p:cNvSpPr>
          <p:nvPr>
            <p:ph sz="quarter" idx="1"/>
          </p:nvPr>
        </p:nvSpPr>
        <p:spPr>
          <a:xfrm>
            <a:off x="612775" y="2464296"/>
            <a:ext cx="8153400" cy="2980928"/>
          </a:xfrm>
        </p:spPr>
        <p:txBody>
          <a:bodyPr/>
          <a:lstStyle/>
          <a:p>
            <a:endParaRPr lang="fr-FR" sz="2400" dirty="0" smtClean="0"/>
          </a:p>
          <a:p>
            <a:pPr>
              <a:buClr>
                <a:schemeClr val="tx1"/>
              </a:buClr>
              <a:buFont typeface="Wingdings" pitchFamily="2" charset="2"/>
              <a:buChar char="Ø"/>
            </a:pPr>
            <a:r>
              <a:rPr lang="fr-FR" sz="1800" dirty="0" smtClean="0"/>
              <a:t>simplifier la maintenance des logiciels (mise à jour plus facile lors du changement de version).</a:t>
            </a:r>
          </a:p>
          <a:p>
            <a:pPr>
              <a:buClr>
                <a:schemeClr val="tx1"/>
              </a:buClr>
              <a:buFont typeface="Wingdings" pitchFamily="2" charset="2"/>
              <a:buChar char="Ø"/>
            </a:pPr>
            <a:endParaRPr lang="fr-FR" sz="1800" dirty="0" smtClean="0"/>
          </a:p>
          <a:p>
            <a:pPr>
              <a:buClr>
                <a:schemeClr val="tx1"/>
              </a:buClr>
              <a:buFont typeface="Wingdings" pitchFamily="2" charset="2"/>
              <a:buChar char="Ø"/>
            </a:pPr>
            <a:r>
              <a:rPr lang="fr-FR" sz="1800" dirty="0" smtClean="0"/>
              <a:t>libérer de l’espace disque sur les postes de travail.</a:t>
            </a:r>
          </a:p>
          <a:p>
            <a:pPr>
              <a:buClr>
                <a:schemeClr val="tx1"/>
              </a:buClr>
            </a:pPr>
            <a:endParaRPr lang="fr-FR" sz="1800" dirty="0" smtClean="0"/>
          </a:p>
          <a:p>
            <a:pPr>
              <a:buClr>
                <a:schemeClr val="tx1"/>
              </a:buClr>
              <a:buFont typeface="Wingdings" pitchFamily="2" charset="2"/>
              <a:buChar char="Ø"/>
            </a:pPr>
            <a:r>
              <a:rPr lang="fr-FR" sz="1800" dirty="0" smtClean="0"/>
              <a:t>diminuer les coûts : pour une application, 10 licences réseau sont moins chères que 10 licences individuelles.</a:t>
            </a:r>
          </a:p>
        </p:txBody>
      </p:sp>
      <p:sp>
        <p:nvSpPr>
          <p:cNvPr id="5" name="Rectangle à coins arrondis 4"/>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6-</a:t>
            </a:r>
            <a:r>
              <a:rPr lang="fr-FR" b="1" dirty="0" smtClean="0"/>
              <a:t> </a:t>
            </a:r>
            <a:r>
              <a:rPr lang="fr-FR" b="1" dirty="0" smtClean="0">
                <a:latin typeface="Times New Roman"/>
                <a:ea typeface="Times New Roman"/>
                <a:cs typeface="Arial"/>
              </a:rPr>
              <a:t>Réseau</a:t>
            </a:r>
            <a:endParaRPr lang="fr-FR" b="1" dirty="0" smtClean="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26</a:t>
            </a:fld>
            <a:endParaRPr lang="fr-BE">
              <a:solidFill>
                <a:srgbClr val="04617B">
                  <a:shade val="90000"/>
                </a:srgb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contenu 2"/>
          <p:cNvSpPr>
            <a:spLocks noGrp="1"/>
          </p:cNvSpPr>
          <p:nvPr>
            <p:ph sz="quarter" idx="1"/>
          </p:nvPr>
        </p:nvSpPr>
        <p:spPr>
          <a:xfrm>
            <a:off x="612775" y="2032248"/>
            <a:ext cx="8153400" cy="820688"/>
          </a:xfrm>
        </p:spPr>
        <p:txBody>
          <a:bodyPr/>
          <a:lstStyle/>
          <a:p>
            <a:r>
              <a:rPr lang="fr-FR" sz="1800" dirty="0" smtClean="0"/>
              <a:t>Début 80, l'ISO a défini un modèle théorique de base : le modèle OSI (Open System Interconnexion)</a:t>
            </a:r>
          </a:p>
        </p:txBody>
      </p:sp>
      <p:sp>
        <p:nvSpPr>
          <p:cNvPr id="17411" name="Titre 4"/>
          <p:cNvSpPr>
            <a:spLocks noGrp="1"/>
          </p:cNvSpPr>
          <p:nvPr>
            <p:ph type="title"/>
          </p:nvPr>
        </p:nvSpPr>
        <p:spPr>
          <a:xfrm>
            <a:off x="612775" y="710208"/>
            <a:ext cx="8153400" cy="990600"/>
          </a:xfrm>
        </p:spPr>
        <p:txBody>
          <a:bodyPr>
            <a:normAutofit/>
          </a:bodyPr>
          <a:lstStyle/>
          <a:p>
            <a:r>
              <a:rPr lang="fr-FR" sz="2400" dirty="0" smtClean="0"/>
              <a:t>Introduction du modèle OSI</a:t>
            </a:r>
          </a:p>
        </p:txBody>
      </p:sp>
      <p:pic>
        <p:nvPicPr>
          <p:cNvPr id="4" name="Image 3" descr="osi-model.png"/>
          <p:cNvPicPr>
            <a:picLocks noChangeAspect="1"/>
          </p:cNvPicPr>
          <p:nvPr/>
        </p:nvPicPr>
        <p:blipFill>
          <a:blip r:embed="rId2" cstate="print"/>
          <a:stretch>
            <a:fillRect/>
          </a:stretch>
        </p:blipFill>
        <p:spPr>
          <a:xfrm>
            <a:off x="1907704" y="2589026"/>
            <a:ext cx="5865027" cy="3914921"/>
          </a:xfrm>
          <a:prstGeom prst="rect">
            <a:avLst/>
          </a:prstGeom>
        </p:spPr>
      </p:pic>
      <p:sp>
        <p:nvSpPr>
          <p:cNvPr id="5" name="Rectangle à coins arrondis 4"/>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6-</a:t>
            </a:r>
            <a:r>
              <a:rPr lang="fr-FR" b="1" dirty="0" smtClean="0"/>
              <a:t> </a:t>
            </a:r>
            <a:r>
              <a:rPr lang="fr-FR" b="1" dirty="0" smtClean="0">
                <a:latin typeface="Times New Roman"/>
                <a:ea typeface="Times New Roman"/>
                <a:cs typeface="Arial"/>
              </a:rPr>
              <a:t>Réseau</a:t>
            </a:r>
            <a:endParaRPr lang="fr-FR" b="1" dirty="0" smtClean="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27</a:t>
            </a:fld>
            <a:endParaRPr lang="fr-BE">
              <a:solidFill>
                <a:srgbClr val="04617B">
                  <a:shade val="90000"/>
                </a:srgb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750" y="1484784"/>
            <a:ext cx="8153400" cy="576064"/>
          </a:xfrm>
        </p:spPr>
        <p:txBody>
          <a:bodyPr>
            <a:normAutofit fontScale="90000"/>
          </a:bodyPr>
          <a:lstStyle/>
          <a:p>
            <a:pPr fontAlgn="auto">
              <a:spcAft>
                <a:spcPts val="0"/>
              </a:spcAft>
              <a:defRPr/>
            </a:pPr>
            <a:r>
              <a:rPr lang="fr-FR" sz="2800" b="1" u="sng" dirty="0" smtClean="0"/>
              <a:t/>
            </a:r>
            <a:br>
              <a:rPr lang="fr-FR" sz="2800" b="1" u="sng" dirty="0" smtClean="0"/>
            </a:br>
            <a:r>
              <a:rPr lang="fr-FR" dirty="0" smtClean="0"/>
              <a:t/>
            </a:r>
            <a:br>
              <a:rPr lang="fr-FR" dirty="0" smtClean="0"/>
            </a:br>
            <a:r>
              <a:rPr lang="fr-FR" sz="2700" dirty="0" smtClean="0"/>
              <a:t>Principaux Types de réseaux</a:t>
            </a:r>
            <a:endParaRPr lang="fr-FR" sz="2700" dirty="0"/>
          </a:p>
        </p:txBody>
      </p:sp>
      <p:sp>
        <p:nvSpPr>
          <p:cNvPr id="21507" name="Espace réservé du contenu 2"/>
          <p:cNvSpPr>
            <a:spLocks noGrp="1"/>
          </p:cNvSpPr>
          <p:nvPr>
            <p:ph sz="quarter" idx="1"/>
          </p:nvPr>
        </p:nvSpPr>
        <p:spPr>
          <a:xfrm>
            <a:off x="612775" y="2320280"/>
            <a:ext cx="8153400" cy="2764904"/>
          </a:xfrm>
        </p:spPr>
        <p:txBody>
          <a:bodyPr/>
          <a:lstStyle/>
          <a:p>
            <a:pPr>
              <a:buFont typeface="Wingdings" pitchFamily="2" charset="2"/>
              <a:buNone/>
            </a:pPr>
            <a:endParaRPr lang="fr-FR" dirty="0" smtClean="0"/>
          </a:p>
          <a:p>
            <a:pPr>
              <a:buFont typeface="Wingdings" pitchFamily="2" charset="2"/>
              <a:buNone/>
            </a:pPr>
            <a:r>
              <a:rPr lang="fr-FR" sz="1800" dirty="0" smtClean="0"/>
              <a:t>On distingue différents types de réseaux que l’on classe suivant :</a:t>
            </a:r>
          </a:p>
          <a:p>
            <a:pPr>
              <a:buFont typeface="Wingdings" pitchFamily="2" charset="2"/>
              <a:buNone/>
            </a:pPr>
            <a:endParaRPr lang="fr-FR" sz="1800" dirty="0" smtClean="0"/>
          </a:p>
          <a:p>
            <a:pPr>
              <a:buFont typeface="Wingdings" pitchFamily="2" charset="2"/>
              <a:buNone/>
            </a:pPr>
            <a:r>
              <a:rPr lang="fr-FR" sz="1800" dirty="0" smtClean="0"/>
              <a:t>-	leur taille (nombre de machines)</a:t>
            </a:r>
          </a:p>
          <a:p>
            <a:pPr>
              <a:buFont typeface="Wingdings" pitchFamily="2" charset="2"/>
              <a:buNone/>
            </a:pPr>
            <a:r>
              <a:rPr lang="fr-FR" sz="1800" dirty="0" smtClean="0"/>
              <a:t>-	leur vitesse de transfert</a:t>
            </a:r>
          </a:p>
          <a:p>
            <a:pPr>
              <a:buFont typeface="Wingdings" pitchFamily="2" charset="2"/>
              <a:buNone/>
            </a:pPr>
            <a:r>
              <a:rPr lang="fr-FR" sz="1800" dirty="0" smtClean="0"/>
              <a:t>-	leur étendue géographique</a:t>
            </a:r>
          </a:p>
        </p:txBody>
      </p:sp>
      <p:sp>
        <p:nvSpPr>
          <p:cNvPr id="4" name="Rectangle à coins arrondis 3"/>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6-</a:t>
            </a:r>
            <a:r>
              <a:rPr lang="fr-FR" b="1" dirty="0" smtClean="0"/>
              <a:t> </a:t>
            </a:r>
            <a:r>
              <a:rPr lang="fr-FR" b="1" dirty="0" smtClean="0">
                <a:latin typeface="Times New Roman"/>
                <a:ea typeface="Times New Roman"/>
                <a:cs typeface="Arial"/>
              </a:rPr>
              <a:t>Réseau</a:t>
            </a:r>
            <a:endParaRPr lang="fr-FR" b="1" dirty="0" smtClean="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04617B">
                    <a:shade val="90000"/>
                  </a:srgbClr>
                </a:solidFill>
              </a:rPr>
              <a:pPr/>
              <a:t>28</a:t>
            </a:fld>
            <a:endParaRPr lang="fr-BE">
              <a:solidFill>
                <a:srgbClr val="04617B">
                  <a:shade val="90000"/>
                </a:srgb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188" y="1556792"/>
            <a:ext cx="8153400" cy="432048"/>
          </a:xfrm>
        </p:spPr>
        <p:txBody>
          <a:bodyPr>
            <a:normAutofit/>
          </a:bodyPr>
          <a:lstStyle/>
          <a:p>
            <a:pPr fontAlgn="auto">
              <a:spcAft>
                <a:spcPts val="0"/>
              </a:spcAft>
              <a:defRPr/>
            </a:pPr>
            <a:r>
              <a:rPr lang="fr-FR" sz="2400" dirty="0" smtClean="0"/>
              <a:t>Réseau local ou LAN</a:t>
            </a:r>
            <a:endParaRPr lang="fr-FR" sz="2400" dirty="0"/>
          </a:p>
        </p:txBody>
      </p:sp>
      <p:sp>
        <p:nvSpPr>
          <p:cNvPr id="3" name="Espace réservé du contenu 2"/>
          <p:cNvSpPr>
            <a:spLocks noGrp="1"/>
          </p:cNvSpPr>
          <p:nvPr>
            <p:ph sz="quarter" idx="1"/>
          </p:nvPr>
        </p:nvSpPr>
        <p:spPr>
          <a:xfrm>
            <a:off x="612775" y="2173560"/>
            <a:ext cx="8153400" cy="4495800"/>
          </a:xfrm>
        </p:spPr>
        <p:txBody>
          <a:bodyPr>
            <a:normAutofit/>
          </a:bodyPr>
          <a:lstStyle/>
          <a:p>
            <a:pPr marL="320040" indent="-320040" fontAlgn="auto">
              <a:spcAft>
                <a:spcPts val="0"/>
              </a:spcAft>
              <a:buFont typeface="Wingdings" pitchFamily="2" charset="2"/>
              <a:buNone/>
              <a:defRPr/>
            </a:pPr>
            <a:r>
              <a:rPr lang="fr-FR" sz="1800" dirty="0" smtClean="0"/>
              <a:t>Il s’agit un </a:t>
            </a:r>
            <a:r>
              <a:rPr lang="fr-FR" sz="1800" dirty="0" smtClean="0">
                <a:solidFill>
                  <a:srgbClr val="000000"/>
                </a:solidFill>
                <a:effectLst>
                  <a:outerShdw blurRad="38100" dist="38100" dir="2700000" algn="tl">
                    <a:srgbClr val="FFFFFF"/>
                  </a:outerShdw>
                </a:effectLst>
              </a:rPr>
              <a:t>ensemble d’ordinateurs </a:t>
            </a:r>
            <a:r>
              <a:rPr lang="fr-FR" sz="1800" dirty="0" smtClean="0"/>
              <a:t>appartenant à une même organisation et </a:t>
            </a:r>
            <a:r>
              <a:rPr lang="fr-FR" sz="1800" dirty="0" smtClean="0">
                <a:solidFill>
                  <a:srgbClr val="000000"/>
                </a:solidFill>
                <a:effectLst>
                  <a:outerShdw blurRad="38100" dist="38100" dir="2700000" algn="tl">
                    <a:srgbClr val="FFFFFF"/>
                  </a:outerShdw>
                </a:effectLst>
              </a:rPr>
              <a:t>reliés entre eux</a:t>
            </a:r>
            <a:r>
              <a:rPr lang="fr-FR" sz="1800" dirty="0" smtClean="0"/>
              <a:t> dans une petite aire</a:t>
            </a:r>
          </a:p>
          <a:p>
            <a:pPr marL="320040" indent="-320040" fontAlgn="auto">
              <a:spcAft>
                <a:spcPts val="0"/>
              </a:spcAft>
              <a:buFont typeface="Wingdings" pitchFamily="2" charset="2"/>
              <a:buNone/>
              <a:defRPr/>
            </a:pPr>
            <a:r>
              <a:rPr lang="fr-FR" sz="1800" dirty="0" smtClean="0"/>
              <a:t>géographique par un réseau.</a:t>
            </a:r>
          </a:p>
          <a:p>
            <a:pPr marL="320040" indent="-320040" fontAlgn="auto">
              <a:spcAft>
                <a:spcPts val="0"/>
              </a:spcAft>
              <a:buFont typeface="Wingdings" pitchFamily="2" charset="2"/>
              <a:buNone/>
              <a:defRPr/>
            </a:pPr>
            <a:endParaRPr lang="fr-FR" sz="1800" dirty="0" smtClean="0"/>
          </a:p>
          <a:p>
            <a:pPr marL="320040" indent="-320040" fontAlgn="auto">
              <a:spcAft>
                <a:spcPts val="0"/>
              </a:spcAft>
              <a:buFont typeface="Wingdings" pitchFamily="2" charset="2"/>
              <a:buNone/>
              <a:defRPr/>
            </a:pPr>
            <a:r>
              <a:rPr lang="fr-FR" sz="1800" i="1" dirty="0" smtClean="0">
                <a:latin typeface="Times New Roman" pitchFamily="18" charset="0"/>
              </a:rPr>
              <a:t>Forme la plus simple du réseau</a:t>
            </a:r>
            <a:r>
              <a:rPr lang="fr-FR" sz="1800" dirty="0" smtClean="0">
                <a:latin typeface="Times New Roman" pitchFamily="18" charset="0"/>
              </a:rPr>
              <a:t> :</a:t>
            </a:r>
          </a:p>
          <a:p>
            <a:pPr marL="320040" indent="-320040" fontAlgn="auto">
              <a:spcAft>
                <a:spcPts val="0"/>
              </a:spcAft>
              <a:buFont typeface="Wingdings" pitchFamily="2" charset="2"/>
              <a:buNone/>
              <a:defRPr/>
            </a:pPr>
            <a:endParaRPr lang="fr-FR" sz="1800" dirty="0" smtClean="0"/>
          </a:p>
          <a:p>
            <a:pPr marL="320040" indent="-320040" fontAlgn="auto">
              <a:spcAft>
                <a:spcPts val="0"/>
              </a:spcAft>
              <a:buFont typeface="Wingdings"/>
              <a:buChar char=""/>
              <a:defRPr/>
            </a:pPr>
            <a:r>
              <a:rPr lang="fr-FR" sz="1800" dirty="0" smtClean="0"/>
              <a:t>Vitesse du réseau entre 10 Mb/s et  1Gb/s</a:t>
            </a:r>
          </a:p>
          <a:p>
            <a:pPr marL="320040" indent="-320040" fontAlgn="auto">
              <a:spcAft>
                <a:spcPts val="0"/>
              </a:spcAft>
              <a:buFont typeface="Wingdings"/>
              <a:buChar char=""/>
              <a:defRPr/>
            </a:pPr>
            <a:r>
              <a:rPr lang="fr-FR" sz="1800" dirty="0" smtClean="0"/>
              <a:t>100 à 1000 machines </a:t>
            </a:r>
          </a:p>
          <a:p>
            <a:pPr marL="320040" indent="-320040" fontAlgn="auto">
              <a:spcAft>
                <a:spcPts val="0"/>
              </a:spcAft>
              <a:buFont typeface="Wingdings"/>
              <a:buChar char=""/>
              <a:defRPr/>
            </a:pPr>
            <a:r>
              <a:rPr lang="fr-FR" sz="1800" dirty="0" smtClean="0"/>
              <a:t> …Bien que 2 Machines suffises…</a:t>
            </a:r>
          </a:p>
          <a:p>
            <a:pPr marL="320040" indent="-320040" fontAlgn="auto">
              <a:spcAft>
                <a:spcPts val="0"/>
              </a:spcAft>
              <a:buFont typeface="Wingdings" pitchFamily="2" charset="2"/>
              <a:buNone/>
              <a:defRPr/>
            </a:pPr>
            <a:endParaRPr lang="fr-FR" dirty="0"/>
          </a:p>
        </p:txBody>
      </p:sp>
      <p:sp>
        <p:nvSpPr>
          <p:cNvPr id="4" name="Rectangle à coins arrondis 3"/>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6-</a:t>
            </a:r>
            <a:r>
              <a:rPr lang="fr-FR" b="1" dirty="0" smtClean="0"/>
              <a:t> </a:t>
            </a:r>
            <a:r>
              <a:rPr lang="fr-FR" b="1" dirty="0" smtClean="0">
                <a:latin typeface="Times New Roman"/>
                <a:ea typeface="Times New Roman"/>
                <a:cs typeface="Arial"/>
              </a:rPr>
              <a:t>Réseau</a:t>
            </a:r>
            <a:endParaRPr lang="fr-FR" b="1" dirty="0" smtClean="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04617B">
                    <a:shade val="90000"/>
                  </a:srgbClr>
                </a:solidFill>
              </a:rPr>
              <a:pPr/>
              <a:t>29</a:t>
            </a:fld>
            <a:endParaRPr lang="fr-BE">
              <a:solidFill>
                <a:srgbClr val="04617B">
                  <a:shade val="90000"/>
                </a:srgb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a:spLocks noGrp="1" noChangeArrowheads="1"/>
          </p:cNvSpPr>
          <p:nvPr>
            <p:ph sz="quarter" idx="1"/>
          </p:nvPr>
        </p:nvSpPr>
        <p:spPr>
          <a:xfrm>
            <a:off x="720080" y="1571625"/>
            <a:ext cx="7884368" cy="2217415"/>
          </a:xfrm>
          <a:prstGeom prst="rect">
            <a:avLst/>
          </a:prstGeom>
        </p:spPr>
        <p:txBody>
          <a:bodyPr>
            <a:noAutofit/>
          </a:bodyPr>
          <a:lstStyle/>
          <a:p>
            <a:pPr marL="609600" marR="0" lvl="0" indent="-609600" algn="just" defTabSz="914400" eaLnBrk="1" fontAlgn="auto" latinLnBrk="0" hangingPunct="1">
              <a:lnSpc>
                <a:spcPct val="8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ysClr val="windowText" lastClr="000000"/>
                </a:solidFill>
                <a:effectLst/>
                <a:uLnTx/>
                <a:uFillTx/>
              </a:rPr>
              <a:t>INFORMATIQUE </a:t>
            </a:r>
          </a:p>
          <a:p>
            <a:pPr marL="609600" marR="0" lvl="0" indent="-609600" algn="just" defTabSz="914400" eaLnBrk="1" fontAlgn="auto" latinLnBrk="0" hangingPunct="1">
              <a:lnSpc>
                <a:spcPct val="80000"/>
              </a:lnSpc>
              <a:spcBef>
                <a:spcPts val="0"/>
              </a:spcBef>
              <a:spcAft>
                <a:spcPts val="0"/>
              </a:spcAft>
              <a:buClrTx/>
              <a:buSzTx/>
              <a:buFont typeface="Wingdings"/>
              <a:buChar char=""/>
              <a:tabLst/>
              <a:defRPr/>
            </a:pPr>
            <a:endParaRPr kumimoji="0" lang="fr-FR" sz="1400" b="0" i="0" u="none" strike="noStrike" kern="0" cap="none" spc="0" normalizeH="0" baseline="0" noProof="0" dirty="0" smtClean="0">
              <a:ln>
                <a:noFill/>
              </a:ln>
              <a:solidFill>
                <a:sysClr val="windowText" lastClr="000000"/>
              </a:solidFill>
              <a:effectLst/>
              <a:uLnTx/>
              <a:uFillTx/>
            </a:endParaRPr>
          </a:p>
          <a:p>
            <a:pPr marL="609600" marR="0" lvl="0" indent="-609600" algn="just" defTabSz="914400" eaLnBrk="1" fontAlgn="auto" latinLnBrk="0" hangingPunct="1">
              <a:lnSpc>
                <a:spcPct val="80000"/>
              </a:lnSpc>
              <a:spcBef>
                <a:spcPts val="0"/>
              </a:spcBef>
              <a:spcAft>
                <a:spcPts val="0"/>
              </a:spcAft>
              <a:buClrTx/>
              <a:buSzTx/>
              <a:buNone/>
              <a:tabLst/>
              <a:defRPr/>
            </a:pPr>
            <a:r>
              <a:rPr kumimoji="0" lang="fr-FR" sz="1400" b="0" i="0" u="none" strike="noStrike" kern="0" cap="none" spc="0" normalizeH="0" baseline="0" noProof="0" dirty="0" smtClean="0">
                <a:ln>
                  <a:noFill/>
                </a:ln>
                <a:solidFill>
                  <a:sysClr val="windowText" lastClr="000000"/>
                </a:solidFill>
                <a:effectLst/>
                <a:uLnTx/>
                <a:uFillTx/>
              </a:rPr>
              <a:t>Contraction </a:t>
            </a:r>
            <a:r>
              <a:rPr kumimoji="0" lang="fr-FR" sz="1400" b="0" i="0" u="none" strike="noStrike" kern="0" cap="none" spc="0" normalizeH="0" baseline="0" noProof="0" dirty="0">
                <a:ln>
                  <a:noFill/>
                </a:ln>
                <a:solidFill>
                  <a:sysClr val="windowText" lastClr="000000"/>
                </a:solidFill>
                <a:effectLst/>
                <a:uLnTx/>
                <a:uFillTx/>
              </a:rPr>
              <a:t>de </a:t>
            </a:r>
            <a:r>
              <a:rPr kumimoji="0" lang="fr-FR" sz="1400" b="1" i="0" u="none" strike="noStrike" kern="0" cap="none" spc="0" normalizeH="0" baseline="0" noProof="0" dirty="0">
                <a:ln>
                  <a:noFill/>
                </a:ln>
                <a:solidFill>
                  <a:sysClr val="windowText" lastClr="000000"/>
                </a:solidFill>
                <a:effectLst/>
                <a:uLnTx/>
                <a:uFillTx/>
              </a:rPr>
              <a:t>INFOR</a:t>
            </a:r>
            <a:r>
              <a:rPr kumimoji="0" lang="fr-FR" sz="1400" b="0" i="0" u="none" strike="noStrike" kern="0" cap="none" spc="0" normalizeH="0" baseline="0" noProof="0" dirty="0">
                <a:ln>
                  <a:noFill/>
                </a:ln>
                <a:solidFill>
                  <a:sysClr val="windowText" lastClr="000000"/>
                </a:solidFill>
                <a:effectLst/>
                <a:uLnTx/>
                <a:uFillTx/>
              </a:rPr>
              <a:t>mation et auto</a:t>
            </a:r>
            <a:r>
              <a:rPr kumimoji="0" lang="fr-FR" sz="1400" b="1" i="0" u="none" strike="noStrike" kern="0" cap="none" spc="0" normalizeH="0" baseline="0" noProof="0" dirty="0">
                <a:ln>
                  <a:noFill/>
                </a:ln>
                <a:solidFill>
                  <a:sysClr val="windowText" lastClr="000000"/>
                </a:solidFill>
                <a:effectLst/>
                <a:uLnTx/>
                <a:uFillTx/>
              </a:rPr>
              <a:t>MATIQUE</a:t>
            </a:r>
          </a:p>
          <a:p>
            <a:pPr marL="609600" marR="0" lvl="0" indent="-609600" algn="just" defTabSz="914400" eaLnBrk="1" fontAlgn="auto" latinLnBrk="0" hangingPunct="1">
              <a:lnSpc>
                <a:spcPct val="80000"/>
              </a:lnSpc>
              <a:spcBef>
                <a:spcPts val="0"/>
              </a:spcBef>
              <a:spcAft>
                <a:spcPts val="0"/>
              </a:spcAft>
              <a:buClrTx/>
              <a:buSzTx/>
              <a:buFontTx/>
              <a:buNone/>
              <a:tabLst/>
              <a:defRPr/>
            </a:pPr>
            <a:endParaRPr kumimoji="0" lang="fr-FR" sz="1400" b="0" i="0" u="none" strike="noStrike" kern="0" cap="none" spc="0" normalizeH="0" baseline="0" noProof="0" dirty="0">
              <a:ln>
                <a:noFill/>
              </a:ln>
              <a:solidFill>
                <a:sysClr val="windowText" lastClr="000000"/>
              </a:solidFill>
              <a:effectLst/>
              <a:uLnTx/>
              <a:uFillTx/>
            </a:endParaRPr>
          </a:p>
          <a:p>
            <a:pPr marL="609600" marR="0" lvl="0" indent="-609600" algn="just" defTabSz="914400" eaLnBrk="1" fontAlgn="auto" latinLnBrk="0" hangingPunct="1">
              <a:lnSpc>
                <a:spcPct val="80000"/>
              </a:lnSpc>
              <a:spcBef>
                <a:spcPts val="0"/>
              </a:spcBef>
              <a:spcAft>
                <a:spcPts val="0"/>
              </a:spcAft>
              <a:buClrTx/>
              <a:buSzTx/>
              <a:buFont typeface="Wingdings"/>
              <a:buChar char=""/>
              <a:tabLst/>
              <a:defRPr/>
            </a:pPr>
            <a:endParaRPr kumimoji="0" lang="fr-FR" sz="1400" b="0" i="0"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Text" lastClr="000000"/>
                </a:solidFill>
                <a:effectLst/>
                <a:uLnTx/>
                <a:uFillTx/>
              </a:rPr>
              <a:t>L'</a:t>
            </a:r>
            <a:r>
              <a:rPr kumimoji="0" lang="fr-FR" sz="1400" b="1" i="0" u="none" strike="noStrike" kern="0" cap="none" spc="0" normalizeH="0" baseline="0" noProof="0" dirty="0" smtClean="0">
                <a:ln>
                  <a:noFill/>
                </a:ln>
                <a:solidFill>
                  <a:sysClr val="windowText" lastClr="000000"/>
                </a:solidFill>
                <a:effectLst/>
                <a:uLnTx/>
                <a:uFillTx/>
              </a:rPr>
              <a:t>informatique</a:t>
            </a:r>
            <a:r>
              <a:rPr kumimoji="0" lang="fr-FR" sz="1400" b="0" i="0" u="none" strike="noStrike" kern="0" cap="none" spc="0" normalizeH="0" baseline="0" noProof="0" dirty="0" smtClean="0">
                <a:ln>
                  <a:noFill/>
                </a:ln>
                <a:solidFill>
                  <a:sysClr val="windowText" lastClr="000000"/>
                </a:solidFill>
                <a:effectLst/>
                <a:uLnTx/>
                <a:uFillTx/>
              </a:rPr>
              <a:t> désigne l'automatisation du traitement de l'</a:t>
            </a:r>
            <a:r>
              <a:rPr kumimoji="0" lang="fr-FR" sz="1400" b="1" i="0" u="none" strike="noStrike" kern="0" cap="none" spc="0" normalizeH="0" baseline="0" noProof="0" dirty="0" smtClean="0">
                <a:ln>
                  <a:noFill/>
                </a:ln>
                <a:solidFill>
                  <a:sysClr val="windowText" lastClr="000000"/>
                </a:solidFill>
                <a:effectLst/>
                <a:uLnTx/>
                <a:uFillTx/>
              </a:rPr>
              <a:t>information</a:t>
            </a:r>
            <a:r>
              <a:rPr kumimoji="0" lang="fr-FR" sz="1400" b="0" i="0" u="none" strike="noStrike" kern="0" cap="none" spc="0" normalizeH="0" baseline="0" noProof="0" dirty="0" smtClean="0">
                <a:ln>
                  <a:noFill/>
                </a:ln>
                <a:solidFill>
                  <a:sysClr val="windowText" lastClr="000000"/>
                </a:solidFill>
                <a:effectLst/>
                <a:uLnTx/>
                <a:uFillTx/>
              </a:rPr>
              <a:t> par un </a:t>
            </a:r>
            <a:r>
              <a:rPr kumimoji="0" lang="fr-FR" sz="1400" b="1" i="0" u="none" strike="noStrike" kern="0" cap="none" spc="0" normalizeH="0" baseline="0" noProof="0" dirty="0" smtClean="0">
                <a:ln>
                  <a:noFill/>
                </a:ln>
                <a:solidFill>
                  <a:sysClr val="windowText" lastClr="000000"/>
                </a:solidFill>
                <a:effectLst/>
                <a:uLnTx/>
                <a:uFillTx/>
              </a:rPr>
              <a:t>système</a:t>
            </a:r>
            <a:r>
              <a:rPr kumimoji="0" lang="fr-FR" sz="1400" b="0" i="0" u="none" strike="noStrike" kern="0" cap="none" spc="0" normalizeH="0" baseline="0" noProof="0" dirty="0" smtClean="0">
                <a:ln>
                  <a:noFill/>
                </a:ln>
                <a:solidFill>
                  <a:sysClr val="windowText" lastClr="000000"/>
                </a:solidFill>
                <a:effectLst/>
                <a:uLnTx/>
                <a:uFillTx/>
              </a:rPr>
              <a:t>, concret (</a:t>
            </a:r>
            <a:r>
              <a:rPr kumimoji="0" lang="fr-FR" sz="1400" b="1" i="0" u="none" strike="noStrike" kern="0" cap="none" spc="0" normalizeH="0" baseline="0" noProof="0" dirty="0" smtClean="0">
                <a:ln>
                  <a:noFill/>
                </a:ln>
                <a:solidFill>
                  <a:sysClr val="windowText" lastClr="000000"/>
                </a:solidFill>
                <a:effectLst/>
                <a:uLnTx/>
                <a:uFillTx/>
              </a:rPr>
              <a:t>machine</a:t>
            </a:r>
            <a:r>
              <a:rPr kumimoji="0" lang="fr-FR" sz="1400" b="0" i="0" u="none" strike="noStrike" kern="0" cap="none" spc="0" normalizeH="0" baseline="0" noProof="0" dirty="0" smtClean="0">
                <a:ln>
                  <a:noFill/>
                </a:ln>
                <a:solidFill>
                  <a:sysClr val="windowText" lastClr="000000"/>
                </a:solidFill>
                <a:effectLst/>
                <a:uLnTx/>
                <a:uFillTx/>
              </a:rPr>
              <a:t>) ou abstrait. </a:t>
            </a:r>
          </a:p>
          <a:p>
            <a:pPr marL="0" lvl="0" indent="0" algn="just">
              <a:spcBef>
                <a:spcPts val="0"/>
              </a:spcBef>
              <a:buClrTx/>
              <a:buSzTx/>
              <a:buNone/>
              <a:defRPr/>
            </a:pPr>
            <a:r>
              <a:rPr lang="fr-FR" sz="1400" b="1" kern="0" dirty="0" smtClean="0">
                <a:solidFill>
                  <a:sysClr val="windowText" lastClr="000000"/>
                </a:solidFill>
              </a:rPr>
              <a:t>L'informatique</a:t>
            </a:r>
            <a:r>
              <a:rPr lang="fr-FR" sz="1400" kern="0" dirty="0" smtClean="0">
                <a:solidFill>
                  <a:sysClr val="windowText" lastClr="000000"/>
                </a:solidFill>
              </a:rPr>
              <a:t> est le domaine d'activité scientifique, technique et industriel concernant le traitement automatique de l'information via l’exécution de programmes informatiques par des machines : des systèmes embarqués, des ordinateurs, des robots, des automates, etc.</a:t>
            </a:r>
            <a:endParaRPr kumimoji="0" lang="fr-FR" sz="1400" b="0" i="0" u="none" strike="noStrike" kern="0" cap="none" spc="0" normalizeH="0" baseline="0" noProof="0" dirty="0" smtClean="0">
              <a:ln>
                <a:noFill/>
              </a:ln>
              <a:solidFill>
                <a:sysClr val="windowText" lastClr="000000"/>
              </a:solidFill>
              <a:effectLst/>
              <a:uLnTx/>
              <a:uFillTx/>
            </a:endParaRPr>
          </a:p>
        </p:txBody>
      </p:sp>
      <p:pic>
        <p:nvPicPr>
          <p:cNvPr id="4" name="Image 3" descr="depannage-informatique-nice.png"/>
          <p:cNvPicPr>
            <a:picLocks noChangeAspect="1"/>
          </p:cNvPicPr>
          <p:nvPr/>
        </p:nvPicPr>
        <p:blipFill>
          <a:blip r:embed="rId2" cstate="print"/>
          <a:stretch>
            <a:fillRect/>
          </a:stretch>
        </p:blipFill>
        <p:spPr>
          <a:xfrm>
            <a:off x="395536" y="0"/>
            <a:ext cx="720080" cy="764704"/>
          </a:xfrm>
          <a:prstGeom prst="rect">
            <a:avLst/>
          </a:prstGeom>
        </p:spPr>
      </p:pic>
      <p:sp>
        <p:nvSpPr>
          <p:cNvPr id="6" name="ZoneTexte 5"/>
          <p:cNvSpPr txBox="1"/>
          <p:nvPr/>
        </p:nvSpPr>
        <p:spPr>
          <a:xfrm>
            <a:off x="827584" y="3789040"/>
            <a:ext cx="7416824" cy="738664"/>
          </a:xfrm>
          <a:prstGeom prst="rect">
            <a:avLst/>
          </a:prstGeom>
          <a:noFill/>
        </p:spPr>
        <p:txBody>
          <a:bodyPr wrap="square" rtlCol="0">
            <a:spAutoFit/>
          </a:bodyPr>
          <a:lstStyle/>
          <a:p>
            <a:r>
              <a:rPr lang="fr-FR" sz="1400" b="1" kern="0" dirty="0" smtClean="0">
                <a:solidFill>
                  <a:sysClr val="windowText" lastClr="000000"/>
                </a:solidFill>
              </a:rPr>
              <a:t>Ordinateur</a:t>
            </a:r>
          </a:p>
          <a:p>
            <a:r>
              <a:rPr lang="fr-FR" sz="1400" kern="0" dirty="0" smtClean="0">
                <a:solidFill>
                  <a:sysClr val="windowText" lastClr="000000"/>
                </a:solidFill>
              </a:rPr>
              <a:t>* Machine automatique de traitement de l'information, obéissant à des programmes formés par des suites d'opérations arithmétiques et logiques.</a:t>
            </a:r>
          </a:p>
        </p:txBody>
      </p:sp>
      <p:sp>
        <p:nvSpPr>
          <p:cNvPr id="7" name="ZoneTexte 6"/>
          <p:cNvSpPr txBox="1"/>
          <p:nvPr/>
        </p:nvSpPr>
        <p:spPr>
          <a:xfrm>
            <a:off x="827584" y="6309320"/>
            <a:ext cx="5544616" cy="507831"/>
          </a:xfrm>
          <a:prstGeom prst="rect">
            <a:avLst/>
          </a:prstGeom>
          <a:noFill/>
        </p:spPr>
        <p:txBody>
          <a:bodyPr wrap="square" rtlCol="0">
            <a:spAutoFit/>
          </a:bodyPr>
          <a:lstStyle/>
          <a:p>
            <a:r>
              <a:rPr lang="fr-FR" sz="900" dirty="0" smtClean="0"/>
              <a:t>*: larousse.fr</a:t>
            </a:r>
          </a:p>
          <a:p>
            <a:r>
              <a:rPr lang="fr-FR" sz="900" dirty="0" smtClean="0"/>
              <a:t>** : wikipedia.org</a:t>
            </a:r>
          </a:p>
          <a:p>
            <a:pPr>
              <a:buFont typeface="Arial" charset="0"/>
              <a:buChar char="•"/>
            </a:pPr>
            <a:endParaRPr lang="fr-FR" sz="900" dirty="0"/>
          </a:p>
        </p:txBody>
      </p:sp>
      <p:sp>
        <p:nvSpPr>
          <p:cNvPr id="8" name="ZoneTexte 7"/>
          <p:cNvSpPr txBox="1"/>
          <p:nvPr/>
        </p:nvSpPr>
        <p:spPr>
          <a:xfrm>
            <a:off x="827584" y="4653136"/>
            <a:ext cx="7848872" cy="954107"/>
          </a:xfrm>
          <a:prstGeom prst="rect">
            <a:avLst/>
          </a:prstGeom>
          <a:noFill/>
        </p:spPr>
        <p:txBody>
          <a:bodyPr wrap="square" rtlCol="0">
            <a:spAutoFit/>
          </a:bodyPr>
          <a:lstStyle/>
          <a:p>
            <a:r>
              <a:rPr lang="fr-FR" sz="1400" kern="0" dirty="0" smtClean="0">
                <a:solidFill>
                  <a:sysClr val="windowText" lastClr="000000"/>
                </a:solidFill>
              </a:rPr>
              <a:t>** une machine électronique qui fonctionne par la lecture séquentielle d'un ensemble d'instructions, organisées en programmes, qui lui font exécuter des opérations logiques et arithmétiques sur des chiffres binaires. Dès sa mise sous tension, un ordinateur exécute, l'une après l'autre, des instructions qui lui font lire, manipuler, puis réécrire un ensemble de données.</a:t>
            </a:r>
          </a:p>
        </p:txBody>
      </p:sp>
      <p:sp>
        <p:nvSpPr>
          <p:cNvPr id="9" name="Rectangle à coins arrondis 8"/>
          <p:cNvSpPr/>
          <p:nvPr/>
        </p:nvSpPr>
        <p:spPr>
          <a:xfrm>
            <a:off x="2771800" y="764704"/>
            <a:ext cx="4032448"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1-</a:t>
            </a:r>
            <a:r>
              <a:rPr lang="fr-FR" b="1" dirty="0" smtClean="0"/>
              <a:t> Définitions</a:t>
            </a:r>
            <a:endParaRPr lang="fr-FR" b="1" dirty="0"/>
          </a:p>
        </p:txBody>
      </p:sp>
      <p:sp>
        <p:nvSpPr>
          <p:cNvPr id="10" name="Espace réservé du numéro de diapositive 9"/>
          <p:cNvSpPr>
            <a:spLocks noGrp="1"/>
          </p:cNvSpPr>
          <p:nvPr>
            <p:ph type="sldNum" sz="quarter" idx="12"/>
          </p:nvPr>
        </p:nvSpPr>
        <p:spPr/>
        <p:txBody>
          <a:bodyPr/>
          <a:lstStyle/>
          <a:p>
            <a:fld id="{CF4668DC-857F-487D-BFFA-8C0CA5037977}" type="slidenum">
              <a:rPr lang="fr-BE" smtClean="0"/>
              <a:pPr/>
              <a:t>3</a:t>
            </a:fld>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400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13" y="404813"/>
            <a:ext cx="8229600" cy="900112"/>
          </a:xfrm>
        </p:spPr>
        <p:txBody>
          <a:bodyPr>
            <a:normAutofit fontScale="90000"/>
          </a:bodyPr>
          <a:lstStyle/>
          <a:p>
            <a:pPr fontAlgn="auto">
              <a:lnSpc>
                <a:spcPct val="90000"/>
              </a:lnSpc>
              <a:spcAft>
                <a:spcPts val="0"/>
              </a:spcAft>
              <a:defRPr/>
            </a:pPr>
            <a:r>
              <a:rPr lang="fr-FR" b="1" u="sng" dirty="0" smtClean="0"/>
              <a:t/>
            </a:r>
            <a:br>
              <a:rPr lang="fr-FR" b="1" u="sng" dirty="0" smtClean="0"/>
            </a:br>
            <a:r>
              <a:rPr lang="fr-FR" b="1" u="sng" dirty="0" smtClean="0"/>
              <a:t/>
            </a:r>
            <a:br>
              <a:rPr lang="fr-FR" b="1" u="sng" dirty="0" smtClean="0"/>
            </a:br>
            <a:r>
              <a:rPr lang="fr-FR" b="1" u="sng" dirty="0" smtClean="0"/>
              <a:t/>
            </a:r>
            <a:br>
              <a:rPr lang="fr-FR" b="1" u="sng" dirty="0" smtClean="0"/>
            </a:br>
            <a:r>
              <a:rPr lang="fr-FR" b="1" u="sng" dirty="0" smtClean="0"/>
              <a:t>Réseau Métropolitain ou MAN (</a:t>
            </a:r>
            <a:r>
              <a:rPr lang="fr-FR" b="1" u="sng" dirty="0" err="1" smtClean="0"/>
              <a:t>Metropolitain</a:t>
            </a:r>
            <a:r>
              <a:rPr lang="fr-FR" b="1" u="sng" dirty="0" smtClean="0"/>
              <a:t> Area Network )</a:t>
            </a:r>
            <a:br>
              <a:rPr lang="fr-FR" b="1" u="sng" dirty="0" smtClean="0"/>
            </a:br>
            <a:r>
              <a:rPr lang="fr-FR" b="1" u="sng" dirty="0" smtClean="0"/>
              <a:t/>
            </a:r>
            <a:br>
              <a:rPr lang="fr-FR" b="1" u="sng" dirty="0" smtClean="0"/>
            </a:br>
            <a:r>
              <a:rPr lang="fr-FR" b="1" u="sng" dirty="0" smtClean="0"/>
              <a:t/>
            </a:r>
            <a:br>
              <a:rPr lang="fr-FR" b="1" u="sng" dirty="0" smtClean="0"/>
            </a:br>
            <a:endParaRPr lang="fr-FR" dirty="0"/>
          </a:p>
        </p:txBody>
      </p:sp>
      <p:sp>
        <p:nvSpPr>
          <p:cNvPr id="3" name="Espace réservé du contenu 2"/>
          <p:cNvSpPr>
            <a:spLocks noGrp="1"/>
          </p:cNvSpPr>
          <p:nvPr>
            <p:ph sz="quarter" idx="1"/>
          </p:nvPr>
        </p:nvSpPr>
        <p:spPr>
          <a:xfrm>
            <a:off x="468313" y="1988121"/>
            <a:ext cx="8153400" cy="2088951"/>
          </a:xfrm>
        </p:spPr>
        <p:txBody>
          <a:bodyPr>
            <a:normAutofit/>
          </a:bodyPr>
          <a:lstStyle/>
          <a:p>
            <a:pPr marL="320040" indent="-320040" fontAlgn="auto">
              <a:lnSpc>
                <a:spcPct val="90000"/>
              </a:lnSpc>
              <a:spcAft>
                <a:spcPts val="0"/>
              </a:spcAft>
              <a:buClr>
                <a:srgbClr val="000000"/>
              </a:buClr>
              <a:buFont typeface="Wingdings"/>
              <a:buNone/>
              <a:defRPr/>
            </a:pPr>
            <a:endParaRPr lang="fr-FR" sz="2400" dirty="0" smtClean="0"/>
          </a:p>
          <a:p>
            <a:pPr marL="320040" indent="-320040" fontAlgn="auto">
              <a:lnSpc>
                <a:spcPct val="90000"/>
              </a:lnSpc>
              <a:spcAft>
                <a:spcPts val="0"/>
              </a:spcAft>
              <a:buClr>
                <a:srgbClr val="000000"/>
              </a:buClr>
              <a:buFont typeface="Wingdings"/>
              <a:buNone/>
              <a:defRPr/>
            </a:pPr>
            <a:r>
              <a:rPr lang="fr-FR" sz="2400" dirty="0" smtClean="0"/>
              <a:t>     </a:t>
            </a:r>
            <a:r>
              <a:rPr lang="fr-FR" sz="1800" dirty="0" smtClean="0"/>
              <a:t>Un MAN est une série de </a:t>
            </a:r>
            <a:r>
              <a:rPr lang="fr-FR" sz="1800" dirty="0" smtClean="0">
                <a:solidFill>
                  <a:srgbClr val="000000"/>
                </a:solidFill>
                <a:effectLst>
                  <a:outerShdw blurRad="38100" dist="38100" dir="2700000" algn="tl">
                    <a:srgbClr val="FFFFFF"/>
                  </a:outerShdw>
                </a:effectLst>
              </a:rPr>
              <a:t>réseaux  locaux interconnectés</a:t>
            </a:r>
            <a:r>
              <a:rPr lang="fr-FR" sz="1800" dirty="0" smtClean="0"/>
              <a:t> à l’échelle d’une ville ou d’une agglomération. Ces réseaux utilisent des lignes spécialisées à haut débit (en général en fibre optique).</a:t>
            </a:r>
          </a:p>
        </p:txBody>
      </p:sp>
      <p:sp>
        <p:nvSpPr>
          <p:cNvPr id="4" name="Espace réservé du contenu 2"/>
          <p:cNvSpPr txBox="1">
            <a:spLocks/>
          </p:cNvSpPr>
          <p:nvPr/>
        </p:nvSpPr>
        <p:spPr>
          <a:xfrm>
            <a:off x="467544" y="4293096"/>
            <a:ext cx="8153400" cy="1584176"/>
          </a:xfrm>
          <a:prstGeom prst="rect">
            <a:avLst/>
          </a:prstGeom>
        </p:spPr>
        <p:txBody>
          <a:bodyPr vert="horz">
            <a:normAutofit/>
          </a:bodyPr>
          <a:lstStyle/>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pitchFamily="2" charset="2"/>
              <a:buNone/>
              <a:tabLst/>
              <a:defRPr/>
            </a:pPr>
            <a:endParaRPr kumimoji="0" lang="fr-FR" sz="2800" b="1" i="0" u="sng"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90000"/>
              </a:lnSpc>
              <a:spcBef>
                <a:spcPct val="20000"/>
              </a:spcBef>
              <a:spcAft>
                <a:spcPts val="0"/>
              </a:spcAft>
              <a:buClr>
                <a:srgbClr val="000000"/>
              </a:buClr>
              <a:buSzPct val="95000"/>
              <a:tabLst/>
              <a:defRPr/>
            </a:pPr>
            <a:r>
              <a:rPr lang="fr-FR" dirty="0" smtClean="0"/>
              <a:t>     Le WAN est un Réseau constitué par l'interconnexion de  réseaux locaux </a:t>
            </a:r>
            <a:r>
              <a:rPr lang="fr-FR" dirty="0" err="1" smtClean="0"/>
              <a:t>LANs</a:t>
            </a:r>
            <a:r>
              <a:rPr lang="fr-FR" dirty="0" smtClean="0"/>
              <a:t> à l’échelle d’un pays, d’un continent et même du monde.</a:t>
            </a:r>
          </a:p>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pitchFamily="2" charset="2"/>
              <a:buNone/>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itre 1"/>
          <p:cNvSpPr txBox="1">
            <a:spLocks/>
          </p:cNvSpPr>
          <p:nvPr/>
        </p:nvSpPr>
        <p:spPr>
          <a:xfrm>
            <a:off x="611188" y="1484784"/>
            <a:ext cx="8153400" cy="576064"/>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2400" dirty="0" smtClean="0">
                <a:solidFill>
                  <a:schemeClr val="tx2"/>
                </a:solidFill>
                <a:latin typeface="+mj-lt"/>
                <a:ea typeface="+mj-ea"/>
                <a:cs typeface="+mj-cs"/>
              </a:rPr>
              <a:t>Réseau MAN et WAN</a:t>
            </a:r>
            <a:endParaRPr lang="fr-FR" sz="2400" dirty="0">
              <a:solidFill>
                <a:schemeClr val="tx2"/>
              </a:solidFill>
              <a:latin typeface="+mj-lt"/>
              <a:ea typeface="+mj-ea"/>
              <a:cs typeface="+mj-cs"/>
            </a:endParaRPr>
          </a:p>
        </p:txBody>
      </p:sp>
      <p:sp>
        <p:nvSpPr>
          <p:cNvPr id="6" name="Rectangle à coins arrondis 5"/>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6-</a:t>
            </a:r>
            <a:r>
              <a:rPr lang="fr-FR" b="1" dirty="0" smtClean="0"/>
              <a:t> </a:t>
            </a:r>
            <a:r>
              <a:rPr lang="fr-FR" b="1" dirty="0" smtClean="0">
                <a:latin typeface="Times New Roman"/>
                <a:ea typeface="Times New Roman"/>
                <a:cs typeface="Arial"/>
              </a:rPr>
              <a:t>Réseau</a:t>
            </a:r>
            <a:endParaRPr lang="fr-FR" b="1" dirty="0" smtClean="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srgbClr val="04617B">
                    <a:shade val="90000"/>
                  </a:srgbClr>
                </a:solidFill>
              </a:rPr>
              <a:pPr/>
              <a:t>30</a:t>
            </a:fld>
            <a:endParaRPr lang="fr-BE">
              <a:solidFill>
                <a:srgbClr val="04617B">
                  <a:shade val="90000"/>
                </a:srgb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42256"/>
            <a:ext cx="8229600" cy="630560"/>
          </a:xfrm>
        </p:spPr>
        <p:txBody>
          <a:bodyPr>
            <a:normAutofit/>
          </a:bodyPr>
          <a:lstStyle/>
          <a:p>
            <a:pPr fontAlgn="auto">
              <a:spcAft>
                <a:spcPts val="0"/>
              </a:spcAft>
              <a:defRPr/>
            </a:pPr>
            <a:r>
              <a:rPr lang="fr-FR" sz="2400" dirty="0" smtClean="0"/>
              <a:t>Topologie physique des réseaux locaux</a:t>
            </a:r>
            <a:endParaRPr lang="fr-FR" sz="2400" dirty="0"/>
          </a:p>
        </p:txBody>
      </p:sp>
      <p:pic>
        <p:nvPicPr>
          <p:cNvPr id="4" name="Image 3" descr="topologie reseau.png"/>
          <p:cNvPicPr>
            <a:picLocks noChangeAspect="1"/>
          </p:cNvPicPr>
          <p:nvPr/>
        </p:nvPicPr>
        <p:blipFill>
          <a:blip r:embed="rId2" cstate="print"/>
          <a:stretch>
            <a:fillRect/>
          </a:stretch>
        </p:blipFill>
        <p:spPr>
          <a:xfrm>
            <a:off x="2915816" y="3642406"/>
            <a:ext cx="6120680" cy="3026954"/>
          </a:xfrm>
          <a:prstGeom prst="rect">
            <a:avLst/>
          </a:prstGeom>
        </p:spPr>
      </p:pic>
      <p:sp>
        <p:nvSpPr>
          <p:cNvPr id="6" name="Espace réservé du contenu 2"/>
          <p:cNvSpPr txBox="1">
            <a:spLocks/>
          </p:cNvSpPr>
          <p:nvPr/>
        </p:nvSpPr>
        <p:spPr>
          <a:xfrm>
            <a:off x="612775" y="1888232"/>
            <a:ext cx="8153400" cy="3556992"/>
          </a:xfrm>
          <a:prstGeom prst="rect">
            <a:avLst/>
          </a:prstGeom>
        </p:spPr>
        <p:txBody>
          <a:bodyPr vert="horz">
            <a:normAutofit/>
          </a:bodyPr>
          <a:lstStyle/>
          <a:p>
            <a:pPr marL="320040" marR="0" lvl="0" indent="-320040" algn="l" defTabSz="914400" rtl="0" eaLnBrk="1" fontAlgn="auto" latinLnBrk="0" hangingPunct="1">
              <a:lnSpc>
                <a:spcPct val="100000"/>
              </a:lnSpc>
              <a:spcBef>
                <a:spcPct val="20000"/>
              </a:spcBef>
              <a:spcAft>
                <a:spcPts val="0"/>
              </a:spcAft>
              <a:buClr>
                <a:schemeClr val="accent3"/>
              </a:buClr>
              <a:buSzPct val="95000"/>
              <a:buFont typeface="Wingdings" pitchFamily="2" charset="2"/>
              <a:buNone/>
              <a:tabLst/>
              <a:defRPr/>
            </a:pPr>
            <a:r>
              <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mn-cs"/>
              </a:rPr>
              <a:t>Un réseau informatique est constitué d’ordinateurs reliés entre eux grâce à du matériel (câblage, carte réseau, répartiteur).</a:t>
            </a:r>
          </a:p>
          <a:p>
            <a:pPr marL="320040" marR="0" lvl="0" indent="-320040" algn="l" defTabSz="914400" rtl="0" eaLnBrk="1" fontAlgn="auto" latinLnBrk="0" hangingPunct="1">
              <a:lnSpc>
                <a:spcPct val="100000"/>
              </a:lnSpc>
              <a:spcBef>
                <a:spcPct val="20000"/>
              </a:spcBef>
              <a:spcAft>
                <a:spcPts val="0"/>
              </a:spcAft>
              <a:buClr>
                <a:schemeClr val="accent3"/>
              </a:buClr>
              <a:buSzPct val="95000"/>
              <a:buFont typeface="Wingdings" pitchFamily="2" charset="2"/>
              <a:buNone/>
              <a:tabLst/>
              <a:defRPr/>
            </a:pPr>
            <a:r>
              <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mn-cs"/>
              </a:rPr>
              <a:t>L’arrangement physique de ces éléments est</a:t>
            </a:r>
          </a:p>
          <a:p>
            <a:pPr marL="320040" marR="0" lvl="0" indent="-320040" algn="l" defTabSz="914400" rtl="0" eaLnBrk="1" fontAlgn="auto" latinLnBrk="0" hangingPunct="1">
              <a:lnSpc>
                <a:spcPct val="100000"/>
              </a:lnSpc>
              <a:spcBef>
                <a:spcPct val="20000"/>
              </a:spcBef>
              <a:spcAft>
                <a:spcPts val="0"/>
              </a:spcAft>
              <a:buClr>
                <a:schemeClr val="accent3"/>
              </a:buClr>
              <a:buSzPct val="95000"/>
              <a:buFont typeface="Wingdings" pitchFamily="2" charset="2"/>
              <a:buNone/>
              <a:tabLst/>
              <a:defRPr/>
            </a:pPr>
            <a:r>
              <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mn-cs"/>
              </a:rPr>
              <a:t>appelé </a:t>
            </a:r>
            <a:r>
              <a:rPr kumimoji="0" lang="fr-FR" sz="1800" b="1"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Arial" pitchFamily="34" charset="0"/>
                <a:ea typeface="+mn-ea"/>
                <a:cs typeface="+mn-cs"/>
              </a:rPr>
              <a:t>topologie physique</a:t>
            </a:r>
            <a:r>
              <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mn-cs"/>
              </a:rPr>
              <a:t>. Il en existe trois</a:t>
            </a:r>
          </a:p>
          <a:p>
            <a:pPr marL="320040" marR="0" lvl="0" indent="-320040" algn="l" defTabSz="914400" rtl="0" eaLnBrk="1" fontAlgn="auto" latinLnBrk="0" hangingPunct="1">
              <a:lnSpc>
                <a:spcPct val="100000"/>
              </a:lnSpc>
              <a:spcBef>
                <a:spcPct val="20000"/>
              </a:spcBef>
              <a:spcAft>
                <a:spcPts val="0"/>
              </a:spcAft>
              <a:buClr>
                <a:schemeClr val="accent3"/>
              </a:buClr>
              <a:buSzPct val="95000"/>
              <a:buFontTx/>
              <a:buChar char="•"/>
              <a:tabLst/>
              <a:defRPr/>
            </a:pPr>
            <a:r>
              <a:rPr kumimoji="0" lang="fr-FR" sz="1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La topologie en </a:t>
            </a:r>
            <a:r>
              <a:rPr kumimoji="0" lang="fr-FR" sz="1800" b="0" i="0" u="sng" strike="noStrike" kern="1200" cap="none" spc="0" normalizeH="0" baseline="0" noProof="0" dirty="0" smtClean="0">
                <a:ln>
                  <a:noFill/>
                </a:ln>
                <a:solidFill>
                  <a:srgbClr val="000000"/>
                </a:solidFill>
                <a:effectLst/>
                <a:uLnTx/>
                <a:uFillTx/>
                <a:latin typeface="Times New Roman" pitchFamily="18" charset="0"/>
                <a:ea typeface="+mn-ea"/>
                <a:cs typeface="+mn-cs"/>
              </a:rPr>
              <a:t>bus</a:t>
            </a:r>
            <a:endParaRPr kumimoji="0" lang="fr-FR" sz="1800" b="0" i="0" u="none" strike="noStrike" kern="1200" cap="none" spc="0" normalizeH="0" baseline="0" noProof="0" dirty="0" smtClean="0">
              <a:ln>
                <a:noFill/>
              </a:ln>
              <a:solidFill>
                <a:srgbClr val="000000"/>
              </a:solidFill>
              <a:effectLst/>
              <a:uLnTx/>
              <a:uFillTx/>
              <a:latin typeface="Verdana" pitchFamily="34" charset="0"/>
              <a:ea typeface="+mn-ea"/>
              <a:cs typeface="+mn-cs"/>
            </a:endParaRPr>
          </a:p>
          <a:p>
            <a:pPr marL="320040" marR="0" lvl="0" indent="-320040" algn="l" defTabSz="914400" rtl="0" eaLnBrk="1" fontAlgn="auto" latinLnBrk="0" hangingPunct="1">
              <a:lnSpc>
                <a:spcPct val="100000"/>
              </a:lnSpc>
              <a:spcBef>
                <a:spcPct val="20000"/>
              </a:spcBef>
              <a:spcAft>
                <a:spcPts val="0"/>
              </a:spcAft>
              <a:buClr>
                <a:schemeClr val="accent3"/>
              </a:buClr>
              <a:buSzPct val="95000"/>
              <a:buFontTx/>
              <a:buChar char="•"/>
              <a:tabLst/>
              <a:defRPr/>
            </a:pPr>
            <a:r>
              <a:rPr kumimoji="0" lang="fr-FR" sz="1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La topologie en </a:t>
            </a:r>
            <a:r>
              <a:rPr kumimoji="0" lang="fr-FR" sz="1800" b="0" i="0" u="sng" strike="noStrike" kern="1200" cap="none" spc="0" normalizeH="0" baseline="0" noProof="0" dirty="0" smtClean="0">
                <a:ln>
                  <a:noFill/>
                </a:ln>
                <a:solidFill>
                  <a:srgbClr val="000000"/>
                </a:solidFill>
                <a:effectLst/>
                <a:uLnTx/>
                <a:uFillTx/>
                <a:latin typeface="Times New Roman" pitchFamily="18" charset="0"/>
                <a:ea typeface="+mn-ea"/>
                <a:cs typeface="+mn-cs"/>
              </a:rPr>
              <a:t>étoile</a:t>
            </a:r>
            <a:endParaRPr kumimoji="0" lang="fr-FR" sz="1800" b="0" i="0" u="none" strike="noStrike" kern="1200" cap="none" spc="0" normalizeH="0" baseline="0" noProof="0" dirty="0" smtClean="0">
              <a:ln>
                <a:noFill/>
              </a:ln>
              <a:solidFill>
                <a:srgbClr val="000000"/>
              </a:solidFill>
              <a:effectLst/>
              <a:uLnTx/>
              <a:uFillTx/>
              <a:latin typeface="Verdana" pitchFamily="34" charset="0"/>
              <a:ea typeface="+mn-ea"/>
              <a:cs typeface="+mn-cs"/>
            </a:endParaRPr>
          </a:p>
          <a:p>
            <a:pPr marL="320040" marR="0" lvl="0" indent="-320040" algn="l" defTabSz="914400" rtl="0" eaLnBrk="1" fontAlgn="auto" latinLnBrk="0" hangingPunct="1">
              <a:lnSpc>
                <a:spcPct val="100000"/>
              </a:lnSpc>
              <a:spcBef>
                <a:spcPct val="20000"/>
              </a:spcBef>
              <a:spcAft>
                <a:spcPts val="0"/>
              </a:spcAft>
              <a:buClr>
                <a:schemeClr val="accent3"/>
              </a:buClr>
              <a:buSzPct val="95000"/>
              <a:buFontTx/>
              <a:buChar char="•"/>
              <a:tabLst/>
              <a:defRPr/>
            </a:pPr>
            <a:r>
              <a:rPr kumimoji="0" lang="fr-FR" sz="1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La topologie en </a:t>
            </a:r>
            <a:r>
              <a:rPr kumimoji="0" lang="fr-FR" sz="1800" b="0" i="0" u="sng" strike="noStrike" kern="1200" cap="none" spc="0" normalizeH="0" baseline="0" noProof="0" dirty="0" smtClean="0">
                <a:ln>
                  <a:noFill/>
                </a:ln>
                <a:solidFill>
                  <a:srgbClr val="000000"/>
                </a:solidFill>
                <a:effectLst/>
                <a:uLnTx/>
                <a:uFillTx/>
                <a:latin typeface="Times New Roman" pitchFamily="18" charset="0"/>
                <a:ea typeface="+mn-ea"/>
                <a:cs typeface="+mn-cs"/>
              </a:rPr>
              <a:t>anneau</a:t>
            </a:r>
            <a:endParaRPr kumimoji="0" lang="fr-FR" sz="1800" b="0" i="0" u="none" strike="noStrike" kern="1200" cap="none" spc="0" normalizeH="0" baseline="0" noProof="0" dirty="0" smtClean="0">
              <a:ln>
                <a:noFill/>
              </a:ln>
              <a:solidFill>
                <a:srgbClr val="000000"/>
              </a:solidFill>
              <a:effectLst/>
              <a:uLnTx/>
              <a:uFillTx/>
              <a:latin typeface="Verdana" pitchFamily="34" charset="0"/>
              <a:ea typeface="+mn-ea"/>
              <a:cs typeface="+mn-cs"/>
            </a:endParaRPr>
          </a:p>
          <a:p>
            <a:pPr marL="320040" marR="0" lvl="0" indent="-320040" algn="l" defTabSz="914400" rtl="0" eaLnBrk="1" fontAlgn="auto" latinLnBrk="0" hangingPunct="1">
              <a:lnSpc>
                <a:spcPct val="100000"/>
              </a:lnSpc>
              <a:spcBef>
                <a:spcPct val="20000"/>
              </a:spcBef>
              <a:spcAft>
                <a:spcPts val="0"/>
              </a:spcAft>
              <a:buClr>
                <a:schemeClr val="accent3"/>
              </a:buClr>
              <a:buSzPct val="95000"/>
              <a:buFont typeface="Wingdings"/>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ct val="20000"/>
              </a:spcBef>
              <a:spcAft>
                <a:spcPts val="0"/>
              </a:spcAft>
              <a:buClr>
                <a:schemeClr val="accent3"/>
              </a:buClr>
              <a:buSzPct val="95000"/>
              <a:buFont typeface="Wingdings" pitchFamily="2" charset="2"/>
              <a:buNone/>
              <a:tabLst/>
              <a:defRPr/>
            </a:pPr>
            <a:endParaRPr kumimoji="0" lang="fr-FR"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à coins arrondis 4"/>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6-</a:t>
            </a:r>
            <a:r>
              <a:rPr lang="fr-FR" b="1" dirty="0" smtClean="0"/>
              <a:t> </a:t>
            </a:r>
            <a:r>
              <a:rPr lang="fr-FR" b="1" dirty="0" smtClean="0">
                <a:latin typeface="Times New Roman"/>
                <a:ea typeface="Times New Roman"/>
                <a:cs typeface="Arial"/>
              </a:rPr>
              <a:t>Réseau</a:t>
            </a:r>
            <a:endParaRPr lang="fr-FR" b="1" dirty="0" smtClean="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srgbClr val="04617B">
                    <a:shade val="90000"/>
                  </a:srgbClr>
                </a:solidFill>
              </a:rPr>
              <a:pPr/>
              <a:t>31</a:t>
            </a:fld>
            <a:endParaRPr lang="fr-BE">
              <a:solidFill>
                <a:srgbClr val="04617B">
                  <a:shade val="90000"/>
                </a:srgb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sz="half" idx="2"/>
          </p:nvPr>
        </p:nvSpPr>
        <p:spPr>
          <a:xfrm>
            <a:off x="323850" y="1700907"/>
            <a:ext cx="8640763" cy="1584077"/>
          </a:xfrm>
        </p:spPr>
        <p:txBody>
          <a:bodyPr>
            <a:normAutofit/>
          </a:bodyPr>
          <a:lstStyle/>
          <a:p>
            <a:pPr marL="0" indent="0" algn="just"/>
            <a:r>
              <a:rPr lang="fr-FR" sz="1800" dirty="0" smtClean="0"/>
              <a:t> </a:t>
            </a:r>
            <a:r>
              <a:rPr lang="fr-FR" sz="1800" u="sng" dirty="0" smtClean="0"/>
              <a:t>Le concentrateur</a:t>
            </a:r>
            <a:r>
              <a:rPr lang="fr-FR" sz="1800" dirty="0" smtClean="0"/>
              <a:t> (hub)</a:t>
            </a:r>
          </a:p>
          <a:p>
            <a:pPr marL="0" indent="0" algn="just">
              <a:buFontTx/>
              <a:buNone/>
            </a:pPr>
            <a:r>
              <a:rPr lang="fr-FR" sz="1800" dirty="0" smtClean="0"/>
              <a:t>Le concentrateur est un appareil électronique qui a pour fonction de démultiplier les prises informatiques pour accéder au serveur. Il permet de relier plusieurs équipements au réseau et ainsi de diffuser les informations à l’ensemble des ordinateurs.</a:t>
            </a:r>
          </a:p>
        </p:txBody>
      </p:sp>
      <p:sp>
        <p:nvSpPr>
          <p:cNvPr id="32772" name="Titre 1"/>
          <p:cNvSpPr>
            <a:spLocks noGrp="1"/>
          </p:cNvSpPr>
          <p:nvPr>
            <p:ph type="title"/>
          </p:nvPr>
        </p:nvSpPr>
        <p:spPr>
          <a:xfrm>
            <a:off x="612775" y="1102296"/>
            <a:ext cx="8153400" cy="526504"/>
          </a:xfrm>
        </p:spPr>
        <p:txBody>
          <a:bodyPr>
            <a:normAutofit/>
          </a:bodyPr>
          <a:lstStyle/>
          <a:p>
            <a:r>
              <a:rPr lang="fr-FR" sz="2400" dirty="0" smtClean="0"/>
              <a:t>Les équipements de liaison</a:t>
            </a:r>
          </a:p>
        </p:txBody>
      </p:sp>
      <p:pic>
        <p:nvPicPr>
          <p:cNvPr id="5" name="Picture 11" descr="hub"/>
          <p:cNvPicPr>
            <a:picLocks noChangeAspect="1" noChangeArrowheads="1"/>
          </p:cNvPicPr>
          <p:nvPr/>
        </p:nvPicPr>
        <p:blipFill>
          <a:blip r:embed="rId2" cstate="print"/>
          <a:srcRect/>
          <a:stretch>
            <a:fillRect/>
          </a:stretch>
        </p:blipFill>
        <p:spPr bwMode="auto">
          <a:xfrm rot="-1522699">
            <a:off x="4636970" y="3061923"/>
            <a:ext cx="1692275" cy="1692275"/>
          </a:xfrm>
          <a:prstGeom prst="rect">
            <a:avLst/>
          </a:prstGeom>
          <a:noFill/>
          <a:ln w="9525">
            <a:noFill/>
            <a:miter lim="800000"/>
            <a:headEnd/>
            <a:tailEnd/>
          </a:ln>
        </p:spPr>
      </p:pic>
      <p:pic>
        <p:nvPicPr>
          <p:cNvPr id="6" name="Picture 8" descr="ordinateur"/>
          <p:cNvPicPr>
            <a:picLocks noChangeAspect="1" noChangeArrowheads="1"/>
          </p:cNvPicPr>
          <p:nvPr/>
        </p:nvPicPr>
        <p:blipFill>
          <a:blip r:embed="rId3" cstate="print"/>
          <a:srcRect/>
          <a:stretch>
            <a:fillRect/>
          </a:stretch>
        </p:blipFill>
        <p:spPr bwMode="auto">
          <a:xfrm>
            <a:off x="6228184" y="5229200"/>
            <a:ext cx="1247775" cy="1381125"/>
          </a:xfrm>
          <a:prstGeom prst="rect">
            <a:avLst/>
          </a:prstGeom>
          <a:noFill/>
          <a:ln w="9525">
            <a:noFill/>
            <a:miter lim="800000"/>
            <a:headEnd/>
            <a:tailEnd/>
          </a:ln>
        </p:spPr>
      </p:pic>
      <p:pic>
        <p:nvPicPr>
          <p:cNvPr id="7" name="Picture 12" descr="ordinateur"/>
          <p:cNvPicPr>
            <a:picLocks noChangeAspect="1" noChangeArrowheads="1"/>
          </p:cNvPicPr>
          <p:nvPr/>
        </p:nvPicPr>
        <p:blipFill>
          <a:blip r:embed="rId3" cstate="print"/>
          <a:srcRect/>
          <a:stretch>
            <a:fillRect/>
          </a:stretch>
        </p:blipFill>
        <p:spPr bwMode="auto">
          <a:xfrm>
            <a:off x="7740352" y="5301208"/>
            <a:ext cx="1247775" cy="1381125"/>
          </a:xfrm>
          <a:prstGeom prst="rect">
            <a:avLst/>
          </a:prstGeom>
          <a:noFill/>
          <a:ln w="9525">
            <a:noFill/>
            <a:miter lim="800000"/>
            <a:headEnd/>
            <a:tailEnd/>
          </a:ln>
        </p:spPr>
      </p:pic>
      <p:pic>
        <p:nvPicPr>
          <p:cNvPr id="8" name="Picture 13" descr="ordinateur"/>
          <p:cNvPicPr>
            <a:picLocks noChangeAspect="1" noChangeArrowheads="1"/>
          </p:cNvPicPr>
          <p:nvPr/>
        </p:nvPicPr>
        <p:blipFill>
          <a:blip r:embed="rId3" cstate="print"/>
          <a:srcRect/>
          <a:stretch>
            <a:fillRect/>
          </a:stretch>
        </p:blipFill>
        <p:spPr bwMode="auto">
          <a:xfrm>
            <a:off x="7896225" y="4149080"/>
            <a:ext cx="1247775" cy="1381125"/>
          </a:xfrm>
          <a:prstGeom prst="rect">
            <a:avLst/>
          </a:prstGeom>
          <a:noFill/>
          <a:ln w="9525">
            <a:noFill/>
            <a:miter lim="800000"/>
            <a:headEnd/>
            <a:tailEnd/>
          </a:ln>
        </p:spPr>
      </p:pic>
      <p:pic>
        <p:nvPicPr>
          <p:cNvPr id="9" name="Picture 14" descr="ordinateur"/>
          <p:cNvPicPr>
            <a:picLocks noChangeAspect="1" noChangeArrowheads="1"/>
          </p:cNvPicPr>
          <p:nvPr/>
        </p:nvPicPr>
        <p:blipFill>
          <a:blip r:embed="rId3" cstate="print"/>
          <a:srcRect/>
          <a:stretch>
            <a:fillRect/>
          </a:stretch>
        </p:blipFill>
        <p:spPr bwMode="auto">
          <a:xfrm>
            <a:off x="7740352" y="2780928"/>
            <a:ext cx="1247775" cy="1381125"/>
          </a:xfrm>
          <a:prstGeom prst="rect">
            <a:avLst/>
          </a:prstGeom>
          <a:noFill/>
          <a:ln w="9525">
            <a:noFill/>
            <a:miter lim="800000"/>
            <a:headEnd/>
            <a:tailEnd/>
          </a:ln>
        </p:spPr>
      </p:pic>
      <p:pic>
        <p:nvPicPr>
          <p:cNvPr id="14" name="Picture 24" descr="ordinateur"/>
          <p:cNvPicPr>
            <a:picLocks noChangeAspect="1" noChangeArrowheads="1"/>
          </p:cNvPicPr>
          <p:nvPr/>
        </p:nvPicPr>
        <p:blipFill>
          <a:blip r:embed="rId3" cstate="print"/>
          <a:srcRect/>
          <a:stretch>
            <a:fillRect/>
          </a:stretch>
        </p:blipFill>
        <p:spPr bwMode="auto">
          <a:xfrm>
            <a:off x="1331640" y="3356992"/>
            <a:ext cx="1247775" cy="1381125"/>
          </a:xfrm>
          <a:prstGeom prst="rect">
            <a:avLst/>
          </a:prstGeom>
          <a:noFill/>
          <a:ln w="9525">
            <a:noFill/>
            <a:miter lim="800000"/>
            <a:headEnd/>
            <a:tailEnd/>
          </a:ln>
        </p:spPr>
      </p:pic>
      <p:sp>
        <p:nvSpPr>
          <p:cNvPr id="16" name="Text Box 27"/>
          <p:cNvSpPr txBox="1">
            <a:spLocks noChangeArrowheads="1"/>
          </p:cNvSpPr>
          <p:nvPr/>
        </p:nvSpPr>
        <p:spPr bwMode="auto">
          <a:xfrm>
            <a:off x="1403648" y="4581128"/>
            <a:ext cx="1081088" cy="336550"/>
          </a:xfrm>
          <a:prstGeom prst="rect">
            <a:avLst/>
          </a:prstGeom>
          <a:noFill/>
          <a:ln w="9525">
            <a:noFill/>
            <a:miter lim="800000"/>
            <a:headEnd/>
            <a:tailEnd/>
          </a:ln>
        </p:spPr>
        <p:txBody>
          <a:bodyPr>
            <a:spAutoFit/>
          </a:bodyPr>
          <a:lstStyle/>
          <a:p>
            <a:pPr>
              <a:spcBef>
                <a:spcPct val="50000"/>
              </a:spcBef>
            </a:pPr>
            <a:r>
              <a:rPr lang="fr-FR" sz="1600" dirty="0">
                <a:latin typeface="Tw Cen MT" pitchFamily="34" charset="0"/>
              </a:rPr>
              <a:t>serveur</a:t>
            </a:r>
          </a:p>
        </p:txBody>
      </p:sp>
      <p:sp>
        <p:nvSpPr>
          <p:cNvPr id="18" name="Text Box 32"/>
          <p:cNvSpPr txBox="1">
            <a:spLocks noChangeArrowheads="1"/>
          </p:cNvSpPr>
          <p:nvPr/>
        </p:nvSpPr>
        <p:spPr bwMode="auto">
          <a:xfrm>
            <a:off x="4788024" y="5013176"/>
            <a:ext cx="1223962" cy="336550"/>
          </a:xfrm>
          <a:prstGeom prst="rect">
            <a:avLst/>
          </a:prstGeom>
          <a:noFill/>
          <a:ln w="9525">
            <a:noFill/>
            <a:miter lim="800000"/>
            <a:headEnd/>
            <a:tailEnd/>
          </a:ln>
        </p:spPr>
        <p:txBody>
          <a:bodyPr>
            <a:spAutoFit/>
          </a:bodyPr>
          <a:lstStyle/>
          <a:p>
            <a:pPr>
              <a:spcBef>
                <a:spcPct val="50000"/>
              </a:spcBef>
            </a:pPr>
            <a:r>
              <a:rPr lang="fr-FR" sz="1600" dirty="0">
                <a:latin typeface="Tw Cen MT" pitchFamily="34" charset="0"/>
              </a:rPr>
              <a:t>25 Mbits/s</a:t>
            </a:r>
          </a:p>
        </p:txBody>
      </p:sp>
      <p:sp>
        <p:nvSpPr>
          <p:cNvPr id="19" name="Text Box 36"/>
          <p:cNvSpPr txBox="1">
            <a:spLocks noChangeArrowheads="1"/>
          </p:cNvSpPr>
          <p:nvPr/>
        </p:nvSpPr>
        <p:spPr bwMode="auto">
          <a:xfrm rot="935915">
            <a:off x="6532512" y="3947352"/>
            <a:ext cx="1223962" cy="336550"/>
          </a:xfrm>
          <a:prstGeom prst="rect">
            <a:avLst/>
          </a:prstGeom>
          <a:noFill/>
          <a:ln w="9525">
            <a:noFill/>
            <a:miter lim="800000"/>
            <a:headEnd/>
            <a:tailEnd/>
          </a:ln>
        </p:spPr>
        <p:txBody>
          <a:bodyPr>
            <a:spAutoFit/>
          </a:bodyPr>
          <a:lstStyle/>
          <a:p>
            <a:pPr>
              <a:spcBef>
                <a:spcPct val="50000"/>
              </a:spcBef>
            </a:pPr>
            <a:r>
              <a:rPr lang="fr-FR" sz="1600" dirty="0">
                <a:latin typeface="Tw Cen MT" pitchFamily="34" charset="0"/>
              </a:rPr>
              <a:t>25 Mbits/s</a:t>
            </a:r>
          </a:p>
        </p:txBody>
      </p:sp>
      <p:sp>
        <p:nvSpPr>
          <p:cNvPr id="20" name="Text Box 37"/>
          <p:cNvSpPr txBox="1">
            <a:spLocks noChangeArrowheads="1"/>
          </p:cNvSpPr>
          <p:nvPr/>
        </p:nvSpPr>
        <p:spPr bwMode="auto">
          <a:xfrm>
            <a:off x="6372200" y="3068960"/>
            <a:ext cx="1223962" cy="336550"/>
          </a:xfrm>
          <a:prstGeom prst="rect">
            <a:avLst/>
          </a:prstGeom>
          <a:noFill/>
          <a:ln w="9525">
            <a:noFill/>
            <a:miter lim="800000"/>
            <a:headEnd/>
            <a:tailEnd/>
          </a:ln>
        </p:spPr>
        <p:txBody>
          <a:bodyPr>
            <a:spAutoFit/>
          </a:bodyPr>
          <a:lstStyle/>
          <a:p>
            <a:pPr>
              <a:spcBef>
                <a:spcPct val="50000"/>
              </a:spcBef>
            </a:pPr>
            <a:r>
              <a:rPr lang="fr-FR" sz="1600" dirty="0">
                <a:latin typeface="Tw Cen MT" pitchFamily="34" charset="0"/>
              </a:rPr>
              <a:t>25 Mbits/s</a:t>
            </a:r>
          </a:p>
        </p:txBody>
      </p:sp>
      <p:cxnSp>
        <p:nvCxnSpPr>
          <p:cNvPr id="22" name="Connecteur droit 21"/>
          <p:cNvCxnSpPr>
            <a:stCxn id="5" idx="3"/>
            <a:endCxn id="9" idx="1"/>
          </p:cNvCxnSpPr>
          <p:nvPr/>
        </p:nvCxnSpPr>
        <p:spPr>
          <a:xfrm flipV="1">
            <a:off x="6247591" y="3471491"/>
            <a:ext cx="1492761" cy="739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a:endCxn id="8" idx="1"/>
          </p:cNvCxnSpPr>
          <p:nvPr/>
        </p:nvCxnSpPr>
        <p:spPr>
          <a:xfrm>
            <a:off x="6156176" y="4221088"/>
            <a:ext cx="1740049" cy="6185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5796136" y="4221088"/>
            <a:ext cx="648072"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6012160" y="4149080"/>
            <a:ext cx="1872208" cy="144016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 Box 32"/>
          <p:cNvSpPr txBox="1">
            <a:spLocks noChangeArrowheads="1"/>
          </p:cNvSpPr>
          <p:nvPr/>
        </p:nvSpPr>
        <p:spPr bwMode="auto">
          <a:xfrm rot="2325439">
            <a:off x="6054757" y="4783172"/>
            <a:ext cx="1223962" cy="336550"/>
          </a:xfrm>
          <a:prstGeom prst="rect">
            <a:avLst/>
          </a:prstGeom>
          <a:noFill/>
          <a:ln w="9525">
            <a:noFill/>
            <a:miter lim="800000"/>
            <a:headEnd/>
            <a:tailEnd/>
          </a:ln>
        </p:spPr>
        <p:txBody>
          <a:bodyPr>
            <a:spAutoFit/>
          </a:bodyPr>
          <a:lstStyle/>
          <a:p>
            <a:pPr>
              <a:spcBef>
                <a:spcPct val="50000"/>
              </a:spcBef>
            </a:pPr>
            <a:r>
              <a:rPr lang="fr-FR" sz="1600" dirty="0">
                <a:latin typeface="Tw Cen MT" pitchFamily="34" charset="0"/>
              </a:rPr>
              <a:t>25 Mbits/s</a:t>
            </a:r>
          </a:p>
        </p:txBody>
      </p:sp>
      <p:cxnSp>
        <p:nvCxnSpPr>
          <p:cNvPr id="31" name="Connecteur droit 30"/>
          <p:cNvCxnSpPr>
            <a:stCxn id="14" idx="3"/>
          </p:cNvCxnSpPr>
          <p:nvPr/>
        </p:nvCxnSpPr>
        <p:spPr>
          <a:xfrm flipV="1">
            <a:off x="2579415" y="4005064"/>
            <a:ext cx="2064593" cy="42491"/>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 Box 30"/>
          <p:cNvSpPr txBox="1">
            <a:spLocks noChangeArrowheads="1"/>
          </p:cNvSpPr>
          <p:nvPr/>
        </p:nvSpPr>
        <p:spPr bwMode="auto">
          <a:xfrm>
            <a:off x="2915816" y="3573016"/>
            <a:ext cx="1223962" cy="336550"/>
          </a:xfrm>
          <a:prstGeom prst="rect">
            <a:avLst/>
          </a:prstGeom>
          <a:noFill/>
          <a:ln w="9525">
            <a:noFill/>
            <a:miter lim="800000"/>
            <a:headEnd/>
            <a:tailEnd/>
          </a:ln>
        </p:spPr>
        <p:txBody>
          <a:bodyPr>
            <a:spAutoFit/>
          </a:bodyPr>
          <a:lstStyle/>
          <a:p>
            <a:pPr>
              <a:spcBef>
                <a:spcPct val="50000"/>
              </a:spcBef>
            </a:pPr>
            <a:r>
              <a:rPr lang="fr-FR" sz="1600" dirty="0">
                <a:latin typeface="Tw Cen MT" pitchFamily="34" charset="0"/>
              </a:rPr>
              <a:t>100 Mbits/s</a:t>
            </a:r>
          </a:p>
        </p:txBody>
      </p:sp>
      <p:sp>
        <p:nvSpPr>
          <p:cNvPr id="21" name="Rectangle à coins arrondis 20"/>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6-</a:t>
            </a:r>
            <a:r>
              <a:rPr lang="fr-FR" b="1" dirty="0" smtClean="0"/>
              <a:t> </a:t>
            </a:r>
            <a:r>
              <a:rPr lang="fr-FR" b="1" dirty="0" smtClean="0">
                <a:latin typeface="Times New Roman"/>
                <a:ea typeface="Times New Roman"/>
                <a:cs typeface="Arial"/>
              </a:rPr>
              <a:t>Réseau</a:t>
            </a:r>
            <a:endParaRPr lang="fr-FR" b="1" dirty="0" smtClean="0"/>
          </a:p>
        </p:txBody>
      </p:sp>
      <p:sp>
        <p:nvSpPr>
          <p:cNvPr id="23" name="Espace réservé du numéro de diapositive 22"/>
          <p:cNvSpPr>
            <a:spLocks noGrp="1"/>
          </p:cNvSpPr>
          <p:nvPr>
            <p:ph type="sldNum" sz="quarter" idx="12"/>
          </p:nvPr>
        </p:nvSpPr>
        <p:spPr/>
        <p:txBody>
          <a:bodyPr/>
          <a:lstStyle/>
          <a:p>
            <a:pPr>
              <a:defRPr/>
            </a:pPr>
            <a:fld id="{2A32FD83-0910-44C2-996B-EE4DB4A3B548}" type="slidenum">
              <a:rPr lang="fr-FR" smtClean="0"/>
              <a:pPr>
                <a:defRPr/>
              </a:pPr>
              <a:t>32</a:t>
            </a:fld>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sz="half" idx="2"/>
          </p:nvPr>
        </p:nvSpPr>
        <p:spPr>
          <a:xfrm>
            <a:off x="323850" y="1989510"/>
            <a:ext cx="8640763" cy="2879650"/>
          </a:xfrm>
        </p:spPr>
        <p:txBody>
          <a:bodyPr/>
          <a:lstStyle/>
          <a:p>
            <a:pPr marL="0" indent="0" algn="just"/>
            <a:r>
              <a:rPr lang="fr-FR" sz="2400" u="sng" dirty="0" smtClean="0"/>
              <a:t>Le commutateur</a:t>
            </a:r>
            <a:r>
              <a:rPr lang="fr-FR" sz="2400" dirty="0" smtClean="0"/>
              <a:t> (</a:t>
            </a:r>
            <a:r>
              <a:rPr lang="fr-FR" sz="2400" dirty="0" err="1" smtClean="0"/>
              <a:t>switch</a:t>
            </a:r>
            <a:r>
              <a:rPr lang="fr-FR" sz="2400" dirty="0" smtClean="0"/>
              <a:t>)</a:t>
            </a:r>
          </a:p>
          <a:p>
            <a:pPr marL="0" indent="0">
              <a:buFontTx/>
              <a:buNone/>
            </a:pPr>
            <a:r>
              <a:rPr lang="fr-FR" sz="1800" dirty="0" smtClean="0"/>
              <a:t>Au-delà d'un certain nombre de « nœuds » connectés avec des hubs, les performances du réseau peuvent chuter nettement. Ceci se produit quand le réseau est surchargé en équipements.</a:t>
            </a:r>
          </a:p>
          <a:p>
            <a:pPr marL="0" indent="0">
              <a:buFontTx/>
              <a:buNone/>
            </a:pPr>
            <a:r>
              <a:rPr lang="fr-FR" sz="1800" dirty="0" smtClean="0"/>
              <a:t>Contrairement au concentrateur qui envoie l’information à l’ensemble des ordinateurs connectés au réseau, le commutateur va établir une liaison seulement entre les ordinateurs intéressés par l’information.</a:t>
            </a:r>
          </a:p>
        </p:txBody>
      </p:sp>
      <p:pic>
        <p:nvPicPr>
          <p:cNvPr id="34821" name="Picture 8" descr="switch"/>
          <p:cNvPicPr>
            <a:picLocks noChangeAspect="1" noChangeArrowheads="1"/>
          </p:cNvPicPr>
          <p:nvPr/>
        </p:nvPicPr>
        <p:blipFill>
          <a:blip r:embed="rId2" cstate="print"/>
          <a:srcRect/>
          <a:stretch>
            <a:fillRect/>
          </a:stretch>
        </p:blipFill>
        <p:spPr bwMode="auto">
          <a:xfrm>
            <a:off x="3635896" y="4653136"/>
            <a:ext cx="1584325" cy="1052512"/>
          </a:xfrm>
          <a:prstGeom prst="rect">
            <a:avLst/>
          </a:prstGeom>
          <a:noFill/>
          <a:ln w="9525">
            <a:noFill/>
            <a:miter lim="800000"/>
            <a:headEnd/>
            <a:tailEnd/>
          </a:ln>
        </p:spPr>
      </p:pic>
      <p:sp>
        <p:nvSpPr>
          <p:cNvPr id="9" name="Titre 1"/>
          <p:cNvSpPr>
            <a:spLocks noGrp="1"/>
          </p:cNvSpPr>
          <p:nvPr>
            <p:ph type="title"/>
          </p:nvPr>
        </p:nvSpPr>
        <p:spPr>
          <a:xfrm>
            <a:off x="612775" y="1318320"/>
            <a:ext cx="8153400" cy="670520"/>
          </a:xfrm>
        </p:spPr>
        <p:txBody>
          <a:bodyPr>
            <a:normAutofit/>
          </a:bodyPr>
          <a:lstStyle/>
          <a:p>
            <a:r>
              <a:rPr lang="fr-FR" sz="2400" dirty="0" smtClean="0"/>
              <a:t>Les équipements de liaison</a:t>
            </a:r>
          </a:p>
        </p:txBody>
      </p:sp>
      <p:pic>
        <p:nvPicPr>
          <p:cNvPr id="19" name="Picture 8" descr="ordinateur"/>
          <p:cNvPicPr>
            <a:picLocks noChangeAspect="1" noChangeArrowheads="1"/>
          </p:cNvPicPr>
          <p:nvPr/>
        </p:nvPicPr>
        <p:blipFill>
          <a:blip r:embed="rId3" cstate="print"/>
          <a:srcRect/>
          <a:stretch>
            <a:fillRect/>
          </a:stretch>
        </p:blipFill>
        <p:spPr bwMode="auto">
          <a:xfrm>
            <a:off x="5724128" y="5661248"/>
            <a:ext cx="1152128" cy="1034588"/>
          </a:xfrm>
          <a:prstGeom prst="rect">
            <a:avLst/>
          </a:prstGeom>
          <a:noFill/>
          <a:ln w="9525">
            <a:noFill/>
            <a:miter lim="800000"/>
            <a:headEnd/>
            <a:tailEnd/>
          </a:ln>
        </p:spPr>
      </p:pic>
      <p:pic>
        <p:nvPicPr>
          <p:cNvPr id="27" name="Picture 8" descr="ordinateur"/>
          <p:cNvPicPr>
            <a:picLocks noChangeAspect="1" noChangeArrowheads="1"/>
          </p:cNvPicPr>
          <p:nvPr/>
        </p:nvPicPr>
        <p:blipFill>
          <a:blip r:embed="rId3" cstate="print"/>
          <a:srcRect/>
          <a:stretch>
            <a:fillRect/>
          </a:stretch>
        </p:blipFill>
        <p:spPr bwMode="auto">
          <a:xfrm>
            <a:off x="7308304" y="5517232"/>
            <a:ext cx="1152128" cy="1034588"/>
          </a:xfrm>
          <a:prstGeom prst="rect">
            <a:avLst/>
          </a:prstGeom>
          <a:noFill/>
          <a:ln w="9525">
            <a:noFill/>
            <a:miter lim="800000"/>
            <a:headEnd/>
            <a:tailEnd/>
          </a:ln>
        </p:spPr>
      </p:pic>
      <p:pic>
        <p:nvPicPr>
          <p:cNvPr id="28" name="Picture 8" descr="ordinateur"/>
          <p:cNvPicPr>
            <a:picLocks noChangeAspect="1" noChangeArrowheads="1"/>
          </p:cNvPicPr>
          <p:nvPr/>
        </p:nvPicPr>
        <p:blipFill>
          <a:blip r:embed="rId3" cstate="print"/>
          <a:srcRect/>
          <a:stretch>
            <a:fillRect/>
          </a:stretch>
        </p:blipFill>
        <p:spPr bwMode="auto">
          <a:xfrm>
            <a:off x="7308304" y="4581128"/>
            <a:ext cx="1152128" cy="1034588"/>
          </a:xfrm>
          <a:prstGeom prst="rect">
            <a:avLst/>
          </a:prstGeom>
          <a:noFill/>
          <a:ln w="9525">
            <a:noFill/>
            <a:miter lim="800000"/>
            <a:headEnd/>
            <a:tailEnd/>
          </a:ln>
        </p:spPr>
      </p:pic>
      <p:pic>
        <p:nvPicPr>
          <p:cNvPr id="29" name="Picture 8" descr="ordinateur"/>
          <p:cNvPicPr>
            <a:picLocks noChangeAspect="1" noChangeArrowheads="1"/>
          </p:cNvPicPr>
          <p:nvPr/>
        </p:nvPicPr>
        <p:blipFill>
          <a:blip r:embed="rId3" cstate="print"/>
          <a:srcRect/>
          <a:stretch>
            <a:fillRect/>
          </a:stretch>
        </p:blipFill>
        <p:spPr bwMode="auto">
          <a:xfrm>
            <a:off x="6012160" y="3861048"/>
            <a:ext cx="1152128" cy="1034588"/>
          </a:xfrm>
          <a:prstGeom prst="rect">
            <a:avLst/>
          </a:prstGeom>
          <a:noFill/>
          <a:ln w="9525">
            <a:noFill/>
            <a:miter lim="800000"/>
            <a:headEnd/>
            <a:tailEnd/>
          </a:ln>
        </p:spPr>
      </p:pic>
      <p:cxnSp>
        <p:nvCxnSpPr>
          <p:cNvPr id="31" name="Connecteur droit 30"/>
          <p:cNvCxnSpPr/>
          <p:nvPr/>
        </p:nvCxnSpPr>
        <p:spPr>
          <a:xfrm flipV="1">
            <a:off x="4932040" y="4581128"/>
            <a:ext cx="1368152"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p:cNvCxnSpPr>
            <a:endCxn id="28" idx="1"/>
          </p:cNvCxnSpPr>
          <p:nvPr/>
        </p:nvCxnSpPr>
        <p:spPr>
          <a:xfrm flipV="1">
            <a:off x="4932040" y="5098422"/>
            <a:ext cx="2376264" cy="2027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5004048" y="5301208"/>
            <a:ext cx="2448272"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4427984" y="5301208"/>
            <a:ext cx="1368152" cy="949342"/>
          </a:xfrm>
          <a:prstGeom prst="line">
            <a:avLst/>
          </a:prstGeom>
        </p:spPr>
        <p:style>
          <a:lnRef idx="1">
            <a:schemeClr val="accent1"/>
          </a:lnRef>
          <a:fillRef idx="0">
            <a:schemeClr val="accent1"/>
          </a:fillRef>
          <a:effectRef idx="0">
            <a:schemeClr val="accent1"/>
          </a:effectRef>
          <a:fontRef idx="minor">
            <a:schemeClr val="tx1"/>
          </a:fontRef>
        </p:style>
      </p:cxnSp>
      <p:pic>
        <p:nvPicPr>
          <p:cNvPr id="45" name="Picture 13" descr="ordinateur"/>
          <p:cNvPicPr>
            <a:picLocks noChangeAspect="1" noChangeArrowheads="1"/>
          </p:cNvPicPr>
          <p:nvPr/>
        </p:nvPicPr>
        <p:blipFill>
          <a:blip r:embed="rId3" cstate="print"/>
          <a:srcRect/>
          <a:stretch>
            <a:fillRect/>
          </a:stretch>
        </p:blipFill>
        <p:spPr bwMode="auto">
          <a:xfrm>
            <a:off x="1043608" y="4725144"/>
            <a:ext cx="975833" cy="1080120"/>
          </a:xfrm>
          <a:prstGeom prst="rect">
            <a:avLst/>
          </a:prstGeom>
          <a:noFill/>
          <a:ln w="9525">
            <a:noFill/>
            <a:miter lim="800000"/>
            <a:headEnd/>
            <a:tailEnd/>
          </a:ln>
        </p:spPr>
      </p:pic>
      <p:sp>
        <p:nvSpPr>
          <p:cNvPr id="46" name="Text Box 18"/>
          <p:cNvSpPr txBox="1">
            <a:spLocks noChangeArrowheads="1"/>
          </p:cNvSpPr>
          <p:nvPr/>
        </p:nvSpPr>
        <p:spPr bwMode="auto">
          <a:xfrm>
            <a:off x="2195736" y="5373216"/>
            <a:ext cx="1368152" cy="338554"/>
          </a:xfrm>
          <a:prstGeom prst="rect">
            <a:avLst/>
          </a:prstGeom>
          <a:noFill/>
          <a:ln w="9525">
            <a:noFill/>
            <a:miter lim="800000"/>
            <a:headEnd/>
            <a:tailEnd/>
          </a:ln>
        </p:spPr>
        <p:txBody>
          <a:bodyPr wrap="square">
            <a:spAutoFit/>
          </a:bodyPr>
          <a:lstStyle/>
          <a:p>
            <a:pPr>
              <a:spcBef>
                <a:spcPct val="50000"/>
              </a:spcBef>
            </a:pPr>
            <a:r>
              <a:rPr lang="fr-FR" sz="1600" dirty="0">
                <a:latin typeface="Tw Cen MT" pitchFamily="34" charset="0"/>
              </a:rPr>
              <a:t>100 Mbits/s</a:t>
            </a:r>
          </a:p>
        </p:txBody>
      </p:sp>
      <p:cxnSp>
        <p:nvCxnSpPr>
          <p:cNvPr id="48" name="Connecteur droit 47"/>
          <p:cNvCxnSpPr>
            <a:stCxn id="45" idx="3"/>
            <a:endCxn id="34821" idx="1"/>
          </p:cNvCxnSpPr>
          <p:nvPr/>
        </p:nvCxnSpPr>
        <p:spPr>
          <a:xfrm flipV="1">
            <a:off x="2019441" y="5179392"/>
            <a:ext cx="1616455" cy="85812"/>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 Box 18"/>
          <p:cNvSpPr txBox="1">
            <a:spLocks noChangeArrowheads="1"/>
          </p:cNvSpPr>
          <p:nvPr/>
        </p:nvSpPr>
        <p:spPr bwMode="auto">
          <a:xfrm rot="20296763">
            <a:off x="4427984" y="4293096"/>
            <a:ext cx="1368152" cy="338554"/>
          </a:xfrm>
          <a:prstGeom prst="rect">
            <a:avLst/>
          </a:prstGeom>
          <a:noFill/>
          <a:ln w="9525">
            <a:noFill/>
            <a:miter lim="800000"/>
            <a:headEnd/>
            <a:tailEnd/>
          </a:ln>
        </p:spPr>
        <p:txBody>
          <a:bodyPr wrap="square">
            <a:spAutoFit/>
          </a:bodyPr>
          <a:lstStyle/>
          <a:p>
            <a:pPr>
              <a:spcBef>
                <a:spcPct val="50000"/>
              </a:spcBef>
            </a:pPr>
            <a:r>
              <a:rPr lang="fr-FR" sz="1600" dirty="0">
                <a:latin typeface="Tw Cen MT" pitchFamily="34" charset="0"/>
              </a:rPr>
              <a:t>100 Mbits/s</a:t>
            </a:r>
          </a:p>
        </p:txBody>
      </p:sp>
      <p:sp>
        <p:nvSpPr>
          <p:cNvPr id="50" name="Text Box 18"/>
          <p:cNvSpPr txBox="1">
            <a:spLocks noChangeArrowheads="1"/>
          </p:cNvSpPr>
          <p:nvPr/>
        </p:nvSpPr>
        <p:spPr bwMode="auto">
          <a:xfrm rot="2179516">
            <a:off x="4059420" y="5840461"/>
            <a:ext cx="1368152" cy="338554"/>
          </a:xfrm>
          <a:prstGeom prst="rect">
            <a:avLst/>
          </a:prstGeom>
          <a:noFill/>
          <a:ln w="9525">
            <a:noFill/>
            <a:miter lim="800000"/>
            <a:headEnd/>
            <a:tailEnd/>
          </a:ln>
        </p:spPr>
        <p:txBody>
          <a:bodyPr wrap="square">
            <a:spAutoFit/>
          </a:bodyPr>
          <a:lstStyle/>
          <a:p>
            <a:pPr>
              <a:spcBef>
                <a:spcPct val="50000"/>
              </a:spcBef>
            </a:pPr>
            <a:r>
              <a:rPr lang="fr-FR" sz="1600" dirty="0">
                <a:latin typeface="Tw Cen MT" pitchFamily="34" charset="0"/>
              </a:rPr>
              <a:t>100 Mbits/s</a:t>
            </a:r>
          </a:p>
        </p:txBody>
      </p:sp>
      <p:sp>
        <p:nvSpPr>
          <p:cNvPr id="51" name="Text Box 27"/>
          <p:cNvSpPr txBox="1">
            <a:spLocks noChangeArrowheads="1"/>
          </p:cNvSpPr>
          <p:nvPr/>
        </p:nvSpPr>
        <p:spPr bwMode="auto">
          <a:xfrm>
            <a:off x="971600" y="5733256"/>
            <a:ext cx="1081088" cy="336550"/>
          </a:xfrm>
          <a:prstGeom prst="rect">
            <a:avLst/>
          </a:prstGeom>
          <a:noFill/>
          <a:ln w="9525">
            <a:noFill/>
            <a:miter lim="800000"/>
            <a:headEnd/>
            <a:tailEnd/>
          </a:ln>
        </p:spPr>
        <p:txBody>
          <a:bodyPr>
            <a:spAutoFit/>
          </a:bodyPr>
          <a:lstStyle/>
          <a:p>
            <a:pPr>
              <a:spcBef>
                <a:spcPct val="50000"/>
              </a:spcBef>
            </a:pPr>
            <a:r>
              <a:rPr lang="fr-FR" sz="1600" dirty="0">
                <a:latin typeface="Tw Cen MT" pitchFamily="34" charset="0"/>
              </a:rPr>
              <a:t>serveur</a:t>
            </a:r>
          </a:p>
        </p:txBody>
      </p:sp>
      <p:sp>
        <p:nvSpPr>
          <p:cNvPr id="20" name="Rectangle à coins arrondis 19"/>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6-</a:t>
            </a:r>
            <a:r>
              <a:rPr lang="fr-FR" b="1" dirty="0" smtClean="0"/>
              <a:t> </a:t>
            </a:r>
            <a:r>
              <a:rPr lang="fr-FR" b="1" dirty="0" smtClean="0">
                <a:latin typeface="Times New Roman"/>
                <a:ea typeface="Times New Roman"/>
                <a:cs typeface="Arial"/>
              </a:rPr>
              <a:t>Réseau</a:t>
            </a:r>
            <a:endParaRPr lang="fr-FR" b="1" dirty="0" smtClean="0"/>
          </a:p>
        </p:txBody>
      </p:sp>
      <p:sp>
        <p:nvSpPr>
          <p:cNvPr id="21" name="Espace réservé du numéro de diapositive 20"/>
          <p:cNvSpPr>
            <a:spLocks noGrp="1"/>
          </p:cNvSpPr>
          <p:nvPr>
            <p:ph type="sldNum" sz="quarter" idx="12"/>
          </p:nvPr>
        </p:nvSpPr>
        <p:spPr/>
        <p:txBody>
          <a:bodyPr/>
          <a:lstStyle/>
          <a:p>
            <a:pPr>
              <a:defRPr/>
            </a:pPr>
            <a:fld id="{2A32FD83-0910-44C2-996B-EE4DB4A3B548}" type="slidenum">
              <a:rPr lang="fr-FR" smtClean="0"/>
              <a:pPr>
                <a:defRPr/>
              </a:pPr>
              <a:t>33</a:t>
            </a:fld>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539552" y="1700808"/>
            <a:ext cx="8153400" cy="486544"/>
          </a:xfrm>
        </p:spPr>
        <p:txBody>
          <a:bodyPr>
            <a:normAutofit/>
          </a:bodyPr>
          <a:lstStyle/>
          <a:p>
            <a:r>
              <a:rPr lang="fr-FR" sz="2400" dirty="0" smtClean="0"/>
              <a:t>Les équipements de liaison</a:t>
            </a:r>
          </a:p>
        </p:txBody>
      </p:sp>
      <p:pic>
        <p:nvPicPr>
          <p:cNvPr id="7" name="Image 6" descr="schema.gif"/>
          <p:cNvPicPr>
            <a:picLocks noChangeAspect="1"/>
          </p:cNvPicPr>
          <p:nvPr/>
        </p:nvPicPr>
        <p:blipFill>
          <a:blip r:embed="rId2" cstate="print"/>
          <a:stretch>
            <a:fillRect/>
          </a:stretch>
        </p:blipFill>
        <p:spPr>
          <a:xfrm>
            <a:off x="4365519" y="3789040"/>
            <a:ext cx="4094913" cy="2880320"/>
          </a:xfrm>
          <a:prstGeom prst="rect">
            <a:avLst/>
          </a:prstGeom>
        </p:spPr>
      </p:pic>
      <p:sp>
        <p:nvSpPr>
          <p:cNvPr id="9" name="Rectangle 2"/>
          <p:cNvSpPr txBox="1">
            <a:spLocks noChangeArrowheads="1"/>
          </p:cNvSpPr>
          <p:nvPr/>
        </p:nvSpPr>
        <p:spPr>
          <a:xfrm>
            <a:off x="323850" y="1772815"/>
            <a:ext cx="8640763" cy="4608513"/>
          </a:xfrm>
          <a:prstGeom prst="rect">
            <a:avLst/>
          </a:prstGeom>
        </p:spPr>
        <p:txBody>
          <a:bodyPr vert="horz">
            <a:normAutofit/>
          </a:bodyPr>
          <a:lstStyle/>
          <a:p>
            <a:pPr marL="0" marR="0" lvl="0" indent="0" algn="just" defTabSz="914400" rtl="0" eaLnBrk="1" fontAlgn="auto" latinLnBrk="0" hangingPunct="1">
              <a:lnSpc>
                <a:spcPct val="100000"/>
              </a:lnSpc>
              <a:spcBef>
                <a:spcPct val="20000"/>
              </a:spcBef>
              <a:spcAft>
                <a:spcPts val="0"/>
              </a:spcAft>
              <a:buClr>
                <a:schemeClr val="accent3"/>
              </a:buClr>
              <a:buSzPct val="95000"/>
              <a:buFont typeface="Wingdings" pitchFamily="2" charset="2"/>
              <a:buNone/>
              <a:tabLst/>
              <a:defRPr/>
            </a:pPr>
            <a:endParaRPr kumimoji="0" lang="fr-FR" sz="1800" b="0" i="0" u="sng"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fr-FR" sz="1800" b="0" i="0" u="sng"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fr-FR" sz="1800" b="0" i="0" u="sng" strike="noStrike" kern="1200" cap="none" spc="0" normalizeH="0" baseline="0" noProof="0" dirty="0" smtClean="0">
                <a:ln>
                  <a:noFill/>
                </a:ln>
                <a:solidFill>
                  <a:schemeClr val="tx1"/>
                </a:solidFill>
                <a:effectLst/>
                <a:uLnTx/>
                <a:uFillTx/>
                <a:latin typeface="+mn-lt"/>
                <a:ea typeface="+mn-ea"/>
                <a:cs typeface="+mn-cs"/>
              </a:rPr>
              <a:t>Le routeur</a:t>
            </a:r>
          </a:p>
          <a:p>
            <a:pPr marL="0" marR="0" lvl="0" indent="0" algn="just" defTabSz="914400" rtl="0" eaLnBrk="1" fontAlgn="auto" latinLnBrk="0" hangingPunct="1">
              <a:lnSpc>
                <a:spcPct val="100000"/>
              </a:lnSpc>
              <a:spcBef>
                <a:spcPct val="20000"/>
              </a:spcBef>
              <a:spcAft>
                <a:spcPts val="0"/>
              </a:spcAft>
              <a:buClr>
                <a:schemeClr val="accent3"/>
              </a:buClr>
              <a:buSzPct val="95000"/>
              <a:buFontTx/>
              <a:buNone/>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Ce dispositif permet l'échange des informations entre deux réseaux, il permet l’interconnexion de réseaux.</a:t>
            </a:r>
          </a:p>
          <a:p>
            <a:pPr marL="0" marR="0" lvl="0" indent="0" algn="just" defTabSz="914400" rtl="0" eaLnBrk="1" fontAlgn="auto" latinLnBrk="0" hangingPunct="1">
              <a:lnSpc>
                <a:spcPct val="100000"/>
              </a:lnSpc>
              <a:spcBef>
                <a:spcPct val="20000"/>
              </a:spcBef>
              <a:spcAft>
                <a:spcPts val="0"/>
              </a:spcAft>
              <a:buClr>
                <a:schemeClr val="accent3"/>
              </a:buClr>
              <a:buSzPct val="95000"/>
              <a:buFontTx/>
              <a:buNone/>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Il dispose d'un port (connecteur RJ45) par réseau, d'un système d'exploitation, et d'un logiciel chargé d'aiguiller (router) les informations.</a:t>
            </a:r>
          </a:p>
          <a:p>
            <a:pPr marL="0" marR="0" lvl="0" indent="0" algn="just" defTabSz="914400" rtl="0" eaLnBrk="1" fontAlgn="auto" latinLnBrk="0" hangingPunct="1">
              <a:lnSpc>
                <a:spcPct val="100000"/>
              </a:lnSpc>
              <a:spcBef>
                <a:spcPct val="20000"/>
              </a:spcBef>
              <a:spcAft>
                <a:spcPts val="0"/>
              </a:spcAft>
              <a:buClr>
                <a:schemeClr val="accent3"/>
              </a:buClr>
              <a:buSzPct val="95000"/>
              <a:buFontTx/>
              <a:buNone/>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Il est la pièce essentielle pour l’accès à Internet.</a:t>
            </a:r>
          </a:p>
        </p:txBody>
      </p:sp>
      <p:sp>
        <p:nvSpPr>
          <p:cNvPr id="5" name="Rectangle à coins arrondis 4"/>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6-</a:t>
            </a:r>
            <a:r>
              <a:rPr lang="fr-FR" b="1" dirty="0" smtClean="0"/>
              <a:t> </a:t>
            </a:r>
            <a:r>
              <a:rPr lang="fr-FR" b="1" dirty="0" smtClean="0">
                <a:latin typeface="Times New Roman"/>
                <a:ea typeface="Times New Roman"/>
                <a:cs typeface="Arial"/>
              </a:rPr>
              <a:t>Réseau</a:t>
            </a:r>
            <a:endParaRPr lang="fr-FR" b="1" dirty="0" smtClean="0"/>
          </a:p>
        </p:txBody>
      </p:sp>
      <p:sp>
        <p:nvSpPr>
          <p:cNvPr id="8" name="Espace réservé du numéro de diapositive 7"/>
          <p:cNvSpPr>
            <a:spLocks noGrp="1"/>
          </p:cNvSpPr>
          <p:nvPr>
            <p:ph type="sldNum" sz="quarter" idx="12"/>
          </p:nvPr>
        </p:nvSpPr>
        <p:spPr/>
        <p:txBody>
          <a:bodyPr/>
          <a:lstStyle/>
          <a:p>
            <a:pPr>
              <a:defRPr/>
            </a:pPr>
            <a:fld id="{2A32FD83-0910-44C2-996B-EE4DB4A3B548}" type="slidenum">
              <a:rPr lang="fr-FR" smtClean="0"/>
              <a:pPr>
                <a:defRPr/>
              </a:pPr>
              <a:t>34</a:t>
            </a:fld>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contenu 2"/>
          <p:cNvSpPr>
            <a:spLocks noGrp="1"/>
          </p:cNvSpPr>
          <p:nvPr>
            <p:ph sz="quarter" idx="1"/>
          </p:nvPr>
        </p:nvSpPr>
        <p:spPr>
          <a:xfrm>
            <a:off x="612775" y="1600200"/>
            <a:ext cx="8153400" cy="1972816"/>
          </a:xfrm>
        </p:spPr>
        <p:txBody>
          <a:bodyPr/>
          <a:lstStyle/>
          <a:p>
            <a:r>
              <a:rPr lang="fr-CA" sz="1800" dirty="0" smtClean="0"/>
              <a:t>Chaque ordinateur dans l’Internet possède une adresse unique</a:t>
            </a:r>
          </a:p>
          <a:p>
            <a:r>
              <a:rPr lang="fr-CA" sz="1800" dirty="0" smtClean="0"/>
              <a:t>Une adresse IP:</a:t>
            </a:r>
          </a:p>
          <a:p>
            <a:pPr lvl="1"/>
            <a:r>
              <a:rPr lang="fr-CA" sz="1800" dirty="0" smtClean="0"/>
              <a:t>Identifiant de réseau</a:t>
            </a:r>
          </a:p>
          <a:p>
            <a:pPr lvl="1"/>
            <a:r>
              <a:rPr lang="fr-CA" sz="1800" dirty="0" smtClean="0"/>
              <a:t>Identifiant de machine</a:t>
            </a:r>
          </a:p>
          <a:p>
            <a:endParaRPr lang="fr-FR" dirty="0" smtClean="0"/>
          </a:p>
        </p:txBody>
      </p:sp>
      <p:sp>
        <p:nvSpPr>
          <p:cNvPr id="39939" name="Rectangle 2"/>
          <p:cNvSpPr>
            <a:spLocks noGrp="1" noChangeArrowheads="1"/>
          </p:cNvSpPr>
          <p:nvPr>
            <p:ph type="title"/>
          </p:nvPr>
        </p:nvSpPr>
        <p:spPr>
          <a:xfrm>
            <a:off x="612775" y="1124744"/>
            <a:ext cx="8153400" cy="432048"/>
          </a:xfrm>
        </p:spPr>
        <p:txBody>
          <a:bodyPr>
            <a:normAutofit/>
          </a:bodyPr>
          <a:lstStyle/>
          <a:p>
            <a:r>
              <a:rPr lang="fr-FR" sz="2400" dirty="0" smtClean="0"/>
              <a:t>Adressage IP</a:t>
            </a:r>
          </a:p>
        </p:txBody>
      </p:sp>
      <p:pic>
        <p:nvPicPr>
          <p:cNvPr id="5" name="Image 4" descr="adresse_ip.jpg"/>
          <p:cNvPicPr>
            <a:picLocks noChangeAspect="1"/>
          </p:cNvPicPr>
          <p:nvPr/>
        </p:nvPicPr>
        <p:blipFill>
          <a:blip r:embed="rId2" cstate="print"/>
          <a:stretch>
            <a:fillRect/>
          </a:stretch>
        </p:blipFill>
        <p:spPr>
          <a:xfrm>
            <a:off x="4788024" y="3356992"/>
            <a:ext cx="4064000" cy="3149600"/>
          </a:xfrm>
          <a:prstGeom prst="rect">
            <a:avLst/>
          </a:prstGeom>
        </p:spPr>
      </p:pic>
      <p:pic>
        <p:nvPicPr>
          <p:cNvPr id="6" name="Image 5" descr="reseau-ip222.gif"/>
          <p:cNvPicPr>
            <a:picLocks noChangeAspect="1"/>
          </p:cNvPicPr>
          <p:nvPr/>
        </p:nvPicPr>
        <p:blipFill>
          <a:blip r:embed="rId3" cstate="print"/>
          <a:stretch>
            <a:fillRect/>
          </a:stretch>
        </p:blipFill>
        <p:spPr>
          <a:xfrm>
            <a:off x="899592" y="2965698"/>
            <a:ext cx="3287612" cy="3703662"/>
          </a:xfrm>
          <a:prstGeom prst="rect">
            <a:avLst/>
          </a:prstGeom>
        </p:spPr>
      </p:pic>
      <p:sp>
        <p:nvSpPr>
          <p:cNvPr id="7" name="Rectangle à coins arrondis 6"/>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6-</a:t>
            </a:r>
            <a:r>
              <a:rPr lang="fr-FR" b="1" dirty="0" smtClean="0"/>
              <a:t> </a:t>
            </a:r>
            <a:r>
              <a:rPr lang="fr-FR" b="1" dirty="0" smtClean="0">
                <a:latin typeface="Times New Roman"/>
                <a:ea typeface="Times New Roman"/>
                <a:cs typeface="Arial"/>
              </a:rPr>
              <a:t>Réseau</a:t>
            </a:r>
            <a:endParaRPr lang="fr-FR" b="1" dirty="0" smtClean="0"/>
          </a:p>
        </p:txBody>
      </p:sp>
      <p:sp>
        <p:nvSpPr>
          <p:cNvPr id="8" name="Espace réservé du numéro de diapositive 7"/>
          <p:cNvSpPr>
            <a:spLocks noGrp="1"/>
          </p:cNvSpPr>
          <p:nvPr>
            <p:ph type="sldNum" sz="quarter" idx="12"/>
          </p:nvPr>
        </p:nvSpPr>
        <p:spPr/>
        <p:txBody>
          <a:bodyPr/>
          <a:lstStyle/>
          <a:p>
            <a:fld id="{CF4668DC-857F-487D-BFFA-8C0CA5037977}" type="slidenum">
              <a:rPr lang="fr-BE" smtClean="0">
                <a:solidFill>
                  <a:srgbClr val="04617B">
                    <a:shade val="90000"/>
                  </a:srgbClr>
                </a:solidFill>
              </a:rPr>
              <a:pPr/>
              <a:t>35</a:t>
            </a:fld>
            <a:endParaRPr lang="fr-BE">
              <a:solidFill>
                <a:srgbClr val="04617B">
                  <a:shade val="90000"/>
                </a:srgb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609600" y="1828800"/>
            <a:ext cx="7921625" cy="457200"/>
          </a:xfrm>
          <a:prstGeom prst="rect">
            <a:avLst/>
          </a:prstGeom>
          <a:noFill/>
          <a:ln w="9525">
            <a:noFill/>
            <a:miter lim="800000"/>
            <a:headEnd/>
            <a:tailEnd/>
          </a:ln>
        </p:spPr>
        <p:txBody>
          <a:bodyPr>
            <a:spAutoFit/>
          </a:bodyPr>
          <a:lstStyle/>
          <a:p>
            <a:endParaRPr lang="fr-FR">
              <a:latin typeface="Tw Cen MT" pitchFamily="34" charset="0"/>
            </a:endParaRPr>
          </a:p>
        </p:txBody>
      </p:sp>
      <p:sp>
        <p:nvSpPr>
          <p:cNvPr id="41988" name="Rectangle 4"/>
          <p:cNvSpPr>
            <a:spLocks noChangeArrowheads="1"/>
          </p:cNvSpPr>
          <p:nvPr/>
        </p:nvSpPr>
        <p:spPr bwMode="auto">
          <a:xfrm>
            <a:off x="539750" y="1899518"/>
            <a:ext cx="8001000" cy="1076325"/>
          </a:xfrm>
          <a:prstGeom prst="rect">
            <a:avLst/>
          </a:prstGeom>
          <a:noFill/>
          <a:ln w="9525">
            <a:noFill/>
            <a:miter lim="800000"/>
            <a:headEnd/>
            <a:tailEnd/>
          </a:ln>
        </p:spPr>
        <p:txBody>
          <a:bodyPr>
            <a:spAutoFit/>
          </a:bodyPr>
          <a:lstStyle/>
          <a:p>
            <a:r>
              <a:rPr lang="fr-FR" sz="1600" dirty="0">
                <a:solidFill>
                  <a:srgbClr val="000000"/>
                </a:solidFill>
                <a:latin typeface="Verdana" pitchFamily="34" charset="0"/>
              </a:rPr>
              <a:t>On distingue en fait deux parties dans l'adresse IP: </a:t>
            </a:r>
          </a:p>
          <a:p>
            <a:pPr>
              <a:buFontTx/>
              <a:buChar char="•"/>
            </a:pPr>
            <a:r>
              <a:rPr lang="fr-FR" sz="1600" dirty="0">
                <a:solidFill>
                  <a:srgbClr val="000000"/>
                </a:solidFill>
                <a:latin typeface="Times New Roman" pitchFamily="18" charset="0"/>
              </a:rPr>
              <a:t> Une partie des nombres à gauche désigne le réseau (on l'appelle </a:t>
            </a:r>
            <a:r>
              <a:rPr lang="fr-FR" sz="1600" i="1" dirty="0" err="1">
                <a:solidFill>
                  <a:srgbClr val="000000"/>
                </a:solidFill>
                <a:latin typeface="Times New Roman" pitchFamily="18" charset="0"/>
              </a:rPr>
              <a:t>netID</a:t>
            </a:r>
            <a:r>
              <a:rPr lang="fr-FR" sz="1600" dirty="0">
                <a:solidFill>
                  <a:srgbClr val="000000"/>
                </a:solidFill>
                <a:latin typeface="Times New Roman" pitchFamily="18" charset="0"/>
              </a:rPr>
              <a:t>)</a:t>
            </a:r>
            <a:endParaRPr lang="fr-FR" sz="1600" dirty="0">
              <a:solidFill>
                <a:srgbClr val="000000"/>
              </a:solidFill>
              <a:latin typeface="Verdana" pitchFamily="34" charset="0"/>
            </a:endParaRPr>
          </a:p>
          <a:p>
            <a:pPr>
              <a:buFontTx/>
              <a:buChar char="•"/>
            </a:pPr>
            <a:r>
              <a:rPr lang="fr-FR" sz="1600" dirty="0">
                <a:solidFill>
                  <a:srgbClr val="000000"/>
                </a:solidFill>
                <a:latin typeface="Times New Roman" pitchFamily="18" charset="0"/>
              </a:rPr>
              <a:t> Les nombres de droite désignent les ordinateurs de ce réseau (on l'appelle </a:t>
            </a:r>
            <a:r>
              <a:rPr lang="fr-FR" sz="1600" i="1" dirty="0">
                <a:solidFill>
                  <a:srgbClr val="000000"/>
                </a:solidFill>
                <a:latin typeface="Times New Roman" pitchFamily="18" charset="0"/>
              </a:rPr>
              <a:t>host-ID</a:t>
            </a:r>
            <a:r>
              <a:rPr lang="fr-FR" sz="1600" dirty="0">
                <a:solidFill>
                  <a:srgbClr val="000000"/>
                </a:solidFill>
                <a:latin typeface="Times New Roman" pitchFamily="18" charset="0"/>
              </a:rPr>
              <a:t>)</a:t>
            </a:r>
            <a:endParaRPr lang="fr-FR" sz="1600" dirty="0">
              <a:solidFill>
                <a:srgbClr val="000000"/>
              </a:solidFill>
              <a:latin typeface="Verdana" pitchFamily="34" charset="0"/>
            </a:endParaRPr>
          </a:p>
          <a:p>
            <a:r>
              <a:rPr lang="fr-FR" sz="1600" dirty="0">
                <a:solidFill>
                  <a:srgbClr val="000000"/>
                </a:solidFill>
                <a:latin typeface="Verdana" pitchFamily="34" charset="0"/>
              </a:rPr>
              <a:t>Prenons un exemple: </a:t>
            </a:r>
          </a:p>
        </p:txBody>
      </p:sp>
      <p:pic>
        <p:nvPicPr>
          <p:cNvPr id="41989" name="Picture 5"/>
          <p:cNvPicPr>
            <a:picLocks noChangeAspect="1" noChangeArrowheads="1"/>
          </p:cNvPicPr>
          <p:nvPr/>
        </p:nvPicPr>
        <p:blipFill>
          <a:blip r:embed="rId2" cstate="print"/>
          <a:srcRect/>
          <a:stretch>
            <a:fillRect/>
          </a:stretch>
        </p:blipFill>
        <p:spPr bwMode="auto">
          <a:xfrm>
            <a:off x="611188" y="2907580"/>
            <a:ext cx="6172200" cy="2033588"/>
          </a:xfrm>
          <a:prstGeom prst="rect">
            <a:avLst/>
          </a:prstGeom>
          <a:noFill/>
          <a:ln w="9525">
            <a:noFill/>
            <a:miter lim="800000"/>
            <a:headEnd/>
            <a:tailEnd/>
          </a:ln>
        </p:spPr>
      </p:pic>
      <p:sp>
        <p:nvSpPr>
          <p:cNvPr id="41990" name="Rectangle 6"/>
          <p:cNvSpPr>
            <a:spLocks noChangeArrowheads="1"/>
          </p:cNvSpPr>
          <p:nvPr/>
        </p:nvSpPr>
        <p:spPr bwMode="auto">
          <a:xfrm>
            <a:off x="395288" y="4887292"/>
            <a:ext cx="8153400" cy="2070100"/>
          </a:xfrm>
          <a:prstGeom prst="rect">
            <a:avLst/>
          </a:prstGeom>
          <a:noFill/>
          <a:ln w="9525">
            <a:noFill/>
            <a:miter lim="800000"/>
            <a:headEnd/>
            <a:tailEnd/>
          </a:ln>
        </p:spPr>
        <p:txBody>
          <a:bodyPr>
            <a:spAutoFit/>
          </a:bodyPr>
          <a:lstStyle/>
          <a:p>
            <a:r>
              <a:rPr lang="fr-FR" sz="1600" dirty="0">
                <a:solidFill>
                  <a:srgbClr val="000000"/>
                </a:solidFill>
                <a:latin typeface="Verdana" pitchFamily="34" charset="0"/>
              </a:rPr>
              <a:t>Internet est représenté ci-dessus par deux petits réseaux.</a:t>
            </a:r>
          </a:p>
          <a:p>
            <a:endParaRPr lang="fr-FR" sz="1600" dirty="0">
              <a:solidFill>
                <a:srgbClr val="000000"/>
              </a:solidFill>
              <a:latin typeface="Verdana" pitchFamily="34" charset="0"/>
            </a:endParaRPr>
          </a:p>
          <a:p>
            <a:r>
              <a:rPr lang="fr-FR" sz="1600" u="sng" dirty="0">
                <a:solidFill>
                  <a:srgbClr val="000000"/>
                </a:solidFill>
                <a:latin typeface="Verdana" pitchFamily="34" charset="0"/>
              </a:rPr>
              <a:t>Réseau de gauche :</a:t>
            </a:r>
            <a:r>
              <a:rPr lang="fr-FR" sz="1600" dirty="0">
                <a:solidFill>
                  <a:srgbClr val="000000"/>
                </a:solidFill>
                <a:latin typeface="Verdana" pitchFamily="34" charset="0"/>
              </a:rPr>
              <a:t> 194.28.12.</a:t>
            </a:r>
          </a:p>
          <a:p>
            <a:r>
              <a:rPr lang="fr-FR" sz="1600" dirty="0">
                <a:solidFill>
                  <a:srgbClr val="000000"/>
                </a:solidFill>
                <a:latin typeface="Verdana" pitchFamily="34" charset="0"/>
              </a:rPr>
              <a:t>Il contient alors les ordinateurs suivants: </a:t>
            </a:r>
            <a:r>
              <a:rPr lang="fr-FR" sz="1600" b="1" dirty="0">
                <a:solidFill>
                  <a:srgbClr val="000000"/>
                </a:solidFill>
                <a:latin typeface="Times New Roman" pitchFamily="18" charset="0"/>
              </a:rPr>
              <a:t>194.28.12.1 à 194.28.12.4</a:t>
            </a:r>
            <a:endParaRPr lang="fr-FR" sz="1600" dirty="0">
              <a:solidFill>
                <a:srgbClr val="000000"/>
              </a:solidFill>
              <a:latin typeface="Verdana" pitchFamily="34" charset="0"/>
            </a:endParaRPr>
          </a:p>
          <a:p>
            <a:endParaRPr lang="fr-FR" sz="1600" dirty="0">
              <a:solidFill>
                <a:srgbClr val="000000"/>
              </a:solidFill>
              <a:latin typeface="Verdana" pitchFamily="34" charset="0"/>
            </a:endParaRPr>
          </a:p>
          <a:p>
            <a:r>
              <a:rPr lang="fr-FR" sz="1600" u="sng" dirty="0">
                <a:solidFill>
                  <a:srgbClr val="000000"/>
                </a:solidFill>
                <a:latin typeface="Verdana" pitchFamily="34" charset="0"/>
              </a:rPr>
              <a:t>Réseau de droite :</a:t>
            </a:r>
            <a:r>
              <a:rPr lang="fr-FR" sz="1600" dirty="0">
                <a:solidFill>
                  <a:srgbClr val="000000"/>
                </a:solidFill>
                <a:latin typeface="Verdana" pitchFamily="34" charset="0"/>
              </a:rPr>
              <a:t> 178.12.77.</a:t>
            </a:r>
          </a:p>
          <a:p>
            <a:r>
              <a:rPr lang="fr-FR" sz="1600" dirty="0">
                <a:solidFill>
                  <a:srgbClr val="000000"/>
                </a:solidFill>
                <a:latin typeface="Verdana" pitchFamily="34" charset="0"/>
              </a:rPr>
              <a:t>Il contient les ordinateurs suivants: </a:t>
            </a:r>
            <a:r>
              <a:rPr lang="fr-FR" sz="1600" b="1" dirty="0">
                <a:solidFill>
                  <a:srgbClr val="000000"/>
                </a:solidFill>
                <a:latin typeface="Times New Roman" pitchFamily="18" charset="0"/>
              </a:rPr>
              <a:t>178.12.77.1 à 178.12.77.6</a:t>
            </a:r>
            <a:endParaRPr lang="fr-FR" sz="1600" b="1" dirty="0">
              <a:solidFill>
                <a:srgbClr val="000000"/>
              </a:solidFill>
              <a:latin typeface="Verdana" pitchFamily="34" charset="0"/>
            </a:endParaRPr>
          </a:p>
          <a:p>
            <a:endParaRPr lang="fr-FR" sz="1600" dirty="0">
              <a:latin typeface="Tw Cen MT" pitchFamily="34" charset="0"/>
            </a:endParaRPr>
          </a:p>
        </p:txBody>
      </p:sp>
      <p:sp>
        <p:nvSpPr>
          <p:cNvPr id="8" name="Rectangle 2"/>
          <p:cNvSpPr>
            <a:spLocks noGrp="1" noChangeArrowheads="1"/>
          </p:cNvSpPr>
          <p:nvPr>
            <p:ph type="title"/>
          </p:nvPr>
        </p:nvSpPr>
        <p:spPr>
          <a:xfrm>
            <a:off x="612775" y="1124744"/>
            <a:ext cx="8153400" cy="432048"/>
          </a:xfrm>
        </p:spPr>
        <p:txBody>
          <a:bodyPr>
            <a:normAutofit/>
          </a:bodyPr>
          <a:lstStyle/>
          <a:p>
            <a:r>
              <a:rPr lang="fr-FR" sz="2400" dirty="0" smtClean="0"/>
              <a:t>Adressage IP</a:t>
            </a:r>
          </a:p>
        </p:txBody>
      </p:sp>
      <p:sp>
        <p:nvSpPr>
          <p:cNvPr id="9" name="Rectangle à coins arrondis 8"/>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6-</a:t>
            </a:r>
            <a:r>
              <a:rPr lang="fr-FR" b="1" dirty="0" smtClean="0"/>
              <a:t> </a:t>
            </a:r>
            <a:r>
              <a:rPr lang="fr-FR" b="1" dirty="0" smtClean="0">
                <a:latin typeface="Times New Roman"/>
                <a:ea typeface="Times New Roman"/>
                <a:cs typeface="Arial"/>
              </a:rPr>
              <a:t>Réseau</a:t>
            </a:r>
            <a:endParaRPr lang="fr-FR" b="1" dirty="0" smtClean="0"/>
          </a:p>
        </p:txBody>
      </p:sp>
      <p:sp>
        <p:nvSpPr>
          <p:cNvPr id="10" name="Espace réservé du numéro de diapositive 9"/>
          <p:cNvSpPr>
            <a:spLocks noGrp="1"/>
          </p:cNvSpPr>
          <p:nvPr>
            <p:ph type="sldNum" sz="quarter" idx="12"/>
          </p:nvPr>
        </p:nvSpPr>
        <p:spPr/>
        <p:txBody>
          <a:bodyPr/>
          <a:lstStyle/>
          <a:p>
            <a:fld id="{CF4668DC-857F-487D-BFFA-8C0CA5037977}" type="slidenum">
              <a:rPr lang="fr-BE" smtClean="0">
                <a:solidFill>
                  <a:srgbClr val="04617B">
                    <a:shade val="90000"/>
                  </a:srgbClr>
                </a:solidFill>
              </a:rPr>
              <a:pPr/>
              <a:t>36</a:t>
            </a:fld>
            <a:endParaRPr lang="fr-BE">
              <a:solidFill>
                <a:srgbClr val="04617B">
                  <a:shade val="90000"/>
                </a:srgb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609600" y="1828800"/>
            <a:ext cx="7921625" cy="457200"/>
          </a:xfrm>
          <a:prstGeom prst="rect">
            <a:avLst/>
          </a:prstGeom>
          <a:noFill/>
          <a:ln w="9525">
            <a:noFill/>
            <a:miter lim="800000"/>
            <a:headEnd/>
            <a:tailEnd/>
          </a:ln>
        </p:spPr>
        <p:txBody>
          <a:bodyPr>
            <a:spAutoFit/>
          </a:bodyPr>
          <a:lstStyle/>
          <a:p>
            <a:endParaRPr lang="fr-FR">
              <a:latin typeface="Tw Cen MT" pitchFamily="34" charset="0"/>
            </a:endParaRPr>
          </a:p>
        </p:txBody>
      </p:sp>
      <p:pic>
        <p:nvPicPr>
          <p:cNvPr id="8" name="Image 7" descr="image002.jpg"/>
          <p:cNvPicPr>
            <a:picLocks noChangeAspect="1"/>
          </p:cNvPicPr>
          <p:nvPr/>
        </p:nvPicPr>
        <p:blipFill>
          <a:blip r:embed="rId2" cstate="print"/>
          <a:stretch>
            <a:fillRect/>
          </a:stretch>
        </p:blipFill>
        <p:spPr>
          <a:xfrm>
            <a:off x="1259632" y="1839171"/>
            <a:ext cx="6460381" cy="4398141"/>
          </a:xfrm>
          <a:prstGeom prst="rect">
            <a:avLst/>
          </a:prstGeom>
        </p:spPr>
      </p:pic>
      <p:sp>
        <p:nvSpPr>
          <p:cNvPr id="10" name="Rectangle 2"/>
          <p:cNvSpPr>
            <a:spLocks noGrp="1" noChangeArrowheads="1"/>
          </p:cNvSpPr>
          <p:nvPr>
            <p:ph type="title"/>
          </p:nvPr>
        </p:nvSpPr>
        <p:spPr>
          <a:xfrm>
            <a:off x="612775" y="1124744"/>
            <a:ext cx="8153400" cy="432048"/>
          </a:xfrm>
        </p:spPr>
        <p:txBody>
          <a:bodyPr>
            <a:normAutofit/>
          </a:bodyPr>
          <a:lstStyle/>
          <a:p>
            <a:r>
              <a:rPr lang="fr-FR" sz="2400" dirty="0" smtClean="0"/>
              <a:t>Adressage IP</a:t>
            </a:r>
          </a:p>
        </p:txBody>
      </p:sp>
      <p:sp>
        <p:nvSpPr>
          <p:cNvPr id="11" name="Rectangle à coins arrondis 10"/>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6-</a:t>
            </a:r>
            <a:r>
              <a:rPr lang="fr-FR" b="1" dirty="0" smtClean="0"/>
              <a:t> </a:t>
            </a:r>
            <a:r>
              <a:rPr lang="fr-FR" b="1" dirty="0" smtClean="0">
                <a:latin typeface="Times New Roman"/>
                <a:ea typeface="Times New Roman"/>
                <a:cs typeface="Arial"/>
              </a:rPr>
              <a:t>Réseau</a:t>
            </a:r>
            <a:endParaRPr lang="fr-FR" b="1" dirty="0" smtClean="0"/>
          </a:p>
        </p:txBody>
      </p:sp>
      <p:sp>
        <p:nvSpPr>
          <p:cNvPr id="12" name="Espace réservé du numéro de diapositive 11"/>
          <p:cNvSpPr>
            <a:spLocks noGrp="1"/>
          </p:cNvSpPr>
          <p:nvPr>
            <p:ph type="sldNum" sz="quarter" idx="12"/>
          </p:nvPr>
        </p:nvSpPr>
        <p:spPr/>
        <p:txBody>
          <a:bodyPr/>
          <a:lstStyle/>
          <a:p>
            <a:fld id="{CF4668DC-857F-487D-BFFA-8C0CA5037977}" type="slidenum">
              <a:rPr lang="fr-BE" smtClean="0">
                <a:solidFill>
                  <a:srgbClr val="04617B">
                    <a:shade val="90000"/>
                  </a:srgbClr>
                </a:solidFill>
              </a:rPr>
              <a:pPr/>
              <a:t>37</a:t>
            </a:fld>
            <a:endParaRPr lang="fr-BE">
              <a:solidFill>
                <a:srgbClr val="04617B">
                  <a:shade val="90000"/>
                </a:srgb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67544" y="908720"/>
            <a:ext cx="7776864" cy="1143000"/>
          </a:xfrm>
        </p:spPr>
        <p:txBody>
          <a:bodyPr>
            <a:normAutofit/>
          </a:bodyPr>
          <a:lstStyle/>
          <a:p>
            <a:r>
              <a:rPr lang="fr-FR" sz="2400" dirty="0" smtClean="0"/>
              <a:t>Masque réseau</a:t>
            </a:r>
          </a:p>
        </p:txBody>
      </p:sp>
      <p:sp>
        <p:nvSpPr>
          <p:cNvPr id="47107" name="Rectangle 3"/>
          <p:cNvSpPr>
            <a:spLocks noGrp="1" noChangeArrowheads="1"/>
          </p:cNvSpPr>
          <p:nvPr>
            <p:ph type="body" sz="half" idx="1"/>
          </p:nvPr>
        </p:nvSpPr>
        <p:spPr>
          <a:xfrm>
            <a:off x="467544" y="2132856"/>
            <a:ext cx="8147050" cy="1684338"/>
          </a:xfrm>
        </p:spPr>
        <p:txBody>
          <a:bodyPr>
            <a:normAutofit/>
          </a:bodyPr>
          <a:lstStyle/>
          <a:p>
            <a:r>
              <a:rPr lang="fr-FR" sz="1800" dirty="0" smtClean="0"/>
              <a:t>Le masque est un séparateur entre la partie réseau et la partie machine d’une adresse IP</a:t>
            </a:r>
          </a:p>
        </p:txBody>
      </p:sp>
      <p:graphicFrame>
        <p:nvGraphicFramePr>
          <p:cNvPr id="103477" name="Group 53"/>
          <p:cNvGraphicFramePr>
            <a:graphicFrameLocks noGrp="1"/>
          </p:cNvGraphicFramePr>
          <p:nvPr>
            <p:ph sz="quarter" idx="2"/>
          </p:nvPr>
        </p:nvGraphicFramePr>
        <p:xfrm>
          <a:off x="1835150" y="3141663"/>
          <a:ext cx="5473700" cy="2557907"/>
        </p:xfrm>
        <a:graphic>
          <a:graphicData uri="http://schemas.openxmlformats.org/drawingml/2006/table">
            <a:tbl>
              <a:tblPr/>
              <a:tblGrid>
                <a:gridCol w="2736850"/>
                <a:gridCol w="2736850"/>
              </a:tblGrid>
              <a:tr h="4730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800" b="0" i="0" u="none" strike="noStrike" cap="none" normalizeH="0" baseline="0" dirty="0" smtClean="0">
                          <a:ln>
                            <a:noFill/>
                          </a:ln>
                          <a:solidFill>
                            <a:schemeClr val="tx2"/>
                          </a:solidFill>
                          <a:effectLst/>
                          <a:latin typeface="Verdana" pitchFamily="34" charset="0"/>
                          <a:cs typeface="Arial" pitchFamily="34" charset="0"/>
                        </a:rPr>
                        <a:t>Classes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800" b="0" i="0" u="none" strike="noStrike" cap="none" normalizeH="0" baseline="0" smtClean="0">
                          <a:ln>
                            <a:noFill/>
                          </a:ln>
                          <a:solidFill>
                            <a:schemeClr val="tx2"/>
                          </a:solidFill>
                          <a:effectLst/>
                          <a:latin typeface="Verdana" pitchFamily="34" charset="0"/>
                          <a:cs typeface="Arial" pitchFamily="34" charset="0"/>
                        </a:rPr>
                        <a:t>Masque par défaut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cs typeface="Arial" pitchFamily="34" charset="0"/>
                        </a:rPr>
                        <a:t>Classe A</a:t>
                      </a:r>
                      <a:endParaRPr kumimoji="0" lang="fr-FR" sz="1800" b="0" i="0" u="none" strike="noStrike" cap="none" normalizeH="0" baseline="0" smtClean="0">
                        <a:ln>
                          <a:noFill/>
                        </a:ln>
                        <a:solidFill>
                          <a:schemeClr val="tx1"/>
                        </a:solidFill>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cs typeface="Arial" pitchFamily="34" charset="0"/>
                        </a:rPr>
                        <a:t>255.0.0.0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1800" b="0" i="0" u="none" strike="noStrike" cap="none" normalizeH="0" baseline="0" smtClean="0">
                        <a:ln>
                          <a:noFill/>
                        </a:ln>
                        <a:solidFill>
                          <a:schemeClr val="tx1"/>
                        </a:solidFill>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cs typeface="Arial" pitchFamily="34" charset="0"/>
                        </a:rPr>
                        <a:t>Classe B</a:t>
                      </a:r>
                      <a:endParaRPr kumimoji="0" lang="fr-FR" sz="1800" b="0" i="0" u="none" strike="noStrike" cap="none" normalizeH="0" baseline="0" smtClean="0">
                        <a:ln>
                          <a:noFill/>
                        </a:ln>
                        <a:solidFill>
                          <a:schemeClr val="tx1"/>
                        </a:solidFill>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cs typeface="Arial" pitchFamily="34" charset="0"/>
                        </a:rPr>
                        <a:t>255.255.0.0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1800" b="0" i="0" u="none" strike="noStrike" cap="none" normalizeH="0" baseline="0" smtClean="0">
                        <a:ln>
                          <a:noFill/>
                        </a:ln>
                        <a:solidFill>
                          <a:schemeClr val="tx1"/>
                        </a:solidFill>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cs typeface="Arial" pitchFamily="34" charset="0"/>
                        </a:rPr>
                        <a:t>Classe C</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1800" b="0" i="0" u="none" strike="noStrike" cap="none" normalizeH="0" baseline="0" smtClean="0">
                        <a:ln>
                          <a:noFill/>
                        </a:ln>
                        <a:solidFill>
                          <a:schemeClr val="tx1"/>
                        </a:solidFill>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cs typeface="Arial" pitchFamily="34" charset="0"/>
                        </a:rPr>
                        <a:t>255.255.255.0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1800" b="0" i="0" u="none" strike="noStrike" cap="none" normalizeH="0" baseline="0" smtClean="0">
                        <a:ln>
                          <a:noFill/>
                        </a:ln>
                        <a:solidFill>
                          <a:schemeClr val="tx1"/>
                        </a:solidFill>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 name="Espace réservé du numéro de diapositive 7"/>
          <p:cNvSpPr>
            <a:spLocks noGrp="1"/>
          </p:cNvSpPr>
          <p:nvPr>
            <p:ph type="sldNum" sz="quarter" idx="12"/>
          </p:nvPr>
        </p:nvSpPr>
        <p:spPr/>
        <p:txBody>
          <a:bodyPr>
            <a:normAutofit/>
          </a:bodyPr>
          <a:lstStyle/>
          <a:p>
            <a:pPr>
              <a:defRPr/>
            </a:pPr>
            <a:fld id="{1FD89C91-549B-4557-8B37-53A082063B5B}" type="slidenum">
              <a:rPr lang="fr-FR">
                <a:solidFill>
                  <a:srgbClr val="04617B">
                    <a:shade val="90000"/>
                  </a:srgbClr>
                </a:solidFill>
              </a:rPr>
              <a:pPr>
                <a:defRPr/>
              </a:pPr>
              <a:t>38</a:t>
            </a:fld>
            <a:endParaRPr lang="fr-FR">
              <a:solidFill>
                <a:srgbClr val="04617B">
                  <a:shade val="90000"/>
                </a:srgbClr>
              </a:solidFill>
            </a:endParaRPr>
          </a:p>
        </p:txBody>
      </p:sp>
      <p:sp>
        <p:nvSpPr>
          <p:cNvPr id="7" name="Rectangle à coins arrondis 6"/>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6-</a:t>
            </a:r>
            <a:r>
              <a:rPr lang="fr-FR" b="1" dirty="0" smtClean="0"/>
              <a:t> </a:t>
            </a:r>
            <a:r>
              <a:rPr lang="fr-FR" b="1" dirty="0" smtClean="0">
                <a:latin typeface="Times New Roman"/>
                <a:ea typeface="Times New Roman"/>
                <a:cs typeface="Arial"/>
              </a:rPr>
              <a:t>Réseau</a:t>
            </a:r>
            <a:endParaRPr lang="fr-FR" b="1" dirty="0" smtClean="0"/>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625" y="2027163"/>
            <a:ext cx="8286750" cy="2769989"/>
          </a:xfrm>
          <a:prstGeom prst="rect">
            <a:avLst/>
          </a:prstGeom>
          <a:noFill/>
        </p:spPr>
        <p:txBody>
          <a:bodyPr>
            <a:spAutoFit/>
          </a:bodyPr>
          <a:lstStyle/>
          <a:p>
            <a:pPr fontAlgn="auto">
              <a:spcBef>
                <a:spcPts val="0"/>
              </a:spcBef>
              <a:spcAft>
                <a:spcPts val="0"/>
              </a:spcAft>
              <a:defRPr/>
            </a:pPr>
            <a:endParaRPr lang="fr-FR" sz="2800" dirty="0">
              <a:latin typeface="+mn-lt"/>
              <a:cs typeface="+mn-cs"/>
            </a:endParaRPr>
          </a:p>
          <a:p>
            <a:pPr marL="514350" indent="-514350" algn="just" fontAlgn="auto">
              <a:spcBef>
                <a:spcPts val="0"/>
              </a:spcBef>
              <a:spcAft>
                <a:spcPts val="0"/>
              </a:spcAft>
              <a:buClr>
                <a:schemeClr val="accent1">
                  <a:lumMod val="60000"/>
                  <a:lumOff val="40000"/>
                </a:schemeClr>
              </a:buClr>
              <a:buFont typeface="+mj-lt"/>
              <a:buAutoNum type="arabicPeriod"/>
              <a:defRPr/>
            </a:pPr>
            <a:r>
              <a:rPr lang="fr-FR" sz="2800" b="1" u="sng" dirty="0">
                <a:solidFill>
                  <a:schemeClr val="accent1">
                    <a:lumMod val="60000"/>
                    <a:lumOff val="40000"/>
                  </a:schemeClr>
                </a:solidFill>
                <a:latin typeface="+mn-lt"/>
                <a:cs typeface="+mn-cs"/>
              </a:rPr>
              <a:t>Le serveur de fichier</a:t>
            </a:r>
            <a:r>
              <a:rPr lang="fr-FR" sz="2800" dirty="0">
                <a:solidFill>
                  <a:schemeClr val="accent1">
                    <a:lumMod val="60000"/>
                    <a:lumOff val="40000"/>
                  </a:schemeClr>
                </a:solidFill>
                <a:latin typeface="+mn-lt"/>
                <a:cs typeface="+mn-cs"/>
              </a:rPr>
              <a:t> </a:t>
            </a:r>
            <a:r>
              <a:rPr lang="fr-FR" sz="2800" dirty="0">
                <a:latin typeface="+mn-lt"/>
                <a:cs typeface="+mn-cs"/>
              </a:rPr>
              <a:t>: </a:t>
            </a:r>
            <a:r>
              <a:rPr lang="fr-FR" dirty="0">
                <a:latin typeface="+mn-lt"/>
                <a:cs typeface="+mn-cs"/>
              </a:rPr>
              <a:t>qui s’occupe de la gestion des fichier et consiste à offrir aux station du réseau un système de stockage centralisé pour l’ensemble des exploités par les utilisateurs du réseau. Ces fichiers peuvent être des applications stockées, ou des fichiers de données.</a:t>
            </a:r>
          </a:p>
          <a:p>
            <a:pPr marL="514350" indent="-514350" algn="just" fontAlgn="auto">
              <a:spcBef>
                <a:spcPts val="0"/>
              </a:spcBef>
              <a:spcAft>
                <a:spcPts val="0"/>
              </a:spcAft>
              <a:buClr>
                <a:schemeClr val="accent1">
                  <a:lumMod val="60000"/>
                  <a:lumOff val="40000"/>
                </a:schemeClr>
              </a:buClr>
              <a:buFont typeface="+mj-lt"/>
              <a:buAutoNum type="arabicPeriod"/>
              <a:defRPr/>
            </a:pPr>
            <a:r>
              <a:rPr lang="fr-FR" sz="2800" b="1" u="sng" dirty="0">
                <a:solidFill>
                  <a:schemeClr val="accent1">
                    <a:lumMod val="60000"/>
                    <a:lumOff val="40000"/>
                  </a:schemeClr>
                </a:solidFill>
                <a:latin typeface="+mn-lt"/>
                <a:cs typeface="+mn-cs"/>
              </a:rPr>
              <a:t>Le serveur d’application</a:t>
            </a:r>
            <a:r>
              <a:rPr lang="fr-FR" sz="2800" dirty="0">
                <a:latin typeface="+mn-lt"/>
                <a:cs typeface="+mn-cs"/>
              </a:rPr>
              <a:t> </a:t>
            </a:r>
            <a:r>
              <a:rPr lang="fr-FR" dirty="0">
                <a:latin typeface="+mn-lt"/>
                <a:cs typeface="+mn-cs"/>
              </a:rPr>
              <a:t>: qui contient les applications communes que les utilisateurs de réseau peuvent les utiliser</a:t>
            </a:r>
          </a:p>
          <a:p>
            <a:pPr fontAlgn="auto">
              <a:spcBef>
                <a:spcPts val="0"/>
              </a:spcBef>
              <a:spcAft>
                <a:spcPts val="0"/>
              </a:spcAft>
              <a:defRPr/>
            </a:pPr>
            <a:endParaRPr lang="fr-FR" dirty="0">
              <a:latin typeface="+mn-lt"/>
              <a:cs typeface="+mn-cs"/>
            </a:endParaRPr>
          </a:p>
        </p:txBody>
      </p:sp>
      <p:sp>
        <p:nvSpPr>
          <p:cNvPr id="3" name="Rectangle 2"/>
          <p:cNvSpPr txBox="1">
            <a:spLocks noChangeArrowheads="1"/>
          </p:cNvSpPr>
          <p:nvPr/>
        </p:nvSpPr>
        <p:spPr>
          <a:xfrm>
            <a:off x="683568" y="1506488"/>
            <a:ext cx="7772400" cy="914400"/>
          </a:xfrm>
          <a:prstGeom prst="rect">
            <a:avLst/>
          </a:prstGeom>
        </p:spPr>
        <p:txBody>
          <a:bodyPr/>
          <a:lstStyle/>
          <a:p>
            <a:pPr fontAlgn="auto">
              <a:spcAft>
                <a:spcPts val="0"/>
              </a:spcAft>
              <a:defRPr/>
            </a:pPr>
            <a:r>
              <a:rPr lang="fr-FR" sz="2400" dirty="0">
                <a:solidFill>
                  <a:schemeClr val="tx2"/>
                </a:solidFill>
                <a:latin typeface="+mj-lt"/>
                <a:ea typeface="+mj-ea"/>
                <a:cs typeface="+mj-cs"/>
              </a:rPr>
              <a:t>Les serveurs</a:t>
            </a:r>
            <a:r>
              <a:rPr lang="fr-FR" sz="3600" u="sng" dirty="0">
                <a:solidFill>
                  <a:schemeClr val="tx2"/>
                </a:solidFill>
                <a:latin typeface="+mj-lt"/>
                <a:ea typeface="+mj-ea"/>
                <a:cs typeface="+mj-cs"/>
              </a:rPr>
              <a:t> </a:t>
            </a:r>
            <a:endParaRPr lang="fr-FR" sz="1100" i="1" dirty="0">
              <a:solidFill>
                <a:srgbClr val="000000"/>
              </a:solidFill>
              <a:latin typeface="Verdana" pitchFamily="34" charset="0"/>
              <a:ea typeface="+mj-ea"/>
              <a:cs typeface="+mj-cs"/>
            </a:endParaRPr>
          </a:p>
        </p:txBody>
      </p:sp>
      <p:sp>
        <p:nvSpPr>
          <p:cNvPr id="4" name="Rectangle à coins arrondis 3"/>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6-</a:t>
            </a:r>
            <a:r>
              <a:rPr lang="fr-FR" b="1" dirty="0" smtClean="0"/>
              <a:t> </a:t>
            </a:r>
            <a:r>
              <a:rPr lang="fr-FR" b="1" dirty="0" smtClean="0">
                <a:latin typeface="Times New Roman"/>
                <a:ea typeface="Times New Roman"/>
                <a:cs typeface="Arial"/>
              </a:rPr>
              <a:t>Réseau</a:t>
            </a:r>
            <a:endParaRPr lang="fr-FR" b="1" dirty="0" smtClean="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04617B">
                    <a:shade val="90000"/>
                  </a:srgbClr>
                </a:solidFill>
              </a:rPr>
              <a:pPr/>
              <a:t>39</a:t>
            </a:fld>
            <a:endParaRPr lang="fr-BE">
              <a:solidFill>
                <a:srgbClr val="04617B">
                  <a:shade val="90000"/>
                </a:srgbClr>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descr="558px-Personal_computer,_exploded_4.svg.png"/>
          <p:cNvPicPr>
            <a:picLocks noChangeAspect="1"/>
          </p:cNvPicPr>
          <p:nvPr/>
        </p:nvPicPr>
        <p:blipFill>
          <a:blip r:embed="rId2" cstate="print"/>
          <a:stretch>
            <a:fillRect/>
          </a:stretch>
        </p:blipFill>
        <p:spPr>
          <a:xfrm>
            <a:off x="4837330" y="1628800"/>
            <a:ext cx="4343182" cy="4896544"/>
          </a:xfrm>
          <a:prstGeom prst="rect">
            <a:avLst/>
          </a:prstGeom>
        </p:spPr>
      </p:pic>
      <p:sp>
        <p:nvSpPr>
          <p:cNvPr id="4" name="ZoneTexte 3"/>
          <p:cNvSpPr txBox="1"/>
          <p:nvPr/>
        </p:nvSpPr>
        <p:spPr>
          <a:xfrm>
            <a:off x="1043608" y="2266994"/>
            <a:ext cx="3816424" cy="3416320"/>
          </a:xfrm>
          <a:prstGeom prst="rect">
            <a:avLst/>
          </a:prstGeom>
          <a:noFill/>
        </p:spPr>
        <p:txBody>
          <a:bodyPr wrap="square" rtlCol="0">
            <a:spAutoFit/>
          </a:bodyPr>
          <a:lstStyle/>
          <a:p>
            <a:r>
              <a:rPr lang="fr-FR" dirty="0" smtClean="0"/>
              <a:t>Éclaté d'un ordinateur personnel :</a:t>
            </a:r>
          </a:p>
          <a:p>
            <a:r>
              <a:rPr lang="fr-FR" dirty="0" smtClean="0"/>
              <a:t>1: Écran</a:t>
            </a:r>
          </a:p>
          <a:p>
            <a:r>
              <a:rPr lang="fr-FR" dirty="0" smtClean="0"/>
              <a:t>2: Carte mère</a:t>
            </a:r>
          </a:p>
          <a:p>
            <a:r>
              <a:rPr lang="fr-FR" dirty="0" smtClean="0"/>
              <a:t>3: Processeur</a:t>
            </a:r>
          </a:p>
          <a:p>
            <a:r>
              <a:rPr lang="fr-FR" dirty="0" smtClean="0"/>
              <a:t>4: Parallèle ATA</a:t>
            </a:r>
          </a:p>
          <a:p>
            <a:r>
              <a:rPr lang="fr-FR" dirty="0" smtClean="0"/>
              <a:t>5: Mémoire vive (RAM)</a:t>
            </a:r>
          </a:p>
          <a:p>
            <a:r>
              <a:rPr lang="fr-FR" dirty="0" smtClean="0"/>
              <a:t>6: Cartes d'extension</a:t>
            </a:r>
          </a:p>
          <a:p>
            <a:r>
              <a:rPr lang="fr-FR" dirty="0" smtClean="0"/>
              <a:t>7: Alimentation électrique</a:t>
            </a:r>
          </a:p>
          <a:p>
            <a:r>
              <a:rPr lang="fr-FR" dirty="0" smtClean="0"/>
              <a:t>8: Lecteur de disque optique</a:t>
            </a:r>
          </a:p>
          <a:p>
            <a:r>
              <a:rPr lang="fr-FR" dirty="0" smtClean="0"/>
              <a:t>9: Disque dur, disque électronique</a:t>
            </a:r>
          </a:p>
          <a:p>
            <a:r>
              <a:rPr lang="fr-FR" dirty="0" smtClean="0"/>
              <a:t>10: Clavier</a:t>
            </a:r>
          </a:p>
          <a:p>
            <a:r>
              <a:rPr lang="fr-FR" dirty="0" smtClean="0"/>
              <a:t>11: Souris.</a:t>
            </a:r>
            <a:endParaRPr lang="fr-FR" dirty="0"/>
          </a:p>
        </p:txBody>
      </p:sp>
      <p:sp>
        <p:nvSpPr>
          <p:cNvPr id="5" name="Rectangle à coins arrondis 4"/>
          <p:cNvSpPr/>
          <p:nvPr/>
        </p:nvSpPr>
        <p:spPr>
          <a:xfrm>
            <a:off x="2771800" y="764704"/>
            <a:ext cx="4032448"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2-</a:t>
            </a:r>
            <a:r>
              <a:rPr lang="fr-FR" b="1" dirty="0" smtClean="0"/>
              <a:t> Les composants de l'ordinateur</a:t>
            </a:r>
            <a:endParaRPr lang="fr-FR" b="1" dirty="0"/>
          </a:p>
        </p:txBody>
      </p:sp>
      <p:pic>
        <p:nvPicPr>
          <p:cNvPr id="6" name="Image 5" descr="depannage-informatique-nice.png"/>
          <p:cNvPicPr>
            <a:picLocks noChangeAspect="1"/>
          </p:cNvPicPr>
          <p:nvPr/>
        </p:nvPicPr>
        <p:blipFill>
          <a:blip r:embed="rId3" cstate="print"/>
          <a:stretch>
            <a:fillRect/>
          </a:stretch>
        </p:blipFill>
        <p:spPr>
          <a:xfrm>
            <a:off x="395536" y="0"/>
            <a:ext cx="720080" cy="764704"/>
          </a:xfrm>
          <a:prstGeom prst="rect">
            <a:avLst/>
          </a:prstGeom>
        </p:spPr>
      </p:pic>
      <p:sp>
        <p:nvSpPr>
          <p:cNvPr id="7" name="Espace réservé du numéro de diapositive 6"/>
          <p:cNvSpPr>
            <a:spLocks noGrp="1"/>
          </p:cNvSpPr>
          <p:nvPr>
            <p:ph type="sldNum" sz="quarter" idx="12"/>
          </p:nvPr>
        </p:nvSpPr>
        <p:spPr/>
        <p:txBody>
          <a:bodyPr/>
          <a:lstStyle/>
          <a:p>
            <a:fld id="{CF4668DC-857F-487D-BFFA-8C0CA5037977}" type="slidenum">
              <a:rPr lang="fr-BE" smtClean="0"/>
              <a:pPr/>
              <a:t>4</a:t>
            </a:fld>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850" y="2326228"/>
            <a:ext cx="8286750" cy="3046988"/>
          </a:xfrm>
          <a:prstGeom prst="rect">
            <a:avLst/>
          </a:prstGeom>
          <a:noFill/>
        </p:spPr>
        <p:txBody>
          <a:bodyPr>
            <a:spAutoFit/>
          </a:bodyPr>
          <a:lstStyle/>
          <a:p>
            <a:pPr marL="514350" indent="-514350" algn="just" fontAlgn="auto">
              <a:spcBef>
                <a:spcPts val="0"/>
              </a:spcBef>
              <a:spcAft>
                <a:spcPts val="0"/>
              </a:spcAft>
              <a:buClr>
                <a:schemeClr val="accent1">
                  <a:lumMod val="60000"/>
                  <a:lumOff val="40000"/>
                </a:schemeClr>
              </a:buClr>
              <a:buFont typeface="+mj-lt"/>
              <a:buAutoNum type="arabicPeriod" startAt="3"/>
              <a:defRPr/>
            </a:pPr>
            <a:r>
              <a:rPr lang="fr-FR" sz="2800" b="1" u="sng" dirty="0">
                <a:solidFill>
                  <a:schemeClr val="accent1">
                    <a:lumMod val="60000"/>
                    <a:lumOff val="40000"/>
                  </a:schemeClr>
                </a:solidFill>
                <a:latin typeface="+mn-lt"/>
                <a:cs typeface="+mn-cs"/>
              </a:rPr>
              <a:t>Le serveur d’impression</a:t>
            </a:r>
            <a:r>
              <a:rPr lang="fr-FR" sz="2800" dirty="0">
                <a:solidFill>
                  <a:schemeClr val="accent1">
                    <a:lumMod val="60000"/>
                    <a:lumOff val="40000"/>
                  </a:schemeClr>
                </a:solidFill>
                <a:latin typeface="+mn-lt"/>
                <a:cs typeface="+mn-cs"/>
              </a:rPr>
              <a:t> </a:t>
            </a:r>
            <a:r>
              <a:rPr lang="fr-FR" sz="2800" dirty="0">
                <a:latin typeface="+mn-lt"/>
                <a:cs typeface="+mn-cs"/>
              </a:rPr>
              <a:t>: </a:t>
            </a:r>
            <a:r>
              <a:rPr lang="fr-FR" dirty="0">
                <a:latin typeface="+mn-lt"/>
                <a:cs typeface="+mn-cs"/>
              </a:rPr>
              <a:t>permet de partager une ou plusieurs imprimantes. Sans réseau chacun doit posséder son imprimante, ce qui est très peu pratique avec un serveur d’impression, une imprimante sera suffisante pour trois ou quatre PC, et les autres machines de réseau client/serveur sont alors client de ses serveurs.</a:t>
            </a:r>
          </a:p>
          <a:p>
            <a:pPr marL="514350" indent="-514350" algn="just" fontAlgn="auto">
              <a:spcBef>
                <a:spcPts val="0"/>
              </a:spcBef>
              <a:spcAft>
                <a:spcPts val="0"/>
              </a:spcAft>
              <a:buClr>
                <a:schemeClr val="accent1">
                  <a:lumMod val="60000"/>
                  <a:lumOff val="40000"/>
                </a:schemeClr>
              </a:buClr>
              <a:buFont typeface="+mj-lt"/>
              <a:buAutoNum type="arabicPeriod" startAt="3"/>
              <a:defRPr/>
            </a:pPr>
            <a:endParaRPr lang="fr-FR" sz="2800" dirty="0">
              <a:latin typeface="+mn-lt"/>
              <a:cs typeface="+mn-cs"/>
            </a:endParaRPr>
          </a:p>
          <a:p>
            <a:pPr marL="514350" indent="-514350" algn="just" fontAlgn="auto">
              <a:spcBef>
                <a:spcPts val="0"/>
              </a:spcBef>
              <a:spcAft>
                <a:spcPts val="0"/>
              </a:spcAft>
              <a:buClr>
                <a:schemeClr val="accent1">
                  <a:lumMod val="60000"/>
                  <a:lumOff val="40000"/>
                </a:schemeClr>
              </a:buClr>
              <a:buFont typeface="+mj-lt"/>
              <a:buAutoNum type="arabicPeriod" startAt="3"/>
              <a:defRPr/>
            </a:pPr>
            <a:r>
              <a:rPr lang="fr-FR" sz="2800" b="1" u="sng" dirty="0">
                <a:solidFill>
                  <a:schemeClr val="accent1">
                    <a:lumMod val="60000"/>
                    <a:lumOff val="40000"/>
                  </a:schemeClr>
                </a:solidFill>
                <a:latin typeface="+mn-lt"/>
                <a:cs typeface="+mn-cs"/>
              </a:rPr>
              <a:t>Le serveur de  communication </a:t>
            </a:r>
            <a:r>
              <a:rPr lang="fr-FR" sz="2800" dirty="0">
                <a:latin typeface="+mn-lt"/>
                <a:cs typeface="+mn-cs"/>
              </a:rPr>
              <a:t>: </a:t>
            </a:r>
            <a:r>
              <a:rPr lang="fr-FR" dirty="0">
                <a:latin typeface="+mn-lt"/>
                <a:cs typeface="+mn-cs"/>
              </a:rPr>
              <a:t>Ce type de réseau est destiné à des entreprises comportant dizaines à plusieurs centaines d’ordinateur </a:t>
            </a:r>
          </a:p>
        </p:txBody>
      </p:sp>
      <p:sp>
        <p:nvSpPr>
          <p:cNvPr id="4" name="Rectangle à coins arrondis 3"/>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6-</a:t>
            </a:r>
            <a:r>
              <a:rPr lang="fr-FR" b="1" dirty="0" smtClean="0"/>
              <a:t> </a:t>
            </a:r>
            <a:r>
              <a:rPr lang="fr-FR" b="1" dirty="0" smtClean="0">
                <a:latin typeface="Times New Roman"/>
                <a:ea typeface="Times New Roman"/>
                <a:cs typeface="Arial"/>
              </a:rPr>
              <a:t>Réseau</a:t>
            </a:r>
            <a:endParaRPr lang="fr-FR" b="1" dirty="0" smtClean="0"/>
          </a:p>
        </p:txBody>
      </p:sp>
      <p:sp>
        <p:nvSpPr>
          <p:cNvPr id="5" name="Rectangle 2"/>
          <p:cNvSpPr txBox="1">
            <a:spLocks noChangeArrowheads="1"/>
          </p:cNvSpPr>
          <p:nvPr/>
        </p:nvSpPr>
        <p:spPr>
          <a:xfrm>
            <a:off x="683568" y="1506488"/>
            <a:ext cx="7772400" cy="914400"/>
          </a:xfrm>
          <a:prstGeom prst="rect">
            <a:avLst/>
          </a:prstGeom>
        </p:spPr>
        <p:txBody>
          <a:bodyPr/>
          <a:lstStyle/>
          <a:p>
            <a:pPr fontAlgn="auto">
              <a:spcAft>
                <a:spcPts val="0"/>
              </a:spcAft>
              <a:defRPr/>
            </a:pPr>
            <a:r>
              <a:rPr lang="fr-FR" sz="2400" dirty="0">
                <a:solidFill>
                  <a:schemeClr val="tx2"/>
                </a:solidFill>
                <a:latin typeface="+mj-lt"/>
                <a:ea typeface="+mj-ea"/>
                <a:cs typeface="+mj-cs"/>
              </a:rPr>
              <a:t>Les serveurs</a:t>
            </a:r>
            <a:r>
              <a:rPr lang="fr-FR" sz="3600" u="sng" dirty="0">
                <a:solidFill>
                  <a:schemeClr val="tx2"/>
                </a:solidFill>
                <a:latin typeface="+mj-lt"/>
                <a:ea typeface="+mj-ea"/>
                <a:cs typeface="+mj-cs"/>
              </a:rPr>
              <a:t> </a:t>
            </a:r>
            <a:endParaRPr lang="fr-FR" sz="1100" i="1" dirty="0">
              <a:solidFill>
                <a:srgbClr val="000000"/>
              </a:solidFill>
              <a:latin typeface="Verdana" pitchFamily="34" charset="0"/>
              <a:ea typeface="+mj-ea"/>
              <a:cs typeface="+mj-cs"/>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40</a:t>
            </a:fld>
            <a:endParaRPr lang="fr-BE">
              <a:solidFill>
                <a:srgbClr val="04617B">
                  <a:shade val="90000"/>
                </a:srgbClr>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Espace réservé du contenu 2"/>
          <p:cNvSpPr>
            <a:spLocks noGrp="1"/>
          </p:cNvSpPr>
          <p:nvPr>
            <p:ph sz="quarter" idx="1"/>
          </p:nvPr>
        </p:nvSpPr>
        <p:spPr>
          <a:xfrm>
            <a:off x="612775" y="2317576"/>
            <a:ext cx="8153400" cy="1687488"/>
          </a:xfrm>
        </p:spPr>
        <p:txBody>
          <a:bodyPr/>
          <a:lstStyle/>
          <a:p>
            <a:r>
              <a:rPr lang="fr-FR" sz="1800" dirty="0" smtClean="0"/>
              <a:t>Taper dans un navigateur </a:t>
            </a:r>
            <a:r>
              <a:rPr lang="fr-FR" sz="1800" dirty="0" smtClean="0">
                <a:hlinkClick r:id="rId2"/>
              </a:rPr>
              <a:t>http://193.252.122.103</a:t>
            </a:r>
            <a:endParaRPr lang="fr-FR" sz="1800" dirty="0" smtClean="0"/>
          </a:p>
          <a:p>
            <a:r>
              <a:rPr lang="fr-FR" sz="1800" dirty="0" smtClean="0"/>
              <a:t>Dans « Démarrer » « Exécuter » taper « cmd » puis taper dans la nouvelle fenêtre « </a:t>
            </a:r>
            <a:r>
              <a:rPr lang="fr-FR" sz="1800" dirty="0" err="1" smtClean="0"/>
              <a:t>tracert</a:t>
            </a:r>
            <a:r>
              <a:rPr lang="fr-FR" sz="1800" dirty="0" smtClean="0"/>
              <a:t> 193.252.122.103 »</a:t>
            </a:r>
          </a:p>
          <a:p>
            <a:endParaRPr lang="fr-FR" dirty="0" smtClean="0"/>
          </a:p>
        </p:txBody>
      </p:sp>
      <p:sp>
        <p:nvSpPr>
          <p:cNvPr id="4" name="Rectangle à coins arrondis 3"/>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6-</a:t>
            </a:r>
            <a:r>
              <a:rPr lang="fr-FR" b="1" dirty="0" smtClean="0"/>
              <a:t> </a:t>
            </a:r>
            <a:r>
              <a:rPr lang="fr-FR" b="1" dirty="0" smtClean="0">
                <a:latin typeface="Times New Roman"/>
                <a:ea typeface="Times New Roman"/>
                <a:cs typeface="Arial"/>
              </a:rPr>
              <a:t>Réseau</a:t>
            </a:r>
            <a:endParaRPr lang="fr-FR" b="1" dirty="0" smtClean="0"/>
          </a:p>
        </p:txBody>
      </p:sp>
      <p:sp>
        <p:nvSpPr>
          <p:cNvPr id="5" name="Rectangle 2"/>
          <p:cNvSpPr txBox="1">
            <a:spLocks noChangeArrowheads="1"/>
          </p:cNvSpPr>
          <p:nvPr/>
        </p:nvSpPr>
        <p:spPr>
          <a:xfrm>
            <a:off x="683568" y="1506488"/>
            <a:ext cx="7772400" cy="914400"/>
          </a:xfrm>
          <a:prstGeom prst="rect">
            <a:avLst/>
          </a:prstGeom>
        </p:spPr>
        <p:txBody>
          <a:bodyPr/>
          <a:lstStyle/>
          <a:p>
            <a:pPr fontAlgn="auto">
              <a:spcAft>
                <a:spcPts val="0"/>
              </a:spcAft>
              <a:defRPr/>
            </a:pPr>
            <a:r>
              <a:rPr lang="fr-FR" sz="2400" dirty="0" smtClean="0">
                <a:solidFill>
                  <a:schemeClr val="tx2"/>
                </a:solidFill>
                <a:latin typeface="+mj-lt"/>
                <a:ea typeface="+mj-ea"/>
                <a:cs typeface="+mj-cs"/>
              </a:rPr>
              <a:t>Exemple Adresse IP</a:t>
            </a:r>
            <a:endParaRPr lang="fr-FR" sz="1100" i="1" dirty="0">
              <a:solidFill>
                <a:srgbClr val="000000"/>
              </a:solidFill>
              <a:latin typeface="Verdana" pitchFamily="34" charset="0"/>
              <a:ea typeface="+mj-ea"/>
              <a:cs typeface="+mj-cs"/>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4617B">
                    <a:shade val="90000"/>
                  </a:srgbClr>
                </a:solidFill>
              </a:rPr>
              <a:pPr/>
              <a:t>41</a:t>
            </a:fld>
            <a:endParaRPr lang="fr-BE">
              <a:solidFill>
                <a:srgbClr val="04617B">
                  <a:shade val="90000"/>
                </a:srgb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11560" y="1988840"/>
            <a:ext cx="8153400" cy="558552"/>
          </a:xfrm>
        </p:spPr>
        <p:txBody>
          <a:bodyPr>
            <a:normAutofit/>
          </a:bodyPr>
          <a:lstStyle/>
          <a:p>
            <a:r>
              <a:rPr lang="fr-FR" sz="2400" dirty="0" smtClean="0"/>
              <a:t>Exercice</a:t>
            </a:r>
          </a:p>
        </p:txBody>
      </p:sp>
      <p:sp>
        <p:nvSpPr>
          <p:cNvPr id="6" name="Espace réservé du numéro de diapositive 5"/>
          <p:cNvSpPr>
            <a:spLocks noGrp="1"/>
          </p:cNvSpPr>
          <p:nvPr>
            <p:ph type="sldNum" sz="quarter" idx="12"/>
          </p:nvPr>
        </p:nvSpPr>
        <p:spPr/>
        <p:txBody>
          <a:bodyPr>
            <a:normAutofit/>
          </a:bodyPr>
          <a:lstStyle/>
          <a:p>
            <a:pPr>
              <a:defRPr/>
            </a:pPr>
            <a:fld id="{799AEA16-DECD-43C2-89E7-3F2F7046688B}" type="slidenum">
              <a:rPr lang="fr-FR"/>
              <a:pPr>
                <a:defRPr/>
              </a:pPr>
              <a:t>42</a:t>
            </a:fld>
            <a:endParaRPr lang="fr-FR"/>
          </a:p>
        </p:txBody>
      </p:sp>
      <p:sp>
        <p:nvSpPr>
          <p:cNvPr id="48133" name="Rectangle 3"/>
          <p:cNvSpPr>
            <a:spLocks noGrp="1" noChangeArrowheads="1"/>
          </p:cNvSpPr>
          <p:nvPr>
            <p:ph sz="quarter" idx="1"/>
          </p:nvPr>
        </p:nvSpPr>
        <p:spPr>
          <a:xfrm>
            <a:off x="612775" y="2749624"/>
            <a:ext cx="8153400" cy="4495800"/>
          </a:xfrm>
        </p:spPr>
        <p:txBody>
          <a:bodyPr/>
          <a:lstStyle/>
          <a:p>
            <a:r>
              <a:rPr lang="fr-FR" sz="2000" dirty="0" smtClean="0"/>
              <a:t>Déterminer les classes et le masque réseau par défaut des adresses IP suivantes:</a:t>
            </a:r>
          </a:p>
          <a:p>
            <a:pPr lvl="1"/>
            <a:r>
              <a:rPr lang="fr-FR" sz="1800" dirty="0" smtClean="0"/>
              <a:t>139.15.35.26</a:t>
            </a:r>
          </a:p>
          <a:p>
            <a:pPr lvl="1"/>
            <a:r>
              <a:rPr lang="fr-FR" sz="1800" dirty="0" smtClean="0"/>
              <a:t>192.168.0.3</a:t>
            </a:r>
          </a:p>
          <a:p>
            <a:pPr lvl="1"/>
            <a:r>
              <a:rPr lang="fr-FR" sz="1800" dirty="0" smtClean="0"/>
              <a:t>126.255.255.2</a:t>
            </a:r>
          </a:p>
          <a:p>
            <a:pPr lvl="1"/>
            <a:r>
              <a:rPr lang="fr-FR" sz="1800" dirty="0" smtClean="0"/>
              <a:t>1.255.1.2</a:t>
            </a:r>
          </a:p>
          <a:p>
            <a:pPr lvl="1"/>
            <a:endParaRPr lang="fr-FR" sz="1800" dirty="0" smtClean="0"/>
          </a:p>
          <a:p>
            <a:pPr lvl="1"/>
            <a:endParaRPr lang="fr-FR" sz="1800" dirty="0" smtClean="0"/>
          </a:p>
        </p:txBody>
      </p:sp>
      <p:sp>
        <p:nvSpPr>
          <p:cNvPr id="7" name="Rectangle à coins arrondis 6"/>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6-</a:t>
            </a:r>
            <a:r>
              <a:rPr lang="fr-FR" b="1" dirty="0" smtClean="0"/>
              <a:t> </a:t>
            </a:r>
            <a:r>
              <a:rPr lang="fr-FR" b="1" dirty="0" smtClean="0">
                <a:latin typeface="Times New Roman"/>
                <a:ea typeface="Times New Roman"/>
                <a:cs typeface="Arial"/>
              </a:rPr>
              <a:t>Réseau</a:t>
            </a:r>
            <a:endParaRPr lang="fr-FR" b="1" dirty="0"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normAutofit/>
          </a:bodyPr>
          <a:lstStyle/>
          <a:p>
            <a:pPr>
              <a:defRPr/>
            </a:pPr>
            <a:fld id="{FE5605B4-E2A1-405B-82F8-4F9C67F8578B}" type="slidenum">
              <a:rPr lang="fr-FR"/>
              <a:pPr>
                <a:defRPr/>
              </a:pPr>
              <a:t>43</a:t>
            </a:fld>
            <a:endParaRPr lang="fr-FR"/>
          </a:p>
        </p:txBody>
      </p:sp>
      <p:sp>
        <p:nvSpPr>
          <p:cNvPr id="49157" name="Rectangle 3"/>
          <p:cNvSpPr>
            <a:spLocks noGrp="1" noChangeArrowheads="1"/>
          </p:cNvSpPr>
          <p:nvPr>
            <p:ph sz="quarter" idx="1"/>
          </p:nvPr>
        </p:nvSpPr>
        <p:spPr>
          <a:xfrm>
            <a:off x="539552" y="2996952"/>
            <a:ext cx="8229600" cy="2766293"/>
          </a:xfrm>
        </p:spPr>
        <p:txBody>
          <a:bodyPr/>
          <a:lstStyle/>
          <a:p>
            <a:r>
              <a:rPr lang="fr-FR" sz="1800" dirty="0" smtClean="0"/>
              <a:t>Déterminer la partie réseau et la partie hôte des les cas suivant:</a:t>
            </a:r>
          </a:p>
          <a:p>
            <a:r>
              <a:rPr lang="fr-FR" sz="1800" dirty="0" smtClean="0"/>
              <a:t>152 . 19 .  2 . 6</a:t>
            </a:r>
            <a:br>
              <a:rPr lang="fr-FR" sz="1800" dirty="0" smtClean="0"/>
            </a:br>
            <a:r>
              <a:rPr lang="fr-FR" sz="1800" dirty="0" smtClean="0"/>
              <a:t>255 .255.255. 0</a:t>
            </a:r>
          </a:p>
          <a:p>
            <a:r>
              <a:rPr lang="fr-FR" sz="1800" dirty="0" smtClean="0"/>
              <a:t>192.181. 14 .100</a:t>
            </a:r>
            <a:br>
              <a:rPr lang="fr-FR" sz="1800" dirty="0" smtClean="0"/>
            </a:br>
            <a:r>
              <a:rPr lang="fr-FR" sz="1800" dirty="0" smtClean="0"/>
              <a:t>255.  0 .  0  . 0</a:t>
            </a:r>
          </a:p>
          <a:p>
            <a:r>
              <a:rPr lang="fr-FR" sz="1800" dirty="0" smtClean="0"/>
              <a:t> 10 .  192 . 3 .150</a:t>
            </a:r>
            <a:br>
              <a:rPr lang="fr-FR" sz="1800" dirty="0" smtClean="0"/>
            </a:br>
            <a:r>
              <a:rPr lang="fr-FR" sz="1800" dirty="0" smtClean="0"/>
              <a:t>255. 255  . 0 . 0</a:t>
            </a:r>
          </a:p>
          <a:p>
            <a:endParaRPr lang="fr-FR" sz="2400" dirty="0" smtClean="0"/>
          </a:p>
        </p:txBody>
      </p:sp>
      <p:sp>
        <p:nvSpPr>
          <p:cNvPr id="7" name="Rectangle à coins arrondis 6"/>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6-</a:t>
            </a:r>
            <a:r>
              <a:rPr lang="fr-FR" b="1" dirty="0" smtClean="0"/>
              <a:t> </a:t>
            </a:r>
            <a:r>
              <a:rPr lang="fr-FR" b="1" dirty="0" smtClean="0">
                <a:latin typeface="Times New Roman"/>
                <a:ea typeface="Times New Roman"/>
                <a:cs typeface="Arial"/>
              </a:rPr>
              <a:t>Réseau</a:t>
            </a:r>
            <a:endParaRPr lang="fr-FR" b="1" dirty="0" smtClean="0"/>
          </a:p>
        </p:txBody>
      </p:sp>
      <p:sp>
        <p:nvSpPr>
          <p:cNvPr id="9" name="Rectangle 2"/>
          <p:cNvSpPr>
            <a:spLocks noGrp="1" noChangeArrowheads="1"/>
          </p:cNvSpPr>
          <p:nvPr>
            <p:ph type="title"/>
          </p:nvPr>
        </p:nvSpPr>
        <p:spPr>
          <a:xfrm>
            <a:off x="611560" y="1988840"/>
            <a:ext cx="8153400" cy="558552"/>
          </a:xfrm>
        </p:spPr>
        <p:txBody>
          <a:bodyPr>
            <a:normAutofit/>
          </a:bodyPr>
          <a:lstStyle/>
          <a:p>
            <a:r>
              <a:rPr lang="fr-FR" sz="2400" dirty="0" smtClean="0"/>
              <a:t>Exercice</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11560" y="1556792"/>
            <a:ext cx="8153400" cy="990600"/>
          </a:xfrm>
        </p:spPr>
        <p:txBody>
          <a:bodyPr/>
          <a:lstStyle/>
          <a:p>
            <a:r>
              <a:rPr lang="fr-FR" sz="2400" dirty="0" smtClean="0"/>
              <a:t>Solution</a:t>
            </a:r>
          </a:p>
        </p:txBody>
      </p:sp>
      <p:sp>
        <p:nvSpPr>
          <p:cNvPr id="13" name="Espace réservé du numéro de diapositive 5"/>
          <p:cNvSpPr>
            <a:spLocks noGrp="1"/>
          </p:cNvSpPr>
          <p:nvPr>
            <p:ph type="sldNum" sz="quarter" idx="12"/>
          </p:nvPr>
        </p:nvSpPr>
        <p:spPr/>
        <p:txBody>
          <a:bodyPr>
            <a:normAutofit/>
          </a:bodyPr>
          <a:lstStyle/>
          <a:p>
            <a:pPr>
              <a:defRPr/>
            </a:pPr>
            <a:fld id="{FCA43D3F-57B5-4A76-9E0B-441B4B7A1D82}" type="slidenum">
              <a:rPr lang="fr-FR"/>
              <a:pPr>
                <a:defRPr/>
              </a:pPr>
              <a:t>44</a:t>
            </a:fld>
            <a:endParaRPr lang="fr-FR"/>
          </a:p>
        </p:txBody>
      </p:sp>
      <p:sp>
        <p:nvSpPr>
          <p:cNvPr id="50181" name="Rectangle 3"/>
          <p:cNvSpPr>
            <a:spLocks noGrp="1" noChangeArrowheads="1"/>
          </p:cNvSpPr>
          <p:nvPr>
            <p:ph sz="quarter" idx="1"/>
          </p:nvPr>
        </p:nvSpPr>
        <p:spPr>
          <a:xfrm>
            <a:off x="611560" y="2780928"/>
            <a:ext cx="8153400" cy="3629000"/>
          </a:xfrm>
        </p:spPr>
        <p:txBody>
          <a:bodyPr/>
          <a:lstStyle/>
          <a:p>
            <a:r>
              <a:rPr lang="fr-FR" sz="2400" dirty="0" smtClean="0">
                <a:solidFill>
                  <a:schemeClr val="hlink"/>
                </a:solidFill>
              </a:rPr>
              <a:t>152 . 19 .  2</a:t>
            </a:r>
            <a:r>
              <a:rPr lang="fr-FR" sz="2400" dirty="0" smtClean="0"/>
              <a:t> . 6</a:t>
            </a:r>
            <a:br>
              <a:rPr lang="fr-FR" sz="2400" dirty="0" smtClean="0"/>
            </a:br>
            <a:r>
              <a:rPr lang="fr-FR" sz="2400" dirty="0" smtClean="0">
                <a:solidFill>
                  <a:schemeClr val="hlink"/>
                </a:solidFill>
              </a:rPr>
              <a:t>255 .255.255</a:t>
            </a:r>
            <a:r>
              <a:rPr lang="fr-FR" sz="2400" dirty="0" smtClean="0"/>
              <a:t>. 0 </a:t>
            </a:r>
            <a:br>
              <a:rPr lang="fr-FR" sz="2400" dirty="0" smtClean="0"/>
            </a:br>
            <a:r>
              <a:rPr lang="fr-FR" sz="2400" dirty="0" smtClean="0"/>
              <a:t>	</a:t>
            </a:r>
          </a:p>
          <a:p>
            <a:r>
              <a:rPr lang="fr-FR" sz="2400" dirty="0" smtClean="0">
                <a:solidFill>
                  <a:schemeClr val="hlink"/>
                </a:solidFill>
              </a:rPr>
              <a:t>192.</a:t>
            </a:r>
            <a:r>
              <a:rPr lang="fr-FR" sz="2400" dirty="0" smtClean="0"/>
              <a:t>181. 14 .100</a:t>
            </a:r>
            <a:br>
              <a:rPr lang="fr-FR" sz="2400" dirty="0" smtClean="0"/>
            </a:br>
            <a:r>
              <a:rPr lang="fr-FR" sz="2400" dirty="0" smtClean="0">
                <a:solidFill>
                  <a:schemeClr val="hlink"/>
                </a:solidFill>
              </a:rPr>
              <a:t>255</a:t>
            </a:r>
            <a:r>
              <a:rPr lang="fr-FR" sz="2400" dirty="0" smtClean="0"/>
              <a:t>.  0 .  0  . 0</a:t>
            </a:r>
            <a:br>
              <a:rPr lang="fr-FR" sz="2400" dirty="0" smtClean="0"/>
            </a:br>
            <a:endParaRPr lang="fr-FR" sz="2400" dirty="0" smtClean="0"/>
          </a:p>
          <a:p>
            <a:r>
              <a:rPr lang="fr-FR" sz="2400" dirty="0" smtClean="0"/>
              <a:t> </a:t>
            </a:r>
            <a:r>
              <a:rPr lang="fr-FR" sz="2400" dirty="0" smtClean="0">
                <a:solidFill>
                  <a:schemeClr val="hlink"/>
                </a:solidFill>
              </a:rPr>
              <a:t>10 .192 </a:t>
            </a:r>
            <a:r>
              <a:rPr lang="fr-FR" sz="2400" dirty="0" smtClean="0"/>
              <a:t>. 3 .150</a:t>
            </a:r>
            <a:br>
              <a:rPr lang="fr-FR" sz="2400" dirty="0" smtClean="0"/>
            </a:br>
            <a:r>
              <a:rPr lang="fr-FR" sz="2400" dirty="0" smtClean="0">
                <a:solidFill>
                  <a:schemeClr val="hlink"/>
                </a:solidFill>
              </a:rPr>
              <a:t>255.255</a:t>
            </a:r>
            <a:r>
              <a:rPr lang="fr-FR" sz="2400" dirty="0" smtClean="0"/>
              <a:t> . 0 . 0</a:t>
            </a:r>
          </a:p>
          <a:p>
            <a:pPr>
              <a:buFont typeface="Wingdings" pitchFamily="2" charset="2"/>
              <a:buNone/>
            </a:pPr>
            <a:endParaRPr lang="fr-FR" dirty="0" smtClean="0"/>
          </a:p>
        </p:txBody>
      </p:sp>
      <p:sp>
        <p:nvSpPr>
          <p:cNvPr id="50182" name="Text Box 4"/>
          <p:cNvSpPr txBox="1">
            <a:spLocks noChangeArrowheads="1"/>
          </p:cNvSpPr>
          <p:nvPr/>
        </p:nvSpPr>
        <p:spPr bwMode="auto">
          <a:xfrm>
            <a:off x="3492500" y="1628775"/>
            <a:ext cx="2447925" cy="366713"/>
          </a:xfrm>
          <a:prstGeom prst="rect">
            <a:avLst/>
          </a:prstGeom>
          <a:noFill/>
          <a:ln w="9525">
            <a:noFill/>
            <a:miter lim="800000"/>
            <a:headEnd/>
            <a:tailEnd/>
          </a:ln>
        </p:spPr>
        <p:txBody>
          <a:bodyPr>
            <a:spAutoFit/>
          </a:bodyPr>
          <a:lstStyle/>
          <a:p>
            <a:pPr>
              <a:spcBef>
                <a:spcPct val="50000"/>
              </a:spcBef>
            </a:pPr>
            <a:endParaRPr lang="fr-FR">
              <a:latin typeface="Tw Cen MT" pitchFamily="34" charset="0"/>
            </a:endParaRPr>
          </a:p>
        </p:txBody>
      </p:sp>
      <p:sp>
        <p:nvSpPr>
          <p:cNvPr id="50183" name="Text Box 5"/>
          <p:cNvSpPr txBox="1">
            <a:spLocks noChangeArrowheads="1"/>
          </p:cNvSpPr>
          <p:nvPr/>
        </p:nvSpPr>
        <p:spPr bwMode="auto">
          <a:xfrm>
            <a:off x="3708400" y="2853655"/>
            <a:ext cx="3168650" cy="366713"/>
          </a:xfrm>
          <a:prstGeom prst="rect">
            <a:avLst/>
          </a:prstGeom>
          <a:noFill/>
          <a:ln w="9525">
            <a:noFill/>
            <a:miter lim="800000"/>
            <a:headEnd/>
            <a:tailEnd/>
          </a:ln>
        </p:spPr>
        <p:txBody>
          <a:bodyPr>
            <a:spAutoFit/>
          </a:bodyPr>
          <a:lstStyle/>
          <a:p>
            <a:pPr>
              <a:spcBef>
                <a:spcPct val="50000"/>
              </a:spcBef>
            </a:pPr>
            <a:r>
              <a:rPr lang="fr-FR" dirty="0">
                <a:latin typeface="Tw Cen MT" pitchFamily="34" charset="0"/>
              </a:rPr>
              <a:t>Partie réseau: 152 . 19 . 2</a:t>
            </a:r>
          </a:p>
        </p:txBody>
      </p:sp>
      <p:sp>
        <p:nvSpPr>
          <p:cNvPr id="50184" name="Text Box 6"/>
          <p:cNvSpPr txBox="1">
            <a:spLocks noChangeArrowheads="1"/>
          </p:cNvSpPr>
          <p:nvPr/>
        </p:nvSpPr>
        <p:spPr bwMode="auto">
          <a:xfrm>
            <a:off x="3708400" y="3214018"/>
            <a:ext cx="3313113" cy="366712"/>
          </a:xfrm>
          <a:prstGeom prst="rect">
            <a:avLst/>
          </a:prstGeom>
          <a:noFill/>
          <a:ln w="9525">
            <a:noFill/>
            <a:miter lim="800000"/>
            <a:headEnd/>
            <a:tailEnd/>
          </a:ln>
        </p:spPr>
        <p:txBody>
          <a:bodyPr>
            <a:spAutoFit/>
          </a:bodyPr>
          <a:lstStyle/>
          <a:p>
            <a:pPr>
              <a:spcBef>
                <a:spcPct val="50000"/>
              </a:spcBef>
            </a:pPr>
            <a:r>
              <a:rPr lang="fr-FR" dirty="0">
                <a:latin typeface="Tw Cen MT" pitchFamily="34" charset="0"/>
              </a:rPr>
              <a:t>Partie hôte   : 6</a:t>
            </a:r>
          </a:p>
        </p:txBody>
      </p:sp>
      <p:sp>
        <p:nvSpPr>
          <p:cNvPr id="50185" name="Text Box 7"/>
          <p:cNvSpPr txBox="1">
            <a:spLocks noChangeArrowheads="1"/>
          </p:cNvSpPr>
          <p:nvPr/>
        </p:nvSpPr>
        <p:spPr bwMode="auto">
          <a:xfrm>
            <a:off x="3708400" y="3933155"/>
            <a:ext cx="3168650" cy="366713"/>
          </a:xfrm>
          <a:prstGeom prst="rect">
            <a:avLst/>
          </a:prstGeom>
          <a:noFill/>
          <a:ln w="9525">
            <a:noFill/>
            <a:miter lim="800000"/>
            <a:headEnd/>
            <a:tailEnd/>
          </a:ln>
        </p:spPr>
        <p:txBody>
          <a:bodyPr>
            <a:spAutoFit/>
          </a:bodyPr>
          <a:lstStyle/>
          <a:p>
            <a:pPr>
              <a:spcBef>
                <a:spcPct val="50000"/>
              </a:spcBef>
            </a:pPr>
            <a:r>
              <a:rPr lang="fr-FR">
                <a:latin typeface="Tw Cen MT" pitchFamily="34" charset="0"/>
              </a:rPr>
              <a:t>Partie réseau: 192</a:t>
            </a:r>
          </a:p>
        </p:txBody>
      </p:sp>
      <p:sp>
        <p:nvSpPr>
          <p:cNvPr id="50186" name="Text Box 8"/>
          <p:cNvSpPr txBox="1">
            <a:spLocks noChangeArrowheads="1"/>
          </p:cNvSpPr>
          <p:nvPr/>
        </p:nvSpPr>
        <p:spPr bwMode="auto">
          <a:xfrm>
            <a:off x="3708400" y="4293518"/>
            <a:ext cx="3313113" cy="366712"/>
          </a:xfrm>
          <a:prstGeom prst="rect">
            <a:avLst/>
          </a:prstGeom>
          <a:noFill/>
          <a:ln w="9525">
            <a:noFill/>
            <a:miter lim="800000"/>
            <a:headEnd/>
            <a:tailEnd/>
          </a:ln>
        </p:spPr>
        <p:txBody>
          <a:bodyPr>
            <a:spAutoFit/>
          </a:bodyPr>
          <a:lstStyle/>
          <a:p>
            <a:pPr>
              <a:spcBef>
                <a:spcPct val="50000"/>
              </a:spcBef>
            </a:pPr>
            <a:r>
              <a:rPr lang="fr-FR">
                <a:latin typeface="Tw Cen MT" pitchFamily="34" charset="0"/>
              </a:rPr>
              <a:t>Partie hôte   : 181. 14 . 100</a:t>
            </a:r>
          </a:p>
        </p:txBody>
      </p:sp>
      <p:sp>
        <p:nvSpPr>
          <p:cNvPr id="50187" name="Text Box 9"/>
          <p:cNvSpPr txBox="1">
            <a:spLocks noChangeArrowheads="1"/>
          </p:cNvSpPr>
          <p:nvPr/>
        </p:nvSpPr>
        <p:spPr bwMode="auto">
          <a:xfrm>
            <a:off x="3708400" y="5150768"/>
            <a:ext cx="3168650" cy="366712"/>
          </a:xfrm>
          <a:prstGeom prst="rect">
            <a:avLst/>
          </a:prstGeom>
          <a:noFill/>
          <a:ln w="9525">
            <a:noFill/>
            <a:miter lim="800000"/>
            <a:headEnd/>
            <a:tailEnd/>
          </a:ln>
        </p:spPr>
        <p:txBody>
          <a:bodyPr>
            <a:spAutoFit/>
          </a:bodyPr>
          <a:lstStyle/>
          <a:p>
            <a:pPr>
              <a:spcBef>
                <a:spcPct val="50000"/>
              </a:spcBef>
            </a:pPr>
            <a:r>
              <a:rPr lang="fr-FR">
                <a:latin typeface="Tw Cen MT" pitchFamily="34" charset="0"/>
              </a:rPr>
              <a:t>Partie réseau : 10 . 192</a:t>
            </a:r>
          </a:p>
        </p:txBody>
      </p:sp>
      <p:sp>
        <p:nvSpPr>
          <p:cNvPr id="50188" name="Text Box 11"/>
          <p:cNvSpPr txBox="1">
            <a:spLocks noChangeArrowheads="1"/>
          </p:cNvSpPr>
          <p:nvPr/>
        </p:nvSpPr>
        <p:spPr bwMode="auto">
          <a:xfrm>
            <a:off x="3708400" y="5582568"/>
            <a:ext cx="3313113" cy="366712"/>
          </a:xfrm>
          <a:prstGeom prst="rect">
            <a:avLst/>
          </a:prstGeom>
          <a:noFill/>
          <a:ln w="9525">
            <a:noFill/>
            <a:miter lim="800000"/>
            <a:headEnd/>
            <a:tailEnd/>
          </a:ln>
        </p:spPr>
        <p:txBody>
          <a:bodyPr>
            <a:spAutoFit/>
          </a:bodyPr>
          <a:lstStyle/>
          <a:p>
            <a:pPr>
              <a:spcBef>
                <a:spcPct val="50000"/>
              </a:spcBef>
            </a:pPr>
            <a:r>
              <a:rPr lang="fr-FR">
                <a:latin typeface="Tw Cen MT" pitchFamily="34" charset="0"/>
              </a:rPr>
              <a:t>Partie hôte    :   3 . 150</a:t>
            </a:r>
          </a:p>
        </p:txBody>
      </p:sp>
      <p:sp>
        <p:nvSpPr>
          <p:cNvPr id="14" name="Rectangle à coins arrondis 13"/>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6-</a:t>
            </a:r>
            <a:r>
              <a:rPr lang="fr-FR" b="1" dirty="0" smtClean="0"/>
              <a:t> </a:t>
            </a:r>
            <a:r>
              <a:rPr lang="fr-FR" b="1" dirty="0" smtClean="0">
                <a:latin typeface="Times New Roman"/>
                <a:ea typeface="Times New Roman"/>
                <a:cs typeface="Arial"/>
              </a:rPr>
              <a:t>Réseau</a:t>
            </a:r>
            <a:endParaRPr lang="fr-FR" b="1" dirty="0"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12"/>
          </p:nvPr>
        </p:nvSpPr>
        <p:spPr/>
        <p:txBody>
          <a:bodyPr>
            <a:normAutofit/>
          </a:bodyPr>
          <a:lstStyle/>
          <a:p>
            <a:pPr>
              <a:defRPr/>
            </a:pPr>
            <a:fld id="{CB2A3712-62E0-4DFE-BEB2-D836AEA48E2E}" type="slidenum">
              <a:rPr lang="fr-FR"/>
              <a:pPr>
                <a:defRPr/>
              </a:pPr>
              <a:t>45</a:t>
            </a:fld>
            <a:endParaRPr lang="fr-FR"/>
          </a:p>
        </p:txBody>
      </p:sp>
      <p:sp>
        <p:nvSpPr>
          <p:cNvPr id="51205" name="Rectangle 3"/>
          <p:cNvSpPr>
            <a:spLocks noGrp="1" noChangeArrowheads="1"/>
          </p:cNvSpPr>
          <p:nvPr>
            <p:ph sz="quarter" idx="1"/>
          </p:nvPr>
        </p:nvSpPr>
        <p:spPr>
          <a:xfrm>
            <a:off x="612775" y="2821632"/>
            <a:ext cx="8153400" cy="4495800"/>
          </a:xfrm>
        </p:spPr>
        <p:txBody>
          <a:bodyPr/>
          <a:lstStyle/>
          <a:p>
            <a:r>
              <a:rPr lang="fr-FR" sz="2400" dirty="0" smtClean="0">
                <a:solidFill>
                  <a:schemeClr val="hlink"/>
                </a:solidFill>
              </a:rPr>
              <a:t>152 . 19 .  2</a:t>
            </a:r>
            <a:r>
              <a:rPr lang="fr-FR" sz="2400" dirty="0" smtClean="0"/>
              <a:t> . 6</a:t>
            </a:r>
            <a:br>
              <a:rPr lang="fr-FR" sz="2400" dirty="0" smtClean="0"/>
            </a:br>
            <a:r>
              <a:rPr lang="fr-FR" sz="2400" dirty="0" smtClean="0">
                <a:solidFill>
                  <a:schemeClr val="hlink"/>
                </a:solidFill>
              </a:rPr>
              <a:t>255 .255.255</a:t>
            </a:r>
            <a:r>
              <a:rPr lang="fr-FR" sz="2400" dirty="0" smtClean="0"/>
              <a:t>. 0 </a:t>
            </a:r>
            <a:br>
              <a:rPr lang="fr-FR" sz="2400" dirty="0" smtClean="0"/>
            </a:br>
            <a:r>
              <a:rPr lang="fr-FR" sz="2400" dirty="0" smtClean="0"/>
              <a:t>	</a:t>
            </a:r>
          </a:p>
          <a:p>
            <a:r>
              <a:rPr lang="fr-FR" sz="2400" dirty="0" smtClean="0">
                <a:solidFill>
                  <a:schemeClr val="hlink"/>
                </a:solidFill>
              </a:rPr>
              <a:t>192.</a:t>
            </a:r>
            <a:r>
              <a:rPr lang="fr-FR" sz="2400" dirty="0" smtClean="0"/>
              <a:t>181. 14 .100</a:t>
            </a:r>
            <a:br>
              <a:rPr lang="fr-FR" sz="2400" dirty="0" smtClean="0"/>
            </a:br>
            <a:r>
              <a:rPr lang="fr-FR" sz="2400" dirty="0" smtClean="0">
                <a:solidFill>
                  <a:schemeClr val="hlink"/>
                </a:solidFill>
              </a:rPr>
              <a:t>255</a:t>
            </a:r>
            <a:r>
              <a:rPr lang="fr-FR" sz="2400" dirty="0" smtClean="0"/>
              <a:t>.  0 .  0  . 0</a:t>
            </a:r>
            <a:br>
              <a:rPr lang="fr-FR" sz="2400" dirty="0" smtClean="0"/>
            </a:br>
            <a:endParaRPr lang="fr-FR" sz="2400" dirty="0" smtClean="0"/>
          </a:p>
          <a:p>
            <a:r>
              <a:rPr lang="fr-FR" sz="2400" dirty="0" smtClean="0"/>
              <a:t> </a:t>
            </a:r>
            <a:r>
              <a:rPr lang="fr-FR" sz="2400" dirty="0" smtClean="0">
                <a:solidFill>
                  <a:schemeClr val="hlink"/>
                </a:solidFill>
              </a:rPr>
              <a:t>10  .  192</a:t>
            </a:r>
            <a:r>
              <a:rPr lang="fr-FR" sz="2400" dirty="0" smtClean="0"/>
              <a:t>  . 3 .150</a:t>
            </a:r>
            <a:br>
              <a:rPr lang="fr-FR" sz="2400" dirty="0" smtClean="0"/>
            </a:br>
            <a:r>
              <a:rPr lang="fr-FR" sz="2400" dirty="0" smtClean="0">
                <a:solidFill>
                  <a:schemeClr val="hlink"/>
                </a:solidFill>
              </a:rPr>
              <a:t>255 .  255</a:t>
            </a:r>
            <a:r>
              <a:rPr lang="fr-FR" sz="2400" dirty="0" smtClean="0"/>
              <a:t>   . 0 . 0</a:t>
            </a:r>
          </a:p>
          <a:p>
            <a:pPr>
              <a:buFont typeface="Wingdings" pitchFamily="2" charset="2"/>
              <a:buNone/>
            </a:pPr>
            <a:endParaRPr lang="fr-FR" dirty="0" smtClean="0"/>
          </a:p>
        </p:txBody>
      </p:sp>
      <p:sp>
        <p:nvSpPr>
          <p:cNvPr id="51206" name="Text Box 4"/>
          <p:cNvSpPr txBox="1">
            <a:spLocks noChangeArrowheads="1"/>
          </p:cNvSpPr>
          <p:nvPr/>
        </p:nvSpPr>
        <p:spPr bwMode="auto">
          <a:xfrm>
            <a:off x="3492500" y="1628775"/>
            <a:ext cx="2447925" cy="366713"/>
          </a:xfrm>
          <a:prstGeom prst="rect">
            <a:avLst/>
          </a:prstGeom>
          <a:noFill/>
          <a:ln w="9525">
            <a:noFill/>
            <a:miter lim="800000"/>
            <a:headEnd/>
            <a:tailEnd/>
          </a:ln>
        </p:spPr>
        <p:txBody>
          <a:bodyPr>
            <a:spAutoFit/>
          </a:bodyPr>
          <a:lstStyle/>
          <a:p>
            <a:pPr>
              <a:spcBef>
                <a:spcPct val="50000"/>
              </a:spcBef>
            </a:pPr>
            <a:endParaRPr lang="fr-FR">
              <a:latin typeface="Tw Cen MT" pitchFamily="34" charset="0"/>
            </a:endParaRPr>
          </a:p>
        </p:txBody>
      </p:sp>
      <p:sp>
        <p:nvSpPr>
          <p:cNvPr id="51207" name="Text Box 5"/>
          <p:cNvSpPr txBox="1">
            <a:spLocks noChangeArrowheads="1"/>
          </p:cNvSpPr>
          <p:nvPr/>
        </p:nvSpPr>
        <p:spPr bwMode="auto">
          <a:xfrm>
            <a:off x="3708400" y="2850207"/>
            <a:ext cx="3527425" cy="366713"/>
          </a:xfrm>
          <a:prstGeom prst="rect">
            <a:avLst/>
          </a:prstGeom>
          <a:noFill/>
          <a:ln w="9525">
            <a:noFill/>
            <a:miter lim="800000"/>
            <a:headEnd/>
            <a:tailEnd/>
          </a:ln>
        </p:spPr>
        <p:txBody>
          <a:bodyPr>
            <a:spAutoFit/>
          </a:bodyPr>
          <a:lstStyle/>
          <a:p>
            <a:pPr>
              <a:spcBef>
                <a:spcPct val="50000"/>
              </a:spcBef>
            </a:pPr>
            <a:r>
              <a:rPr lang="fr-FR" dirty="0">
                <a:latin typeface="Tw Cen MT" pitchFamily="34" charset="0"/>
              </a:rPr>
              <a:t>Adresse réseau: 152 . 19 . 2 . 0</a:t>
            </a:r>
          </a:p>
        </p:txBody>
      </p:sp>
      <p:sp>
        <p:nvSpPr>
          <p:cNvPr id="51208" name="Text Box 7"/>
          <p:cNvSpPr txBox="1">
            <a:spLocks noChangeArrowheads="1"/>
          </p:cNvSpPr>
          <p:nvPr/>
        </p:nvSpPr>
        <p:spPr bwMode="auto">
          <a:xfrm>
            <a:off x="3708400" y="3929707"/>
            <a:ext cx="3887788" cy="366713"/>
          </a:xfrm>
          <a:prstGeom prst="rect">
            <a:avLst/>
          </a:prstGeom>
          <a:noFill/>
          <a:ln w="9525">
            <a:noFill/>
            <a:miter lim="800000"/>
            <a:headEnd/>
            <a:tailEnd/>
          </a:ln>
        </p:spPr>
        <p:txBody>
          <a:bodyPr>
            <a:spAutoFit/>
          </a:bodyPr>
          <a:lstStyle/>
          <a:p>
            <a:pPr>
              <a:spcBef>
                <a:spcPct val="50000"/>
              </a:spcBef>
            </a:pPr>
            <a:r>
              <a:rPr lang="fr-FR" dirty="0">
                <a:latin typeface="Tw Cen MT" pitchFamily="34" charset="0"/>
              </a:rPr>
              <a:t>Adresse réseau: 192. 0 . 0 . 0</a:t>
            </a:r>
          </a:p>
        </p:txBody>
      </p:sp>
      <p:sp>
        <p:nvSpPr>
          <p:cNvPr id="51209" name="Text Box 9"/>
          <p:cNvSpPr txBox="1">
            <a:spLocks noChangeArrowheads="1"/>
          </p:cNvSpPr>
          <p:nvPr/>
        </p:nvSpPr>
        <p:spPr bwMode="auto">
          <a:xfrm>
            <a:off x="3708400" y="5147320"/>
            <a:ext cx="3527425" cy="366712"/>
          </a:xfrm>
          <a:prstGeom prst="rect">
            <a:avLst/>
          </a:prstGeom>
          <a:noFill/>
          <a:ln w="9525">
            <a:noFill/>
            <a:miter lim="800000"/>
            <a:headEnd/>
            <a:tailEnd/>
          </a:ln>
        </p:spPr>
        <p:txBody>
          <a:bodyPr>
            <a:spAutoFit/>
          </a:bodyPr>
          <a:lstStyle/>
          <a:p>
            <a:pPr>
              <a:spcBef>
                <a:spcPct val="50000"/>
              </a:spcBef>
            </a:pPr>
            <a:r>
              <a:rPr lang="fr-FR" dirty="0">
                <a:latin typeface="Tw Cen MT" pitchFamily="34" charset="0"/>
              </a:rPr>
              <a:t>Adresse réseau : 10 . 192 . 0 . 0 </a:t>
            </a:r>
          </a:p>
        </p:txBody>
      </p:sp>
      <p:sp>
        <p:nvSpPr>
          <p:cNvPr id="11" name="Rectangle à coins arrondis 10"/>
          <p:cNvSpPr/>
          <p:nvPr/>
        </p:nvSpPr>
        <p:spPr>
          <a:xfrm>
            <a:off x="2699792" y="764704"/>
            <a:ext cx="4248472"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6-</a:t>
            </a:r>
            <a:r>
              <a:rPr lang="fr-FR" b="1" dirty="0" smtClean="0"/>
              <a:t> </a:t>
            </a:r>
            <a:r>
              <a:rPr lang="fr-FR" b="1" dirty="0" smtClean="0">
                <a:latin typeface="Times New Roman"/>
                <a:ea typeface="Times New Roman"/>
                <a:cs typeface="Arial"/>
              </a:rPr>
              <a:t>Réseau</a:t>
            </a:r>
            <a:endParaRPr lang="fr-FR" b="1" dirty="0" smtClean="0"/>
          </a:p>
        </p:txBody>
      </p:sp>
      <p:sp>
        <p:nvSpPr>
          <p:cNvPr id="13" name="Rectangle 2"/>
          <p:cNvSpPr>
            <a:spLocks noGrp="1" noChangeArrowheads="1"/>
          </p:cNvSpPr>
          <p:nvPr>
            <p:ph type="title"/>
          </p:nvPr>
        </p:nvSpPr>
        <p:spPr>
          <a:xfrm>
            <a:off x="611560" y="1484784"/>
            <a:ext cx="8153400" cy="990600"/>
          </a:xfrm>
        </p:spPr>
        <p:txBody>
          <a:bodyPr/>
          <a:lstStyle/>
          <a:p>
            <a:r>
              <a:rPr lang="fr-FR" sz="2400" dirty="0" smtClean="0"/>
              <a:t>Solution</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1691680" y="1340768"/>
            <a:ext cx="6048672" cy="4075988"/>
          </a:xfrm>
          <a:prstGeom prst="rect">
            <a:avLst/>
          </a:prstGeom>
          <a:noFill/>
        </p:spPr>
        <p:txBody>
          <a:bodyPr wrap="square" rtlCol="0">
            <a:spAutoFit/>
          </a:bodyPr>
          <a:lstStyle/>
          <a:p>
            <a:pPr marL="342900" lvl="0" indent="-342900">
              <a:buFont typeface="Symbol"/>
              <a:buChar char=""/>
            </a:pPr>
            <a:r>
              <a:rPr lang="fr-FR" sz="2000" b="1" u="sng" dirty="0" smtClean="0">
                <a:latin typeface="Times New Roman"/>
                <a:ea typeface="Times New Roman"/>
              </a:rPr>
              <a:t>Elément 2 : Informatique</a:t>
            </a:r>
            <a:endParaRPr lang="fr-FR" sz="2000" dirty="0" smtClean="0">
              <a:latin typeface="Times New Roman"/>
              <a:ea typeface="Times New Roman"/>
            </a:endParaRPr>
          </a:p>
          <a:p>
            <a:pPr marL="342900" lvl="0" indent="-342900">
              <a:spcAft>
                <a:spcPts val="0"/>
              </a:spcAft>
              <a:buFont typeface="Wingdings"/>
              <a:buChar char=""/>
            </a:pPr>
            <a:r>
              <a:rPr lang="fr-FR" sz="2000" b="1" dirty="0" smtClean="0">
                <a:latin typeface="Times New Roman"/>
                <a:ea typeface="Times New Roman"/>
              </a:rPr>
              <a:t>Composition d’un ordinateur :</a:t>
            </a:r>
            <a:endParaRPr lang="fr-FR" sz="2000" dirty="0" smtClean="0">
              <a:latin typeface="Times New Roman"/>
              <a:ea typeface="Times New Roman"/>
            </a:endParaRPr>
          </a:p>
          <a:p>
            <a:pPr marL="450215">
              <a:lnSpc>
                <a:spcPct val="115000"/>
              </a:lnSpc>
              <a:spcAft>
                <a:spcPts val="1000"/>
              </a:spcAft>
            </a:pPr>
            <a:r>
              <a:rPr lang="fr-FR" b="1" dirty="0" smtClean="0">
                <a:latin typeface="Calibri"/>
                <a:ea typeface="Times New Roman"/>
                <a:cs typeface="Arial"/>
              </a:rPr>
              <a:t> </a:t>
            </a:r>
            <a:r>
              <a:rPr lang="fr-FR" dirty="0" smtClean="0">
                <a:latin typeface="Times New Roman"/>
                <a:ea typeface="Times New Roman"/>
                <a:cs typeface="Arial"/>
              </a:rPr>
              <a:t>Le processeur, Carte mère, Boitier, Mémoire, Cartes mémoire, Les bus, Interfaces d'entrée-sortie, Périphériques, Périphériques d'affichage, Périphériques de stockage, Autres périphériques, Cartes d'extension, Bios</a:t>
            </a:r>
            <a:endParaRPr lang="fr-FR" dirty="0" smtClean="0">
              <a:latin typeface="Calibri"/>
              <a:ea typeface="Times New Roman"/>
              <a:cs typeface="Arial"/>
            </a:endParaRPr>
          </a:p>
          <a:p>
            <a:pPr marL="342900" lvl="0" indent="-342900">
              <a:spcAft>
                <a:spcPts val="0"/>
              </a:spcAft>
              <a:buFont typeface="Wingdings"/>
              <a:buChar char=""/>
            </a:pPr>
            <a:r>
              <a:rPr lang="fr-FR" sz="2000" b="1" dirty="0" smtClean="0">
                <a:latin typeface="Times New Roman"/>
                <a:ea typeface="Times New Roman"/>
              </a:rPr>
              <a:t>Les logiciels :</a:t>
            </a:r>
            <a:endParaRPr lang="fr-FR" sz="2000" dirty="0" smtClean="0">
              <a:latin typeface="Times New Roman"/>
              <a:ea typeface="Times New Roman"/>
            </a:endParaRPr>
          </a:p>
          <a:p>
            <a:pPr marL="450215">
              <a:lnSpc>
                <a:spcPct val="115000"/>
              </a:lnSpc>
              <a:spcAft>
                <a:spcPts val="1000"/>
              </a:spcAft>
            </a:pPr>
            <a:r>
              <a:rPr lang="fr-FR" b="1" dirty="0" smtClean="0">
                <a:latin typeface="Calibri"/>
                <a:ea typeface="Times New Roman"/>
                <a:cs typeface="Arial"/>
              </a:rPr>
              <a:t> </a:t>
            </a:r>
            <a:r>
              <a:rPr lang="fr-FR" dirty="0" smtClean="0">
                <a:latin typeface="Times New Roman"/>
                <a:ea typeface="Times New Roman"/>
                <a:cs typeface="Arial"/>
              </a:rPr>
              <a:t>Les systèmes d'exploitation, Les logiciels d'application, Les logiciels libres, Les logiciels propriétaires</a:t>
            </a:r>
            <a:endParaRPr lang="fr-FR" dirty="0" smtClean="0">
              <a:latin typeface="Calibri"/>
              <a:ea typeface="Times New Roman"/>
              <a:cs typeface="Arial"/>
            </a:endParaRPr>
          </a:p>
          <a:p>
            <a:pPr marL="342900" lvl="0" indent="-342900">
              <a:spcAft>
                <a:spcPts val="0"/>
              </a:spcAft>
              <a:buFont typeface="Wingdings"/>
              <a:buChar char=""/>
            </a:pPr>
            <a:r>
              <a:rPr lang="fr-FR" sz="2000" dirty="0" smtClean="0">
                <a:latin typeface="Times New Roman"/>
                <a:ea typeface="Times New Roman"/>
              </a:rPr>
              <a:t>Les réseaux informatiques : Définition ; Classification</a:t>
            </a:r>
          </a:p>
          <a:p>
            <a:pPr marL="342900" lvl="0" indent="-342900">
              <a:spcAft>
                <a:spcPts val="0"/>
              </a:spcAft>
              <a:buFont typeface="Wingdings"/>
              <a:buChar char=""/>
            </a:pPr>
            <a:r>
              <a:rPr lang="fr-FR" sz="2000" dirty="0" smtClean="0">
                <a:latin typeface="Times New Roman"/>
                <a:ea typeface="Times New Roman"/>
              </a:rPr>
              <a:t>La recherche de l’information sur Internet</a:t>
            </a:r>
          </a:p>
          <a:p>
            <a:endParaRPr lang="fr-FR"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solidFill>
                  <a:srgbClr val="04617B">
                    <a:shade val="90000"/>
                  </a:srgbClr>
                </a:solidFill>
              </a:rPr>
              <a:pPr/>
              <a:t>46</a:t>
            </a:fld>
            <a:endParaRPr lang="fr-BE">
              <a:solidFill>
                <a:srgbClr val="04617B">
                  <a:shade val="90000"/>
                </a:srgb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descr="558px-Personal_computer,_exploded_4.svg.png"/>
          <p:cNvPicPr>
            <a:picLocks noChangeAspect="1"/>
          </p:cNvPicPr>
          <p:nvPr/>
        </p:nvPicPr>
        <p:blipFill>
          <a:blip r:embed="rId2" cstate="print"/>
          <a:stretch>
            <a:fillRect/>
          </a:stretch>
        </p:blipFill>
        <p:spPr>
          <a:xfrm>
            <a:off x="4837330" y="1628800"/>
            <a:ext cx="4343182" cy="4896544"/>
          </a:xfrm>
          <a:prstGeom prst="rect">
            <a:avLst/>
          </a:prstGeom>
        </p:spPr>
      </p:pic>
      <p:sp>
        <p:nvSpPr>
          <p:cNvPr id="4" name="ZoneTexte 3"/>
          <p:cNvSpPr txBox="1"/>
          <p:nvPr/>
        </p:nvSpPr>
        <p:spPr>
          <a:xfrm>
            <a:off x="1043608" y="2266994"/>
            <a:ext cx="3312368" cy="923330"/>
          </a:xfrm>
          <a:prstGeom prst="rect">
            <a:avLst/>
          </a:prstGeom>
          <a:noFill/>
        </p:spPr>
        <p:txBody>
          <a:bodyPr wrap="square" rtlCol="0">
            <a:spAutoFit/>
          </a:bodyPr>
          <a:lstStyle/>
          <a:p>
            <a:r>
              <a:rPr lang="fr-FR" dirty="0" smtClean="0"/>
              <a:t>Éclaté d'un ordinateur personnel :</a:t>
            </a:r>
          </a:p>
          <a:p>
            <a:r>
              <a:rPr lang="fr-FR" dirty="0" smtClean="0"/>
              <a:t>1: Écran</a:t>
            </a:r>
          </a:p>
        </p:txBody>
      </p:sp>
      <p:sp>
        <p:nvSpPr>
          <p:cNvPr id="6" name="ZoneTexte 5"/>
          <p:cNvSpPr txBox="1"/>
          <p:nvPr/>
        </p:nvSpPr>
        <p:spPr>
          <a:xfrm>
            <a:off x="504056" y="4247217"/>
            <a:ext cx="4716016" cy="2062103"/>
          </a:xfrm>
          <a:prstGeom prst="rect">
            <a:avLst/>
          </a:prstGeom>
          <a:noFill/>
        </p:spPr>
        <p:txBody>
          <a:bodyPr wrap="square" rtlCol="0">
            <a:spAutoFit/>
          </a:bodyPr>
          <a:lstStyle/>
          <a:p>
            <a:r>
              <a:rPr lang="fr-FR" sz="1600" dirty="0" smtClean="0"/>
              <a:t>est un périphérique de sortie vidéo d'ordinateur.</a:t>
            </a:r>
          </a:p>
          <a:p>
            <a:r>
              <a:rPr lang="fr-FR" sz="1600" dirty="0" smtClean="0"/>
              <a:t> Il affiche les images générées par la carte graphique de l'ordinateur. </a:t>
            </a:r>
          </a:p>
          <a:p>
            <a:r>
              <a:rPr lang="fr-FR" sz="1600" dirty="0" smtClean="0"/>
              <a:t>Grâce au taux de rafraîchissement d'écran élevé, il permet de donner l’impression de mouvement.</a:t>
            </a:r>
          </a:p>
          <a:p>
            <a:r>
              <a:rPr lang="fr-FR" sz="1600" dirty="0" smtClean="0"/>
              <a:t> Il permet donc de travailler agréablement, de visionner de la vidéo ou des films et de jouer à des jeux vidéo.</a:t>
            </a:r>
            <a:endParaRPr lang="fr-FR" sz="1600" dirty="0"/>
          </a:p>
        </p:txBody>
      </p:sp>
      <p:pic>
        <p:nvPicPr>
          <p:cNvPr id="7" name="Image 6" descr="depannage-informatique-nice.png"/>
          <p:cNvPicPr>
            <a:picLocks noChangeAspect="1"/>
          </p:cNvPicPr>
          <p:nvPr/>
        </p:nvPicPr>
        <p:blipFill>
          <a:blip r:embed="rId3" cstate="print"/>
          <a:stretch>
            <a:fillRect/>
          </a:stretch>
        </p:blipFill>
        <p:spPr>
          <a:xfrm>
            <a:off x="395536" y="0"/>
            <a:ext cx="720080" cy="764704"/>
          </a:xfrm>
          <a:prstGeom prst="rect">
            <a:avLst/>
          </a:prstGeom>
        </p:spPr>
      </p:pic>
      <p:sp>
        <p:nvSpPr>
          <p:cNvPr id="8" name="Rectangle à coins arrondis 7"/>
          <p:cNvSpPr/>
          <p:nvPr/>
        </p:nvSpPr>
        <p:spPr>
          <a:xfrm>
            <a:off x="2771800" y="764704"/>
            <a:ext cx="4032448"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2-</a:t>
            </a:r>
            <a:r>
              <a:rPr lang="fr-FR" b="1" dirty="0" smtClean="0"/>
              <a:t> Les composants de l'ordinateur</a:t>
            </a:r>
            <a:endParaRPr lang="fr-FR" b="1"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5</a:t>
            </a:fld>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descr="depannage-informatique-nice.png"/>
          <p:cNvPicPr>
            <a:picLocks noChangeAspect="1"/>
          </p:cNvPicPr>
          <p:nvPr/>
        </p:nvPicPr>
        <p:blipFill>
          <a:blip r:embed="rId2" cstate="print"/>
          <a:stretch>
            <a:fillRect/>
          </a:stretch>
        </p:blipFill>
        <p:spPr>
          <a:xfrm>
            <a:off x="395536" y="0"/>
            <a:ext cx="720080" cy="764704"/>
          </a:xfrm>
          <a:prstGeom prst="rect">
            <a:avLst/>
          </a:prstGeom>
        </p:spPr>
      </p:pic>
      <p:pic>
        <p:nvPicPr>
          <p:cNvPr id="8" name="Image 7" descr="300px-Diagramme_carte_mère.png"/>
          <p:cNvPicPr>
            <a:picLocks noChangeAspect="1"/>
          </p:cNvPicPr>
          <p:nvPr/>
        </p:nvPicPr>
        <p:blipFill>
          <a:blip r:embed="rId3" cstate="print"/>
          <a:stretch>
            <a:fillRect/>
          </a:stretch>
        </p:blipFill>
        <p:spPr>
          <a:xfrm>
            <a:off x="5724128" y="1412776"/>
            <a:ext cx="3168352" cy="5241945"/>
          </a:xfrm>
          <a:prstGeom prst="rect">
            <a:avLst/>
          </a:prstGeom>
        </p:spPr>
      </p:pic>
      <p:sp>
        <p:nvSpPr>
          <p:cNvPr id="9" name="ZoneTexte 8"/>
          <p:cNvSpPr txBox="1"/>
          <p:nvPr/>
        </p:nvSpPr>
        <p:spPr>
          <a:xfrm>
            <a:off x="827584" y="2834933"/>
            <a:ext cx="4536504" cy="954107"/>
          </a:xfrm>
          <a:prstGeom prst="rect">
            <a:avLst/>
          </a:prstGeom>
          <a:noFill/>
        </p:spPr>
        <p:txBody>
          <a:bodyPr wrap="square" rtlCol="0">
            <a:spAutoFit/>
          </a:bodyPr>
          <a:lstStyle/>
          <a:p>
            <a:r>
              <a:rPr lang="fr-FR" sz="1400" dirty="0" smtClean="0"/>
              <a:t>La carte mère est un matériel informatique (composé de circuits imprimés et de ports de connexions) servant à interconnecter tous les composants d’un micro-ordinateur.</a:t>
            </a:r>
            <a:endParaRPr lang="fr-FR" sz="1400" dirty="0"/>
          </a:p>
        </p:txBody>
      </p:sp>
      <p:pic>
        <p:nvPicPr>
          <p:cNvPr id="10" name="Image 9" descr="800px-ASRock_K7VT4A_Pro_Mainboard.jpg"/>
          <p:cNvPicPr>
            <a:picLocks noChangeAspect="1"/>
          </p:cNvPicPr>
          <p:nvPr/>
        </p:nvPicPr>
        <p:blipFill>
          <a:blip r:embed="rId4" cstate="print"/>
          <a:stretch>
            <a:fillRect/>
          </a:stretch>
        </p:blipFill>
        <p:spPr>
          <a:xfrm>
            <a:off x="1043608" y="3934544"/>
            <a:ext cx="4064000" cy="2590800"/>
          </a:xfrm>
          <a:prstGeom prst="rect">
            <a:avLst/>
          </a:prstGeom>
        </p:spPr>
      </p:pic>
      <p:sp>
        <p:nvSpPr>
          <p:cNvPr id="11" name="Rectangle à coins arrondis 10"/>
          <p:cNvSpPr/>
          <p:nvPr/>
        </p:nvSpPr>
        <p:spPr>
          <a:xfrm>
            <a:off x="827584" y="1844824"/>
            <a:ext cx="2304256" cy="50405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La carte mère</a:t>
            </a:r>
            <a:endParaRPr lang="fr-FR" b="1" dirty="0"/>
          </a:p>
        </p:txBody>
      </p:sp>
      <p:sp>
        <p:nvSpPr>
          <p:cNvPr id="12" name="Rectangle à coins arrondis 11"/>
          <p:cNvSpPr/>
          <p:nvPr/>
        </p:nvSpPr>
        <p:spPr>
          <a:xfrm>
            <a:off x="2771800" y="764704"/>
            <a:ext cx="4032448"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2-</a:t>
            </a:r>
            <a:r>
              <a:rPr lang="fr-FR" b="1" dirty="0" smtClean="0"/>
              <a:t> Les composants de l'ordinateur</a:t>
            </a:r>
            <a:endParaRPr lang="fr-FR" b="1" dirty="0"/>
          </a:p>
        </p:txBody>
      </p:sp>
      <p:sp>
        <p:nvSpPr>
          <p:cNvPr id="13" name="Espace réservé du numéro de diapositive 12"/>
          <p:cNvSpPr>
            <a:spLocks noGrp="1"/>
          </p:cNvSpPr>
          <p:nvPr>
            <p:ph type="sldNum" sz="quarter" idx="12"/>
          </p:nvPr>
        </p:nvSpPr>
        <p:spPr/>
        <p:txBody>
          <a:bodyPr/>
          <a:lstStyle/>
          <a:p>
            <a:fld id="{CF4668DC-857F-487D-BFFA-8C0CA5037977}" type="slidenum">
              <a:rPr lang="fr-BE" smtClean="0"/>
              <a:pPr/>
              <a:t>6</a:t>
            </a:fld>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30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descr="depannage-informatique-nice.png"/>
          <p:cNvPicPr>
            <a:picLocks noChangeAspect="1"/>
          </p:cNvPicPr>
          <p:nvPr/>
        </p:nvPicPr>
        <p:blipFill>
          <a:blip r:embed="rId2" cstate="print"/>
          <a:stretch>
            <a:fillRect/>
          </a:stretch>
        </p:blipFill>
        <p:spPr>
          <a:xfrm>
            <a:off x="395536" y="0"/>
            <a:ext cx="720080" cy="764704"/>
          </a:xfrm>
          <a:prstGeom prst="rect">
            <a:avLst/>
          </a:prstGeom>
        </p:spPr>
      </p:pic>
      <p:sp>
        <p:nvSpPr>
          <p:cNvPr id="9" name="ZoneTexte 8"/>
          <p:cNvSpPr txBox="1"/>
          <p:nvPr/>
        </p:nvSpPr>
        <p:spPr>
          <a:xfrm>
            <a:off x="827584" y="2906941"/>
            <a:ext cx="5976664" cy="954107"/>
          </a:xfrm>
          <a:prstGeom prst="rect">
            <a:avLst/>
          </a:prstGeom>
          <a:noFill/>
        </p:spPr>
        <p:txBody>
          <a:bodyPr wrap="square" rtlCol="0">
            <a:spAutoFit/>
          </a:bodyPr>
          <a:lstStyle/>
          <a:p>
            <a:r>
              <a:rPr lang="fr-FR" sz="1400" dirty="0" smtClean="0"/>
              <a:t>Le processeur (</a:t>
            </a:r>
            <a:r>
              <a:rPr lang="fr-FR" sz="1400" b="1" dirty="0" smtClean="0"/>
              <a:t>C</a:t>
            </a:r>
            <a:r>
              <a:rPr lang="fr-FR" sz="1400" dirty="0" smtClean="0"/>
              <a:t>entral </a:t>
            </a:r>
            <a:r>
              <a:rPr lang="fr-FR" sz="1400" b="1" dirty="0" err="1" smtClean="0"/>
              <a:t>P</a:t>
            </a:r>
            <a:r>
              <a:rPr lang="fr-FR" sz="1400" dirty="0" err="1" smtClean="0"/>
              <a:t>rocessing</a:t>
            </a:r>
            <a:r>
              <a:rPr lang="fr-FR" sz="1400" dirty="0" smtClean="0"/>
              <a:t> </a:t>
            </a:r>
            <a:r>
              <a:rPr lang="fr-FR" sz="1400" b="1" dirty="0" smtClean="0"/>
              <a:t>U</a:t>
            </a:r>
            <a:r>
              <a:rPr lang="fr-FR" sz="1400" dirty="0" smtClean="0"/>
              <a:t>nit, « Unité centrale de traitement ») </a:t>
            </a:r>
          </a:p>
          <a:p>
            <a:r>
              <a:rPr lang="fr-FR" sz="1400" dirty="0" smtClean="0"/>
              <a:t>est le composant de l'ordinateur qui exécute les instructions machine des programmes informatiques. Avec la mémoire notamment.</a:t>
            </a:r>
          </a:p>
          <a:p>
            <a:r>
              <a:rPr lang="fr-FR" sz="1400" dirty="0" smtClean="0"/>
              <a:t> Un processeur construit en un seul circuit intégré est un microprocesseur.</a:t>
            </a:r>
            <a:endParaRPr lang="fr-FR" sz="1400" dirty="0"/>
          </a:p>
        </p:txBody>
      </p:sp>
      <p:sp>
        <p:nvSpPr>
          <p:cNvPr id="11" name="Rectangle à coins arrondis 10"/>
          <p:cNvSpPr/>
          <p:nvPr/>
        </p:nvSpPr>
        <p:spPr>
          <a:xfrm>
            <a:off x="827584" y="1844824"/>
            <a:ext cx="2304256" cy="50405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Le processeur </a:t>
            </a:r>
            <a:endParaRPr lang="fr-FR" b="1" dirty="0"/>
          </a:p>
        </p:txBody>
      </p:sp>
      <p:sp>
        <p:nvSpPr>
          <p:cNvPr id="14" name="ZoneTexte 13"/>
          <p:cNvSpPr txBox="1"/>
          <p:nvPr/>
        </p:nvSpPr>
        <p:spPr>
          <a:xfrm>
            <a:off x="755576" y="4869160"/>
            <a:ext cx="5400600" cy="1231106"/>
          </a:xfrm>
          <a:prstGeom prst="rect">
            <a:avLst/>
          </a:prstGeom>
          <a:noFill/>
        </p:spPr>
        <p:txBody>
          <a:bodyPr wrap="square" rtlCol="0">
            <a:spAutoFit/>
          </a:bodyPr>
          <a:lstStyle/>
          <a:p>
            <a:r>
              <a:rPr lang="fr-FR" sz="1400" dirty="0" smtClean="0"/>
              <a:t>Ses caractéristiques, variables même entre processeurs compatibles :</a:t>
            </a:r>
          </a:p>
          <a:p>
            <a:pPr>
              <a:buFont typeface="Wingdings" pitchFamily="2" charset="2"/>
              <a:buChar char="Ø"/>
            </a:pPr>
            <a:r>
              <a:rPr lang="fr-FR" sz="1400" dirty="0" smtClean="0"/>
              <a:t>    sa microarchitecture</a:t>
            </a:r>
          </a:p>
          <a:p>
            <a:pPr>
              <a:buFont typeface="Wingdings" pitchFamily="2" charset="2"/>
              <a:buChar char="Ø"/>
            </a:pPr>
            <a:r>
              <a:rPr lang="fr-FR" sz="1400" dirty="0" smtClean="0"/>
              <a:t>    la cadence de son horloge exprimée en GHz (gigahertz)</a:t>
            </a:r>
          </a:p>
          <a:p>
            <a:pPr>
              <a:buFont typeface="Wingdings" pitchFamily="2" charset="2"/>
              <a:buChar char="Ø"/>
            </a:pPr>
            <a:r>
              <a:rPr lang="fr-FR" sz="1400" dirty="0" smtClean="0"/>
              <a:t>    le nombre de noyaux de calcul (cœurs).</a:t>
            </a:r>
          </a:p>
          <a:p>
            <a:endParaRPr lang="fr-FR" dirty="0"/>
          </a:p>
        </p:txBody>
      </p:sp>
      <p:grpSp>
        <p:nvGrpSpPr>
          <p:cNvPr id="12" name="Groupe 11"/>
          <p:cNvGrpSpPr/>
          <p:nvPr/>
        </p:nvGrpSpPr>
        <p:grpSpPr>
          <a:xfrm>
            <a:off x="6804248" y="1412776"/>
            <a:ext cx="2143125" cy="3024336"/>
            <a:chOff x="6804248" y="1412776"/>
            <a:chExt cx="2143125" cy="3024336"/>
          </a:xfrm>
        </p:grpSpPr>
        <p:pic>
          <p:nvPicPr>
            <p:cNvPr id="16" name="Image 15" descr="index.jpg"/>
            <p:cNvPicPr>
              <a:picLocks noChangeAspect="1"/>
            </p:cNvPicPr>
            <p:nvPr/>
          </p:nvPicPr>
          <p:blipFill>
            <a:blip r:embed="rId3" cstate="print"/>
            <a:stretch>
              <a:fillRect/>
            </a:stretch>
          </p:blipFill>
          <p:spPr>
            <a:xfrm>
              <a:off x="6804248" y="1412776"/>
              <a:ext cx="2143125" cy="2143125"/>
            </a:xfrm>
            <a:prstGeom prst="rect">
              <a:avLst/>
            </a:prstGeom>
          </p:spPr>
        </p:pic>
        <p:pic>
          <p:nvPicPr>
            <p:cNvPr id="17" name="Image 16" descr="processeur-intel-core-i5-quad-core_full1.jpg"/>
            <p:cNvPicPr>
              <a:picLocks noChangeAspect="1"/>
            </p:cNvPicPr>
            <p:nvPr/>
          </p:nvPicPr>
          <p:blipFill>
            <a:blip r:embed="rId4" cstate="print"/>
            <a:stretch>
              <a:fillRect/>
            </a:stretch>
          </p:blipFill>
          <p:spPr>
            <a:xfrm>
              <a:off x="7455566" y="3198753"/>
              <a:ext cx="1436914" cy="1238359"/>
            </a:xfrm>
            <a:prstGeom prst="rect">
              <a:avLst/>
            </a:prstGeom>
          </p:spPr>
        </p:pic>
      </p:grpSp>
      <p:sp>
        <p:nvSpPr>
          <p:cNvPr id="10" name="Rectangle à coins arrondis 9"/>
          <p:cNvSpPr/>
          <p:nvPr/>
        </p:nvSpPr>
        <p:spPr>
          <a:xfrm>
            <a:off x="2771800" y="764704"/>
            <a:ext cx="4032448"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2-</a:t>
            </a:r>
            <a:r>
              <a:rPr lang="fr-FR" b="1" dirty="0" smtClean="0"/>
              <a:t> Les composants de l'ordinateur</a:t>
            </a:r>
            <a:endParaRPr lang="fr-FR" b="1" dirty="0"/>
          </a:p>
        </p:txBody>
      </p:sp>
      <p:sp>
        <p:nvSpPr>
          <p:cNvPr id="13" name="Espace réservé du numéro de diapositive 12"/>
          <p:cNvSpPr>
            <a:spLocks noGrp="1"/>
          </p:cNvSpPr>
          <p:nvPr>
            <p:ph type="sldNum" sz="quarter" idx="12"/>
          </p:nvPr>
        </p:nvSpPr>
        <p:spPr/>
        <p:txBody>
          <a:bodyPr/>
          <a:lstStyle/>
          <a:p>
            <a:fld id="{CF4668DC-857F-487D-BFFA-8C0CA5037977}" type="slidenum">
              <a:rPr lang="fr-BE" smtClean="0"/>
              <a:pPr/>
              <a:t>7</a:t>
            </a:fld>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5" presetClass="entr" presetSubtype="10" fill="hold" grpId="0" nodeType="afterEffect">
                                  <p:stCondLst>
                                    <p:cond delay="400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descr="558px-Personal_computer,_exploded_4.svg.png"/>
          <p:cNvPicPr>
            <a:picLocks noChangeAspect="1"/>
          </p:cNvPicPr>
          <p:nvPr/>
        </p:nvPicPr>
        <p:blipFill>
          <a:blip r:embed="rId2" cstate="print"/>
          <a:stretch>
            <a:fillRect/>
          </a:stretch>
        </p:blipFill>
        <p:spPr>
          <a:xfrm>
            <a:off x="4837330" y="1628800"/>
            <a:ext cx="4343182" cy="4896544"/>
          </a:xfrm>
          <a:prstGeom prst="rect">
            <a:avLst/>
          </a:prstGeom>
        </p:spPr>
      </p:pic>
      <p:sp>
        <p:nvSpPr>
          <p:cNvPr id="4" name="ZoneTexte 3"/>
          <p:cNvSpPr txBox="1"/>
          <p:nvPr/>
        </p:nvSpPr>
        <p:spPr>
          <a:xfrm>
            <a:off x="1043608" y="2266994"/>
            <a:ext cx="3312368" cy="1200329"/>
          </a:xfrm>
          <a:prstGeom prst="rect">
            <a:avLst/>
          </a:prstGeom>
          <a:noFill/>
        </p:spPr>
        <p:txBody>
          <a:bodyPr wrap="square" rtlCol="0">
            <a:spAutoFit/>
          </a:bodyPr>
          <a:lstStyle/>
          <a:p>
            <a:r>
              <a:rPr lang="fr-FR" dirty="0" smtClean="0">
                <a:solidFill>
                  <a:prstClr val="black"/>
                </a:solidFill>
              </a:rPr>
              <a:t>Éclaté d'un ordinateur personnel :</a:t>
            </a:r>
          </a:p>
          <a:p>
            <a:r>
              <a:rPr lang="fr-FR" dirty="0" smtClean="0">
                <a:solidFill>
                  <a:prstClr val="black"/>
                </a:solidFill>
              </a:rPr>
              <a:t>4: Parallèle ATA</a:t>
            </a:r>
          </a:p>
          <a:p>
            <a:endParaRPr lang="fr-FR" dirty="0">
              <a:solidFill>
                <a:prstClr val="black"/>
              </a:solidFill>
            </a:endParaRPr>
          </a:p>
        </p:txBody>
      </p:sp>
      <p:pic>
        <p:nvPicPr>
          <p:cNvPr id="6" name="Image 5" descr="depannage-informatique-nice.png"/>
          <p:cNvPicPr>
            <a:picLocks noChangeAspect="1"/>
          </p:cNvPicPr>
          <p:nvPr/>
        </p:nvPicPr>
        <p:blipFill>
          <a:blip r:embed="rId3" cstate="print"/>
          <a:stretch>
            <a:fillRect/>
          </a:stretch>
        </p:blipFill>
        <p:spPr>
          <a:xfrm>
            <a:off x="395536" y="0"/>
            <a:ext cx="720080" cy="764704"/>
          </a:xfrm>
          <a:prstGeom prst="rect">
            <a:avLst/>
          </a:prstGeom>
        </p:spPr>
      </p:pic>
      <p:sp>
        <p:nvSpPr>
          <p:cNvPr id="7" name="ZoneTexte 6"/>
          <p:cNvSpPr txBox="1"/>
          <p:nvPr/>
        </p:nvSpPr>
        <p:spPr>
          <a:xfrm>
            <a:off x="899592" y="3429000"/>
            <a:ext cx="4104456" cy="954107"/>
          </a:xfrm>
          <a:prstGeom prst="rect">
            <a:avLst/>
          </a:prstGeom>
          <a:noFill/>
        </p:spPr>
        <p:txBody>
          <a:bodyPr wrap="square" rtlCol="0">
            <a:spAutoFit/>
          </a:bodyPr>
          <a:lstStyle/>
          <a:p>
            <a:r>
              <a:rPr lang="fr-FR" sz="1400" dirty="0" smtClean="0"/>
              <a:t>Advanced </a:t>
            </a:r>
            <a:r>
              <a:rPr lang="fr-FR" sz="1400" dirty="0" err="1" smtClean="0"/>
              <a:t>Technology</a:t>
            </a:r>
            <a:r>
              <a:rPr lang="fr-FR" sz="1400" dirty="0" smtClean="0"/>
              <a:t> </a:t>
            </a:r>
            <a:r>
              <a:rPr lang="fr-FR" sz="1400" dirty="0" err="1" smtClean="0"/>
              <a:t>Attachment</a:t>
            </a:r>
            <a:r>
              <a:rPr lang="fr-FR" sz="1400" dirty="0" smtClean="0"/>
              <a:t> :</a:t>
            </a:r>
          </a:p>
          <a:p>
            <a:r>
              <a:rPr lang="fr-FR" sz="1400" dirty="0" smtClean="0"/>
              <a:t>un bus informatique principalement conçu pour le transfert de données entre un ordinateur et un disque dur</a:t>
            </a:r>
            <a:endParaRPr lang="fr-FR" sz="1400" dirty="0"/>
          </a:p>
        </p:txBody>
      </p:sp>
      <p:grpSp>
        <p:nvGrpSpPr>
          <p:cNvPr id="11" name="Groupe 10"/>
          <p:cNvGrpSpPr/>
          <p:nvPr/>
        </p:nvGrpSpPr>
        <p:grpSpPr>
          <a:xfrm>
            <a:off x="539552" y="4221088"/>
            <a:ext cx="4248472" cy="2376264"/>
            <a:chOff x="539552" y="4221088"/>
            <a:chExt cx="4248472" cy="2376264"/>
          </a:xfrm>
        </p:grpSpPr>
        <p:pic>
          <p:nvPicPr>
            <p:cNvPr id="8" name="Image 7" descr="images.jpg"/>
            <p:cNvPicPr>
              <a:picLocks noChangeAspect="1"/>
            </p:cNvPicPr>
            <p:nvPr/>
          </p:nvPicPr>
          <p:blipFill>
            <a:blip r:embed="rId4" cstate="print"/>
            <a:stretch>
              <a:fillRect/>
            </a:stretch>
          </p:blipFill>
          <p:spPr>
            <a:xfrm>
              <a:off x="2730624" y="4221088"/>
              <a:ext cx="2057400" cy="2376264"/>
            </a:xfrm>
            <a:prstGeom prst="rect">
              <a:avLst/>
            </a:prstGeom>
          </p:spPr>
        </p:pic>
        <p:pic>
          <p:nvPicPr>
            <p:cNvPr id="9" name="Image 8" descr="index11.jpg"/>
            <p:cNvPicPr>
              <a:picLocks noChangeAspect="1"/>
            </p:cNvPicPr>
            <p:nvPr/>
          </p:nvPicPr>
          <p:blipFill>
            <a:blip r:embed="rId5" cstate="print"/>
            <a:stretch>
              <a:fillRect/>
            </a:stretch>
          </p:blipFill>
          <p:spPr>
            <a:xfrm>
              <a:off x="539552" y="4454227"/>
              <a:ext cx="2143125" cy="2143125"/>
            </a:xfrm>
            <a:prstGeom prst="rect">
              <a:avLst/>
            </a:prstGeom>
          </p:spPr>
        </p:pic>
      </p:grpSp>
      <p:sp>
        <p:nvSpPr>
          <p:cNvPr id="10" name="Rectangle à coins arrondis 9"/>
          <p:cNvSpPr/>
          <p:nvPr/>
        </p:nvSpPr>
        <p:spPr>
          <a:xfrm>
            <a:off x="2771800" y="764704"/>
            <a:ext cx="4032448"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2-</a:t>
            </a:r>
            <a:r>
              <a:rPr lang="fr-FR" b="1" dirty="0" smtClean="0"/>
              <a:t> Les composants de l'ordinateur</a:t>
            </a:r>
            <a:endParaRPr lang="fr-FR" b="1" dirty="0"/>
          </a:p>
        </p:txBody>
      </p:sp>
      <p:sp>
        <p:nvSpPr>
          <p:cNvPr id="12" name="Espace réservé du numéro de diapositive 11"/>
          <p:cNvSpPr>
            <a:spLocks noGrp="1"/>
          </p:cNvSpPr>
          <p:nvPr>
            <p:ph type="sldNum" sz="quarter" idx="12"/>
          </p:nvPr>
        </p:nvSpPr>
        <p:spPr/>
        <p:txBody>
          <a:bodyPr/>
          <a:lstStyle/>
          <a:p>
            <a:fld id="{CF4668DC-857F-487D-BFFA-8C0CA5037977}" type="slidenum">
              <a:rPr lang="fr-BE" smtClean="0">
                <a:solidFill>
                  <a:srgbClr val="04617B">
                    <a:shade val="90000"/>
                  </a:srgbClr>
                </a:solidFill>
              </a:rPr>
              <a:pPr/>
              <a:t>8</a:t>
            </a:fld>
            <a:endParaRPr lang="fr-BE">
              <a:solidFill>
                <a:srgbClr val="04617B">
                  <a:shade val="90000"/>
                </a:srgb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descr="depannage-informatique-nice.png"/>
          <p:cNvPicPr>
            <a:picLocks noChangeAspect="1"/>
          </p:cNvPicPr>
          <p:nvPr/>
        </p:nvPicPr>
        <p:blipFill>
          <a:blip r:embed="rId2" cstate="print"/>
          <a:stretch>
            <a:fillRect/>
          </a:stretch>
        </p:blipFill>
        <p:spPr>
          <a:xfrm>
            <a:off x="395536" y="0"/>
            <a:ext cx="720080" cy="764704"/>
          </a:xfrm>
          <a:prstGeom prst="rect">
            <a:avLst/>
          </a:prstGeom>
        </p:spPr>
      </p:pic>
      <p:sp>
        <p:nvSpPr>
          <p:cNvPr id="9" name="ZoneTexte 8"/>
          <p:cNvSpPr txBox="1"/>
          <p:nvPr/>
        </p:nvSpPr>
        <p:spPr>
          <a:xfrm>
            <a:off x="827584" y="2906941"/>
            <a:ext cx="5976664" cy="738664"/>
          </a:xfrm>
          <a:prstGeom prst="rect">
            <a:avLst/>
          </a:prstGeom>
          <a:noFill/>
        </p:spPr>
        <p:txBody>
          <a:bodyPr wrap="square" rtlCol="0">
            <a:spAutoFit/>
          </a:bodyPr>
          <a:lstStyle/>
          <a:p>
            <a:r>
              <a:rPr lang="fr-FR" sz="1400" dirty="0" smtClean="0">
                <a:solidFill>
                  <a:prstClr val="black"/>
                </a:solidFill>
              </a:rPr>
              <a:t>La mémoire vive, ou mémoire système aussi appelée RAM en Anglais </a:t>
            </a:r>
            <a:r>
              <a:rPr lang="fr-FR" sz="1400" dirty="0" err="1" smtClean="0">
                <a:solidFill>
                  <a:prstClr val="black"/>
                </a:solidFill>
              </a:rPr>
              <a:t>Random</a:t>
            </a:r>
            <a:r>
              <a:rPr lang="fr-FR" sz="1400" dirty="0" smtClean="0">
                <a:solidFill>
                  <a:prstClr val="black"/>
                </a:solidFill>
              </a:rPr>
              <a:t> Access Memory est la mémoire informatique dans laquelle un ordinateur place les données lors de leur traitement.</a:t>
            </a:r>
            <a:endParaRPr lang="fr-FR" sz="1400" dirty="0">
              <a:solidFill>
                <a:prstClr val="black"/>
              </a:solidFill>
            </a:endParaRPr>
          </a:p>
        </p:txBody>
      </p:sp>
      <p:sp>
        <p:nvSpPr>
          <p:cNvPr id="11" name="Rectangle à coins arrondis 10"/>
          <p:cNvSpPr/>
          <p:nvPr/>
        </p:nvSpPr>
        <p:spPr>
          <a:xfrm>
            <a:off x="827584" y="1844824"/>
            <a:ext cx="2448272" cy="50405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Mémoire vive (RAM)</a:t>
            </a:r>
            <a:r>
              <a:rPr lang="fr-FR" b="1" dirty="0" smtClean="0">
                <a:solidFill>
                  <a:prstClr val="white"/>
                </a:solidFill>
              </a:rPr>
              <a:t> </a:t>
            </a:r>
            <a:endParaRPr lang="fr-FR" b="1" dirty="0">
              <a:solidFill>
                <a:prstClr val="white"/>
              </a:solidFill>
            </a:endParaRPr>
          </a:p>
        </p:txBody>
      </p:sp>
      <p:grpSp>
        <p:nvGrpSpPr>
          <p:cNvPr id="18" name="Groupe 17"/>
          <p:cNvGrpSpPr/>
          <p:nvPr/>
        </p:nvGrpSpPr>
        <p:grpSpPr>
          <a:xfrm>
            <a:off x="467544" y="4005064"/>
            <a:ext cx="6264696" cy="1026115"/>
            <a:chOff x="467544" y="4005064"/>
            <a:chExt cx="6264696" cy="1026115"/>
          </a:xfrm>
        </p:grpSpPr>
        <p:pic>
          <p:nvPicPr>
            <p:cNvPr id="10" name="Image 9" descr="panneau-signalisation-danger.jpg"/>
            <p:cNvPicPr>
              <a:picLocks noChangeAspect="1"/>
            </p:cNvPicPr>
            <p:nvPr/>
          </p:nvPicPr>
          <p:blipFill>
            <a:blip r:embed="rId3" cstate="print"/>
            <a:stretch>
              <a:fillRect/>
            </a:stretch>
          </p:blipFill>
          <p:spPr>
            <a:xfrm>
              <a:off x="467544" y="4005064"/>
              <a:ext cx="1008112" cy="1008112"/>
            </a:xfrm>
            <a:prstGeom prst="rect">
              <a:avLst/>
            </a:prstGeom>
          </p:spPr>
        </p:pic>
        <p:sp>
          <p:nvSpPr>
            <p:cNvPr id="12" name="ZoneTexte 11"/>
            <p:cNvSpPr txBox="1"/>
            <p:nvPr/>
          </p:nvSpPr>
          <p:spPr>
            <a:xfrm>
              <a:off x="1331640" y="4077072"/>
              <a:ext cx="5400600" cy="954107"/>
            </a:xfrm>
            <a:prstGeom prst="rect">
              <a:avLst/>
            </a:prstGeom>
            <a:noFill/>
          </p:spPr>
          <p:txBody>
            <a:bodyPr wrap="square" rtlCol="0">
              <a:spAutoFit/>
            </a:bodyPr>
            <a:lstStyle/>
            <a:p>
              <a:r>
                <a:rPr lang="fr-FR" sz="1400" dirty="0" smtClean="0">
                  <a:solidFill>
                    <a:prstClr val="black"/>
                  </a:solidFill>
                </a:rPr>
                <a:t>mémoire morte (Read-</a:t>
              </a:r>
              <a:r>
                <a:rPr lang="fr-FR" sz="1400" dirty="0" err="1" smtClean="0">
                  <a:solidFill>
                    <a:prstClr val="black"/>
                  </a:solidFill>
                </a:rPr>
                <a:t>Only</a:t>
              </a:r>
              <a:r>
                <a:rPr lang="fr-FR" sz="1400" dirty="0" smtClean="0">
                  <a:solidFill>
                    <a:prstClr val="black"/>
                  </a:solidFill>
                </a:rPr>
                <a:t> Memory : ROM) désignait une mémoire informatique non volatile (c’est-à-dire une mémoire qui ne s’efface pas lorsque l’appareil qui la contient n’est plus alimenté en électricité) dont le contenu était fixé lors de sa programmation.</a:t>
              </a:r>
              <a:endParaRPr lang="fr-FR" dirty="0">
                <a:solidFill>
                  <a:prstClr val="black"/>
                </a:solidFill>
              </a:endParaRPr>
            </a:p>
          </p:txBody>
        </p:sp>
      </p:grpSp>
      <p:pic>
        <p:nvPicPr>
          <p:cNvPr id="13" name="Image 12" descr="inde22x.jpg"/>
          <p:cNvPicPr>
            <a:picLocks noChangeAspect="1"/>
          </p:cNvPicPr>
          <p:nvPr/>
        </p:nvPicPr>
        <p:blipFill>
          <a:blip r:embed="rId4" cstate="print"/>
          <a:stretch>
            <a:fillRect/>
          </a:stretch>
        </p:blipFill>
        <p:spPr>
          <a:xfrm>
            <a:off x="6524625" y="1772816"/>
            <a:ext cx="2367855" cy="1575700"/>
          </a:xfrm>
          <a:prstGeom prst="rect">
            <a:avLst/>
          </a:prstGeom>
        </p:spPr>
      </p:pic>
      <p:pic>
        <p:nvPicPr>
          <p:cNvPr id="15" name="Image 14" descr="image44s.jpg"/>
          <p:cNvPicPr>
            <a:picLocks noChangeAspect="1"/>
          </p:cNvPicPr>
          <p:nvPr/>
        </p:nvPicPr>
        <p:blipFill>
          <a:blip r:embed="rId5" cstate="print"/>
          <a:stretch>
            <a:fillRect/>
          </a:stretch>
        </p:blipFill>
        <p:spPr>
          <a:xfrm>
            <a:off x="6948264" y="3417168"/>
            <a:ext cx="2019300" cy="1524000"/>
          </a:xfrm>
          <a:prstGeom prst="rect">
            <a:avLst/>
          </a:prstGeom>
        </p:spPr>
      </p:pic>
      <p:grpSp>
        <p:nvGrpSpPr>
          <p:cNvPr id="19" name="Groupe 18"/>
          <p:cNvGrpSpPr/>
          <p:nvPr/>
        </p:nvGrpSpPr>
        <p:grpSpPr>
          <a:xfrm>
            <a:off x="1115616" y="5229200"/>
            <a:ext cx="7848872" cy="1412776"/>
            <a:chOff x="1115616" y="5229200"/>
            <a:chExt cx="7848872" cy="1412776"/>
          </a:xfrm>
        </p:grpSpPr>
        <p:sp>
          <p:nvSpPr>
            <p:cNvPr id="14" name="ZoneTexte 13"/>
            <p:cNvSpPr txBox="1"/>
            <p:nvPr/>
          </p:nvSpPr>
          <p:spPr>
            <a:xfrm>
              <a:off x="1115616" y="5373216"/>
              <a:ext cx="5760640" cy="954107"/>
            </a:xfrm>
            <a:prstGeom prst="rect">
              <a:avLst/>
            </a:prstGeom>
            <a:noFill/>
          </p:spPr>
          <p:txBody>
            <a:bodyPr wrap="square" rtlCol="0">
              <a:spAutoFit/>
            </a:bodyPr>
            <a:lstStyle/>
            <a:p>
              <a:r>
                <a:rPr lang="fr-FR" sz="1400" dirty="0" smtClean="0">
                  <a:solidFill>
                    <a:prstClr val="black"/>
                  </a:solidFill>
                </a:rPr>
                <a:t>BIOS Basic Input Output System est un ensemble de fonctions dans le ROM du PC lui permettant d'effectuer des opérations élémentaires lors de sa mise sous tension, par exemple la lecture d'un secteur sur un disque.</a:t>
              </a:r>
            </a:p>
          </p:txBody>
        </p:sp>
        <p:pic>
          <p:nvPicPr>
            <p:cNvPr id="16" name="Image 15" descr="bios.jpg"/>
            <p:cNvPicPr>
              <a:picLocks noChangeAspect="1"/>
            </p:cNvPicPr>
            <p:nvPr/>
          </p:nvPicPr>
          <p:blipFill>
            <a:blip r:embed="rId6" cstate="print"/>
            <a:stretch>
              <a:fillRect/>
            </a:stretch>
          </p:blipFill>
          <p:spPr>
            <a:xfrm>
              <a:off x="6968661" y="5229200"/>
              <a:ext cx="1995827" cy="1412776"/>
            </a:xfrm>
            <a:prstGeom prst="rect">
              <a:avLst/>
            </a:prstGeom>
          </p:spPr>
        </p:pic>
      </p:grpSp>
      <p:sp>
        <p:nvSpPr>
          <p:cNvPr id="17" name="Rectangle à coins arrondis 16"/>
          <p:cNvSpPr/>
          <p:nvPr/>
        </p:nvSpPr>
        <p:spPr>
          <a:xfrm>
            <a:off x="2771800" y="764704"/>
            <a:ext cx="4032448"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2-</a:t>
            </a:r>
            <a:r>
              <a:rPr lang="fr-FR" b="1" dirty="0" smtClean="0"/>
              <a:t> Les composants de l'ordinateur</a:t>
            </a:r>
            <a:endParaRPr lang="fr-FR" b="1" dirty="0"/>
          </a:p>
        </p:txBody>
      </p:sp>
      <p:sp>
        <p:nvSpPr>
          <p:cNvPr id="20" name="Espace réservé du numéro de diapositive 19"/>
          <p:cNvSpPr>
            <a:spLocks noGrp="1"/>
          </p:cNvSpPr>
          <p:nvPr>
            <p:ph type="sldNum" sz="quarter" idx="12"/>
          </p:nvPr>
        </p:nvSpPr>
        <p:spPr/>
        <p:txBody>
          <a:bodyPr/>
          <a:lstStyle/>
          <a:p>
            <a:fld id="{CF4668DC-857F-487D-BFFA-8C0CA5037977}" type="slidenum">
              <a:rPr lang="fr-BE" smtClean="0">
                <a:solidFill>
                  <a:srgbClr val="04617B">
                    <a:shade val="90000"/>
                  </a:srgbClr>
                </a:solidFill>
              </a:rPr>
              <a:pPr/>
              <a:t>9</a:t>
            </a:fld>
            <a:endParaRPr lang="fr-BE">
              <a:solidFill>
                <a:srgbClr val="04617B">
                  <a:shade val="90000"/>
                </a:srgb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9_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4_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5_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6_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7_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1_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8_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741</TotalTime>
  <Words>2254</Words>
  <Application>Microsoft Office PowerPoint</Application>
  <PresentationFormat>Affichage à l'écran (4:3)</PresentationFormat>
  <Paragraphs>370</Paragraphs>
  <Slides>46</Slides>
  <Notes>5</Notes>
  <HiddenSlides>0</HiddenSlides>
  <MMClips>0</MMClips>
  <ScaleCrop>false</ScaleCrop>
  <HeadingPairs>
    <vt:vector size="4" baseType="variant">
      <vt:variant>
        <vt:lpstr>Thème</vt:lpstr>
      </vt:variant>
      <vt:variant>
        <vt:i4>10</vt:i4>
      </vt:variant>
      <vt:variant>
        <vt:lpstr>Titres des diapositives</vt:lpstr>
      </vt:variant>
      <vt:variant>
        <vt:i4>46</vt:i4>
      </vt:variant>
    </vt:vector>
  </HeadingPairs>
  <TitlesOfParts>
    <vt:vector size="56" baseType="lpstr">
      <vt:lpstr>Débit</vt:lpstr>
      <vt:lpstr>2_Débit</vt:lpstr>
      <vt:lpstr>3_Débit</vt:lpstr>
      <vt:lpstr>4_Débit</vt:lpstr>
      <vt:lpstr>5_Débit</vt:lpstr>
      <vt:lpstr>6_Débit</vt:lpstr>
      <vt:lpstr>7_Débit</vt:lpstr>
      <vt:lpstr>1_Débit</vt:lpstr>
      <vt:lpstr>8_Débit</vt:lpstr>
      <vt:lpstr>9_Débit</vt:lpstr>
      <vt:lpstr>Elément 2 : Informatique Composition d’un ordinateur         www.ispits.net</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Définition du réseau </vt:lpstr>
      <vt:lpstr>Questions pour décrire un réseau</vt:lpstr>
      <vt:lpstr>Un réseau permet :</vt:lpstr>
      <vt:lpstr>Un réseau permet :</vt:lpstr>
      <vt:lpstr>Le partage des ressources permet de :</vt:lpstr>
      <vt:lpstr>Introduction du modèle OSI</vt:lpstr>
      <vt:lpstr>  Principaux Types de réseaux</vt:lpstr>
      <vt:lpstr>Réseau local ou LAN</vt:lpstr>
      <vt:lpstr>   Réseau Métropolitain ou MAN (Metropolitain Area Network )   </vt:lpstr>
      <vt:lpstr>Topologie physique des réseaux locaux</vt:lpstr>
      <vt:lpstr>Les équipements de liaison</vt:lpstr>
      <vt:lpstr>Les équipements de liaison</vt:lpstr>
      <vt:lpstr>Les équipements de liaison</vt:lpstr>
      <vt:lpstr>Adressage IP</vt:lpstr>
      <vt:lpstr>Adressage IP</vt:lpstr>
      <vt:lpstr>Adressage IP</vt:lpstr>
      <vt:lpstr>Masque réseau</vt:lpstr>
      <vt:lpstr>Diapositive 39</vt:lpstr>
      <vt:lpstr>Diapositive 40</vt:lpstr>
      <vt:lpstr>Diapositive 41</vt:lpstr>
      <vt:lpstr>Exercice</vt:lpstr>
      <vt:lpstr>Exercice</vt:lpstr>
      <vt:lpstr>Solution</vt:lpstr>
      <vt:lpstr>Solution</vt:lpstr>
      <vt:lpstr>Diapositive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tester</dc:creator>
  <cp:lastModifiedBy>admin</cp:lastModifiedBy>
  <cp:revision>67</cp:revision>
  <dcterms:created xsi:type="dcterms:W3CDTF">2014-05-25T12:30:42Z</dcterms:created>
  <dcterms:modified xsi:type="dcterms:W3CDTF">2017-02-12T11:29:59Z</dcterms:modified>
</cp:coreProperties>
</file>